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embeddings/oleObject1.bin" ContentType="application/vnd.openxmlformats-officedocument.oleObject"/>
  <Override PartName="/ppt/notesSlides/notesSlide10.xml" ContentType="application/vnd.openxmlformats-officedocument.presentationml.notesSlide+xml"/>
  <Override PartName="/ppt/embeddings/oleObject2.bin" ContentType="application/vnd.openxmlformats-officedocument.oleObject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notesSlides/notesSlide19.xml" ContentType="application/vnd.openxmlformats-officedocument.presentationml.notesSlide+xml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notesSlides/notesSlide20.xml" ContentType="application/vnd.openxmlformats-officedocument.presentationml.notesSlide+xml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notesSlides/notesSlide21.xml" ContentType="application/vnd.openxmlformats-officedocument.presentationml.notesSlide+xml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notesSlides/notesSlide24.xml" ContentType="application/vnd.openxmlformats-officedocument.presentationml.notesSlide+xml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notesSlides/notesSlide25.xml" ContentType="application/vnd.openxmlformats-officedocument.presentationml.notesSlide+xml"/>
  <Override PartName="/ppt/embeddings/oleObject29.bin" ContentType="application/vnd.openxmlformats-officedocument.oleObject"/>
  <Override PartName="/ppt/notesSlides/notesSlide26.xml" ContentType="application/vnd.openxmlformats-officedocument.presentationml.notesSlide+xml"/>
  <Override PartName="/ppt/embeddings/oleObject30.bin" ContentType="application/vnd.openxmlformats-officedocument.oleObject"/>
  <Override PartName="/ppt/notesSlides/notesSlide27.xml" ContentType="application/vnd.openxmlformats-officedocument.presentationml.notesSlide+xml"/>
  <Override PartName="/ppt/embeddings/oleObject31.bin" ContentType="application/vnd.openxmlformats-officedocument.oleObject"/>
  <Override PartName="/ppt/notesSlides/notesSlide28.xml" ContentType="application/vnd.openxmlformats-officedocument.presentationml.notesSlide+xml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notesSlides/notesSlide29.xml" ContentType="application/vnd.openxmlformats-officedocument.presentationml.notesSlide+xml"/>
  <Override PartName="/ppt/embeddings/oleObject34.bin" ContentType="application/vnd.openxmlformats-officedocument.oleObject"/>
  <Override PartName="/ppt/notesSlides/notesSlide30.xml" ContentType="application/vnd.openxmlformats-officedocument.presentationml.notesSlide+xml"/>
  <Override PartName="/ppt/embeddings/oleObject35.bin" ContentType="application/vnd.openxmlformats-officedocument.oleObject"/>
  <Override PartName="/ppt/notesSlides/notesSlide31.xml" ContentType="application/vnd.openxmlformats-officedocument.presentationml.notesSlide+xml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notesSlides/notesSlide32.xml" ContentType="application/vnd.openxmlformats-officedocument.presentationml.notesSlide+xml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notesSlides/notesSlide33.xml" ContentType="application/vnd.openxmlformats-officedocument.presentationml.notesSlide+xml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notesSlides/notesSlide34.xml" ContentType="application/vnd.openxmlformats-officedocument.presentationml.notesSlide+xml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embeddings/oleObject48.bin" ContentType="application/vnd.openxmlformats-officedocument.oleObject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notesSlides/notesSlide35.xml" ContentType="application/vnd.openxmlformats-officedocument.presentationml.notesSlide+xml"/>
  <Override PartName="/ppt/embeddings/oleObject51.bin" ContentType="application/vnd.openxmlformats-officedocument.oleObject"/>
  <Override PartName="/ppt/notesSlides/notesSlide36.xml" ContentType="application/vnd.openxmlformats-officedocument.presentationml.notesSlide+xml"/>
  <Override PartName="/ppt/embeddings/oleObject52.bin" ContentType="application/vnd.openxmlformats-officedocument.oleObject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embeddings/oleObject53.bin" ContentType="application/vnd.openxmlformats-officedocument.oleObject"/>
  <Override PartName="/ppt/embeddings/oleObject54.bin" ContentType="application/vnd.openxmlformats-officedocument.oleObject"/>
  <Override PartName="/ppt/embeddings/oleObject55.bin" ContentType="application/vnd.openxmlformats-officedocument.oleObject"/>
  <Override PartName="/ppt/embeddings/oleObject56.bin" ContentType="application/vnd.openxmlformats-officedocument.oleObject"/>
  <Override PartName="/ppt/notesSlides/notesSlide39.xml" ContentType="application/vnd.openxmlformats-officedocument.presentationml.notesSlide+xml"/>
  <Override PartName="/ppt/embeddings/oleObject57.bin" ContentType="application/vnd.openxmlformats-officedocument.oleObject"/>
  <Override PartName="/ppt/embeddings/oleObject58.bin" ContentType="application/vnd.openxmlformats-officedocument.oleObject"/>
  <Override PartName="/ppt/embeddings/oleObject59.bin" ContentType="application/vnd.openxmlformats-officedocument.oleObject"/>
  <Override PartName="/ppt/embeddings/oleObject60.bin" ContentType="application/vnd.openxmlformats-officedocument.oleObject"/>
  <Override PartName="/ppt/notesSlides/notesSlide40.xml" ContentType="application/vnd.openxmlformats-officedocument.presentationml.notesSlide+xml"/>
  <Override PartName="/ppt/embeddings/oleObject61.bin" ContentType="application/vnd.openxmlformats-officedocument.oleObject"/>
  <Override PartName="/ppt/embeddings/oleObject62.bin" ContentType="application/vnd.openxmlformats-officedocument.oleObject"/>
  <Override PartName="/ppt/embeddings/oleObject63.bin" ContentType="application/vnd.openxmlformats-officedocument.oleObject"/>
  <Override PartName="/ppt/embeddings/oleObject64.bin" ContentType="application/vnd.openxmlformats-officedocument.oleObject"/>
  <Override PartName="/ppt/notesSlides/notesSlide41.xml" ContentType="application/vnd.openxmlformats-officedocument.presentationml.notesSlide+xml"/>
  <Override PartName="/ppt/embeddings/oleObject65.bin" ContentType="application/vnd.openxmlformats-officedocument.oleObject"/>
  <Override PartName="/ppt/embeddings/oleObject66.bin" ContentType="application/vnd.openxmlformats-officedocument.oleObject"/>
  <Override PartName="/ppt/embeddings/oleObject67.bin" ContentType="application/vnd.openxmlformats-officedocument.oleObject"/>
  <Override PartName="/ppt/embeddings/oleObject68.bin" ContentType="application/vnd.openxmlformats-officedocument.oleObject"/>
  <Override PartName="/ppt/embeddings/oleObject69.bin" ContentType="application/vnd.openxmlformats-officedocument.oleObject"/>
  <Override PartName="/ppt/notesSlides/notesSlide42.xml" ContentType="application/vnd.openxmlformats-officedocument.presentationml.notesSlide+xml"/>
  <Override PartName="/ppt/embeddings/oleObject70.bin" ContentType="application/vnd.openxmlformats-officedocument.oleObject"/>
  <Override PartName="/ppt/embeddings/oleObject71.bin" ContentType="application/vnd.openxmlformats-officedocument.oleObject"/>
  <Override PartName="/ppt/embeddings/oleObject72.bin" ContentType="application/vnd.openxmlformats-officedocument.oleObject"/>
  <Override PartName="/ppt/embeddings/oleObject73.bin" ContentType="application/vnd.openxmlformats-officedocument.oleObject"/>
  <Override PartName="/ppt/notesSlides/notesSlide43.xml" ContentType="application/vnd.openxmlformats-officedocument.presentationml.notesSlide+xml"/>
  <Override PartName="/ppt/embeddings/oleObject74.bin" ContentType="application/vnd.openxmlformats-officedocument.oleObject"/>
  <Override PartName="/ppt/notesSlides/notesSlide44.xml" ContentType="application/vnd.openxmlformats-officedocument.presentationml.notesSlide+xml"/>
  <Override PartName="/ppt/embeddings/oleObject75.bin" ContentType="application/vnd.openxmlformats-officedocument.oleObject"/>
  <Override PartName="/ppt/notesSlides/notesSlide45.xml" ContentType="application/vnd.openxmlformats-officedocument.presentationml.notesSlide+xml"/>
  <Override PartName="/ppt/embeddings/oleObject76.bin" ContentType="application/vnd.openxmlformats-officedocument.oleObject"/>
  <Override PartName="/ppt/embeddings/oleObject77.bin" ContentType="application/vnd.openxmlformats-officedocument.oleObject"/>
  <Override PartName="/ppt/embeddings/oleObject78.bin" ContentType="application/vnd.openxmlformats-officedocument.oleObject"/>
  <Override PartName="/ppt/embeddings/oleObject79.bin" ContentType="application/vnd.openxmlformats-officedocument.oleObject"/>
  <Override PartName="/ppt/notesSlides/notesSlide46.xml" ContentType="application/vnd.openxmlformats-officedocument.presentationml.notesSlide+xml"/>
  <Override PartName="/ppt/embeddings/oleObject80.bin" ContentType="application/vnd.openxmlformats-officedocument.oleObject"/>
  <Override PartName="/ppt/embeddings/oleObject81.bin" ContentType="application/vnd.openxmlformats-officedocument.oleObject"/>
  <Override PartName="/ppt/embeddings/oleObject82.bin" ContentType="application/vnd.openxmlformats-officedocument.oleObject"/>
  <Override PartName="/ppt/embeddings/oleObject83.bin" ContentType="application/vnd.openxmlformats-officedocument.oleObject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embeddings/oleObject84.bin" ContentType="application/vnd.openxmlformats-officedocument.oleObject"/>
  <Override PartName="/ppt/embeddings/oleObject85.bin" ContentType="application/vnd.openxmlformats-officedocument.oleObject"/>
  <Override PartName="/ppt/embeddings/oleObject86.bin" ContentType="application/vnd.openxmlformats-officedocument.oleObject"/>
  <Override PartName="/ppt/notesSlides/notesSlide49.xml" ContentType="application/vnd.openxmlformats-officedocument.presentationml.notesSlide+xml"/>
  <Override PartName="/ppt/embeddings/oleObject87.bin" ContentType="application/vnd.openxmlformats-officedocument.oleObject"/>
  <Override PartName="/ppt/embeddings/oleObject88.bin" ContentType="application/vnd.openxmlformats-officedocument.oleObject"/>
  <Override PartName="/ppt/embeddings/oleObject89.bin" ContentType="application/vnd.openxmlformats-officedocument.oleObject"/>
  <Override PartName="/ppt/embeddings/oleObject90.bin" ContentType="application/vnd.openxmlformats-officedocument.oleObject"/>
  <Override PartName="/ppt/notesSlides/notesSlide50.xml" ContentType="application/vnd.openxmlformats-officedocument.presentationml.notesSlide+xml"/>
  <Override PartName="/ppt/embeddings/oleObject91.bin" ContentType="application/vnd.openxmlformats-officedocument.oleObject"/>
  <Override PartName="/ppt/embeddings/oleObject92.bin" ContentType="application/vnd.openxmlformats-officedocument.oleObject"/>
  <Override PartName="/ppt/embeddings/oleObject93.bin" ContentType="application/vnd.openxmlformats-officedocument.oleObject"/>
  <Override PartName="/ppt/embeddings/oleObject94.bin" ContentType="application/vnd.openxmlformats-officedocument.oleObject"/>
  <Override PartName="/ppt/embeddings/oleObject95.bin" ContentType="application/vnd.openxmlformats-officedocument.oleObject"/>
  <Override PartName="/ppt/notesSlides/notesSlide51.xml" ContentType="application/vnd.openxmlformats-officedocument.presentationml.notesSlide+xml"/>
  <Override PartName="/ppt/embeddings/oleObject96.bin" ContentType="application/vnd.openxmlformats-officedocument.oleObject"/>
  <Override PartName="/ppt/embeddings/oleObject97.bin" ContentType="application/vnd.openxmlformats-officedocument.oleObject"/>
  <Override PartName="/ppt/embeddings/oleObject98.bin" ContentType="application/vnd.openxmlformats-officedocument.oleObject"/>
  <Override PartName="/ppt/embeddings/oleObject99.bin" ContentType="application/vnd.openxmlformats-officedocument.oleObject"/>
  <Override PartName="/ppt/notesSlides/notesSlide52.xml" ContentType="application/vnd.openxmlformats-officedocument.presentationml.notesSlide+xml"/>
  <Override PartName="/ppt/embeddings/oleObject100.bin" ContentType="application/vnd.openxmlformats-officedocument.oleObject"/>
  <Override PartName="/ppt/embeddings/oleObject101.bin" ContentType="application/vnd.openxmlformats-officedocument.oleObject"/>
  <Override PartName="/ppt/embeddings/oleObject102.bin" ContentType="application/vnd.openxmlformats-officedocument.oleObject"/>
  <Override PartName="/ppt/embeddings/oleObject103.bin" ContentType="application/vnd.openxmlformats-officedocument.oleObject"/>
  <Override PartName="/ppt/embeddings/oleObject104.bin" ContentType="application/vnd.openxmlformats-officedocument.oleObject"/>
  <Override PartName="/ppt/embeddings/oleObject105.bin" ContentType="application/vnd.openxmlformats-officedocument.oleObject"/>
  <Override PartName="/ppt/embeddings/oleObject106.bin" ContentType="application/vnd.openxmlformats-officedocument.oleObject"/>
  <Override PartName="/ppt/notesSlides/notesSlide53.xml" ContentType="application/vnd.openxmlformats-officedocument.presentationml.notesSlide+xml"/>
  <Override PartName="/ppt/embeddings/oleObject107.bin" ContentType="application/vnd.openxmlformats-officedocument.oleObject"/>
  <Override PartName="/ppt/embeddings/oleObject108.bin" ContentType="application/vnd.openxmlformats-officedocument.oleObject"/>
  <Override PartName="/ppt/notesSlides/notesSlide54.xml" ContentType="application/vnd.openxmlformats-officedocument.presentationml.notesSlide+xml"/>
  <Override PartName="/ppt/embeddings/oleObject109.bin" ContentType="application/vnd.openxmlformats-officedocument.oleObject"/>
  <Override PartName="/ppt/embeddings/oleObject110.bin" ContentType="application/vnd.openxmlformats-officedocument.oleObject"/>
  <Override PartName="/ppt/embeddings/oleObject111.bin" ContentType="application/vnd.openxmlformats-officedocument.oleObject"/>
  <Override PartName="/ppt/embeddings/oleObject112.bin" ContentType="application/vnd.openxmlformats-officedocument.oleObject"/>
  <Override PartName="/ppt/notesSlides/notesSlide55.xml" ContentType="application/vnd.openxmlformats-officedocument.presentationml.notesSlide+xml"/>
  <Override PartName="/ppt/embeddings/oleObject113.bin" ContentType="application/vnd.openxmlformats-officedocument.oleObject"/>
  <Override PartName="/ppt/embeddings/oleObject114.bin" ContentType="application/vnd.openxmlformats-officedocument.oleObject"/>
  <Override PartName="/ppt/embeddings/oleObject115.bin" ContentType="application/vnd.openxmlformats-officedocument.oleObject"/>
  <Override PartName="/ppt/notesSlides/notesSlide56.xml" ContentType="application/vnd.openxmlformats-officedocument.presentationml.notesSlide+xml"/>
  <Override PartName="/ppt/embeddings/oleObject116.bin" ContentType="application/vnd.openxmlformats-officedocument.oleObject"/>
  <Override PartName="/ppt/embeddings/oleObject117.bin" ContentType="application/vnd.openxmlformats-officedocument.oleObject"/>
  <Override PartName="/ppt/embeddings/oleObject118.bin" ContentType="application/vnd.openxmlformats-officedocument.oleObject"/>
  <Override PartName="/ppt/embeddings/oleObject119.bin" ContentType="application/vnd.openxmlformats-officedocument.oleObject"/>
  <Override PartName="/ppt/notesSlides/notesSlide57.xml" ContentType="application/vnd.openxmlformats-officedocument.presentationml.notesSlide+xml"/>
  <Override PartName="/ppt/embeddings/oleObject120.bin" ContentType="application/vnd.openxmlformats-officedocument.oleObject"/>
  <Override PartName="/ppt/embeddings/oleObject121.bin" ContentType="application/vnd.openxmlformats-officedocument.oleObject"/>
  <Override PartName="/ppt/notesSlides/notesSlide58.xml" ContentType="application/vnd.openxmlformats-officedocument.presentationml.notesSlide+xml"/>
  <Override PartName="/ppt/embeddings/oleObject122.bin" ContentType="application/vnd.openxmlformats-officedocument.oleObject"/>
  <Override PartName="/ppt/embeddings/oleObject123.bin" ContentType="application/vnd.openxmlformats-officedocument.oleObject"/>
  <Override PartName="/ppt/embeddings/oleObject124.bin" ContentType="application/vnd.openxmlformats-officedocument.oleObject"/>
  <Override PartName="/ppt/notesSlides/notesSlide59.xml" ContentType="application/vnd.openxmlformats-officedocument.presentationml.notesSlide+xml"/>
  <Override PartName="/ppt/embeddings/oleObject125.bin" ContentType="application/vnd.openxmlformats-officedocument.oleObject"/>
  <Override PartName="/ppt/embeddings/oleObject126.bin" ContentType="application/vnd.openxmlformats-officedocument.oleObject"/>
  <Override PartName="/ppt/embeddings/oleObject127.bin" ContentType="application/vnd.openxmlformats-officedocument.oleObject"/>
  <Override PartName="/ppt/embeddings/oleObject128.bin" ContentType="application/vnd.openxmlformats-officedocument.oleObject"/>
  <Override PartName="/ppt/embeddings/oleObject129.bin" ContentType="application/vnd.openxmlformats-officedocument.oleObject"/>
  <Override PartName="/ppt/notesSlides/notesSlide60.xml" ContentType="application/vnd.openxmlformats-officedocument.presentationml.notesSlide+xml"/>
  <Override PartName="/ppt/embeddings/oleObject130.bin" ContentType="application/vnd.openxmlformats-officedocument.oleObject"/>
  <Override PartName="/ppt/embeddings/oleObject131.bin" ContentType="application/vnd.openxmlformats-officedocument.oleObject"/>
  <Override PartName="/ppt/embeddings/oleObject132.bin" ContentType="application/vnd.openxmlformats-officedocument.oleObject"/>
  <Override PartName="/ppt/embeddings/oleObject133.bin" ContentType="application/vnd.openxmlformats-officedocument.oleObject"/>
  <Override PartName="/ppt/embeddings/oleObject134.bin" ContentType="application/vnd.openxmlformats-officedocument.oleObject"/>
  <Override PartName="/ppt/embeddings/oleObject135.bin" ContentType="application/vnd.openxmlformats-officedocument.oleObject"/>
  <Override PartName="/ppt/embeddings/oleObject136.bin" ContentType="application/vnd.openxmlformats-officedocument.oleObject"/>
  <Override PartName="/ppt/embeddings/oleObject137.bin" ContentType="application/vnd.openxmlformats-officedocument.oleObject"/>
  <Override PartName="/ppt/embeddings/oleObject138.bin" ContentType="application/vnd.openxmlformats-officedocument.oleObject"/>
  <Override PartName="/ppt/embeddings/oleObject139.bin" ContentType="application/vnd.openxmlformats-officedocument.oleObject"/>
  <Override PartName="/ppt/embeddings/oleObject140.bin" ContentType="application/vnd.openxmlformats-officedocument.oleObject"/>
  <Override PartName="/ppt/embeddings/oleObject141.bin" ContentType="application/vnd.openxmlformats-officedocument.oleObject"/>
  <Override PartName="/ppt/embeddings/oleObject142.bin" ContentType="application/vnd.openxmlformats-officedocument.oleObject"/>
  <Override PartName="/ppt/embeddings/oleObject143.bin" ContentType="application/vnd.openxmlformats-officedocument.oleObject"/>
  <Override PartName="/ppt/embeddings/oleObject144.bin" ContentType="application/vnd.openxmlformats-officedocument.oleObject"/>
  <Override PartName="/ppt/embeddings/oleObject145.bin" ContentType="application/vnd.openxmlformats-officedocument.oleObject"/>
  <Override PartName="/ppt/embeddings/oleObject146.bin" ContentType="application/vnd.openxmlformats-officedocument.oleObject"/>
  <Override PartName="/ppt/embeddings/oleObject147.bin" ContentType="application/vnd.openxmlformats-officedocument.oleObject"/>
  <Override PartName="/ppt/embeddings/oleObject148.bin" ContentType="application/vnd.openxmlformats-officedocument.oleObject"/>
  <Override PartName="/ppt/embeddings/oleObject149.bin" ContentType="application/vnd.openxmlformats-officedocument.oleObject"/>
  <Override PartName="/ppt/embeddings/oleObject150.bin" ContentType="application/vnd.openxmlformats-officedocument.oleObject"/>
  <Override PartName="/ppt/embeddings/oleObject151.bin" ContentType="application/vnd.openxmlformats-officedocument.oleObject"/>
  <Override PartName="/ppt/embeddings/oleObject152.bin" ContentType="application/vnd.openxmlformats-officedocument.oleObject"/>
  <Override PartName="/ppt/embeddings/oleObject153.bin" ContentType="application/vnd.openxmlformats-officedocument.oleObject"/>
  <Override PartName="/ppt/embeddings/oleObject154.bin" ContentType="application/vnd.openxmlformats-officedocument.oleObject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embeddings/oleObject155.bin" ContentType="application/vnd.openxmlformats-officedocument.oleObject"/>
  <Override PartName="/ppt/embeddings/oleObject156.bin" ContentType="application/vnd.openxmlformats-officedocument.oleObject"/>
  <Override PartName="/ppt/embeddings/oleObject157.bin" ContentType="application/vnd.openxmlformats-officedocument.oleObject"/>
  <Override PartName="/ppt/embeddings/oleObject158.bin" ContentType="application/vnd.openxmlformats-officedocument.oleObject"/>
  <Override PartName="/ppt/embeddings/oleObject159.bin" ContentType="application/vnd.openxmlformats-officedocument.oleObject"/>
  <Override PartName="/ppt/embeddings/oleObject160.bin" ContentType="application/vnd.openxmlformats-officedocument.oleObject"/>
  <Override PartName="/ppt/embeddings/oleObject161.bin" ContentType="application/vnd.openxmlformats-officedocument.oleObject"/>
  <Override PartName="/ppt/embeddings/oleObject162.bin" ContentType="application/vnd.openxmlformats-officedocument.oleObject"/>
  <Override PartName="/ppt/embeddings/oleObject163.bin" ContentType="application/vnd.openxmlformats-officedocument.oleObject"/>
  <Override PartName="/ppt/embeddings/oleObject164.bin" ContentType="application/vnd.openxmlformats-officedocument.oleObject"/>
  <Override PartName="/ppt/embeddings/oleObject165.bin" ContentType="application/vnd.openxmlformats-officedocument.oleObject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embeddings/oleObject166.bin" ContentType="application/vnd.openxmlformats-officedocument.oleObject"/>
  <Override PartName="/ppt/embeddings/oleObject167.bin" ContentType="application/vnd.openxmlformats-officedocument.oleObject"/>
  <Override PartName="/ppt/embeddings/oleObject168.bin" ContentType="application/vnd.openxmlformats-officedocument.oleObject"/>
  <Override PartName="/ppt/embeddings/oleObject169.bin" ContentType="application/vnd.openxmlformats-officedocument.oleObject"/>
  <Override PartName="/ppt/embeddings/oleObject170.bin" ContentType="application/vnd.openxmlformats-officedocument.oleObject"/>
  <Override PartName="/ppt/embeddings/oleObject171.bin" ContentType="application/vnd.openxmlformats-officedocument.oleObject"/>
  <Override PartName="/ppt/embeddings/oleObject172.bin" ContentType="application/vnd.openxmlformats-officedocument.oleObject"/>
  <Override PartName="/ppt/embeddings/oleObject173.bin" ContentType="application/vnd.openxmlformats-officedocument.oleObject"/>
  <Override PartName="/ppt/embeddings/oleObject174.bin" ContentType="application/vnd.openxmlformats-officedocument.oleObject"/>
  <Override PartName="/ppt/embeddings/oleObject175.bin" ContentType="application/vnd.openxmlformats-officedocument.oleObject"/>
  <Override PartName="/ppt/embeddings/oleObject176.bin" ContentType="application/vnd.openxmlformats-officedocument.oleObject"/>
  <Override PartName="/ppt/embeddings/oleObject177.bin" ContentType="application/vnd.openxmlformats-officedocument.oleObject"/>
  <Override PartName="/ppt/embeddings/oleObject178.bin" ContentType="application/vnd.openxmlformats-officedocument.oleObject"/>
  <Override PartName="/ppt/embeddings/oleObject179.bin" ContentType="application/vnd.openxmlformats-officedocument.oleObject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  <p:sldMasterId id="2147483709" r:id="rId2"/>
    <p:sldMasterId id="2147483737" r:id="rId3"/>
    <p:sldMasterId id="2147483762" r:id="rId4"/>
    <p:sldMasterId id="2147483810" r:id="rId5"/>
    <p:sldMasterId id="2147483881" r:id="rId6"/>
    <p:sldMasterId id="2147483893" r:id="rId7"/>
  </p:sldMasterIdLst>
  <p:notesMasterIdLst>
    <p:notesMasterId r:id="rId97"/>
  </p:notesMasterIdLst>
  <p:handoutMasterIdLst>
    <p:handoutMasterId r:id="rId98"/>
  </p:handoutMasterIdLst>
  <p:sldIdLst>
    <p:sldId id="1961" r:id="rId8"/>
    <p:sldId id="2301" r:id="rId9"/>
    <p:sldId id="2212" r:id="rId10"/>
    <p:sldId id="2260" r:id="rId11"/>
    <p:sldId id="2261" r:id="rId12"/>
    <p:sldId id="2262" r:id="rId13"/>
    <p:sldId id="2263" r:id="rId14"/>
    <p:sldId id="2264" r:id="rId15"/>
    <p:sldId id="2180" r:id="rId16"/>
    <p:sldId id="2181" r:id="rId17"/>
    <p:sldId id="2152" r:id="rId18"/>
    <p:sldId id="2291" r:id="rId19"/>
    <p:sldId id="2292" r:id="rId20"/>
    <p:sldId id="2306" r:id="rId21"/>
    <p:sldId id="2085" r:id="rId22"/>
    <p:sldId id="2109" r:id="rId23"/>
    <p:sldId id="2281" r:id="rId24"/>
    <p:sldId id="2282" r:id="rId25"/>
    <p:sldId id="2285" r:id="rId26"/>
    <p:sldId id="2314" r:id="rId27"/>
    <p:sldId id="2279" r:id="rId28"/>
    <p:sldId id="2185" r:id="rId29"/>
    <p:sldId id="2118" r:id="rId30"/>
    <p:sldId id="2187" r:id="rId31"/>
    <p:sldId id="2252" r:id="rId32"/>
    <p:sldId id="2259" r:id="rId33"/>
    <p:sldId id="2188" r:id="rId34"/>
    <p:sldId id="2258" r:id="rId35"/>
    <p:sldId id="2189" r:id="rId36"/>
    <p:sldId id="2310" r:id="rId37"/>
    <p:sldId id="2309" r:id="rId38"/>
    <p:sldId id="2121" r:id="rId39"/>
    <p:sldId id="2091" r:id="rId40"/>
    <p:sldId id="2303" r:id="rId41"/>
    <p:sldId id="2092" r:id="rId42"/>
    <p:sldId id="2304" r:id="rId43"/>
    <p:sldId id="2305" r:id="rId44"/>
    <p:sldId id="2239" r:id="rId45"/>
    <p:sldId id="2234" r:id="rId46"/>
    <p:sldId id="2240" r:id="rId47"/>
    <p:sldId id="2235" r:id="rId48"/>
    <p:sldId id="2236" r:id="rId49"/>
    <p:sldId id="2237" r:id="rId50"/>
    <p:sldId id="2302" r:id="rId51"/>
    <p:sldId id="2253" r:id="rId52"/>
    <p:sldId id="2194" r:id="rId53"/>
    <p:sldId id="2242" r:id="rId54"/>
    <p:sldId id="2243" r:id="rId55"/>
    <p:sldId id="2139" r:id="rId56"/>
    <p:sldId id="2293" r:id="rId57"/>
    <p:sldId id="2313" r:id="rId58"/>
    <p:sldId id="2311" r:id="rId59"/>
    <p:sldId id="2294" r:id="rId60"/>
    <p:sldId id="2278" r:id="rId61"/>
    <p:sldId id="2140" r:id="rId62"/>
    <p:sldId id="2200" r:id="rId63"/>
    <p:sldId id="2202" r:id="rId64"/>
    <p:sldId id="2201" r:id="rId65"/>
    <p:sldId id="2307" r:id="rId66"/>
    <p:sldId id="2203" r:id="rId67"/>
    <p:sldId id="2204" r:id="rId68"/>
    <p:sldId id="2205" r:id="rId69"/>
    <p:sldId id="2218" r:id="rId70"/>
    <p:sldId id="2206" r:id="rId71"/>
    <p:sldId id="2224" r:id="rId72"/>
    <p:sldId id="2219" r:id="rId73"/>
    <p:sldId id="2225" r:id="rId74"/>
    <p:sldId id="2221" r:id="rId75"/>
    <p:sldId id="2145" r:id="rId76"/>
    <p:sldId id="2227" r:id="rId77"/>
    <p:sldId id="2222" r:id="rId78"/>
    <p:sldId id="2228" r:id="rId79"/>
    <p:sldId id="2248" r:id="rId80"/>
    <p:sldId id="2254" r:id="rId81"/>
    <p:sldId id="2230" r:id="rId82"/>
    <p:sldId id="2246" r:id="rId83"/>
    <p:sldId id="2158" r:id="rId84"/>
    <p:sldId id="2150" r:id="rId85"/>
    <p:sldId id="2295" r:id="rId86"/>
    <p:sldId id="2256" r:id="rId87"/>
    <p:sldId id="2231" r:id="rId88"/>
    <p:sldId id="2244" r:id="rId89"/>
    <p:sldId id="2245" r:id="rId90"/>
    <p:sldId id="2151" r:id="rId91"/>
    <p:sldId id="2277" r:id="rId92"/>
    <p:sldId id="2273" r:id="rId93"/>
    <p:sldId id="2276" r:id="rId94"/>
    <p:sldId id="2296" r:id="rId95"/>
    <p:sldId id="2297" r:id="rId96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5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0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45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61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766" algn="l" defTabSz="91430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2919" algn="l" defTabSz="91430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073" algn="l" defTabSz="91430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225" algn="l" defTabSz="91430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D574"/>
    <a:srgbClr val="7F8055"/>
    <a:srgbClr val="64A55A"/>
    <a:srgbClr val="57914F"/>
    <a:srgbClr val="6D9191"/>
    <a:srgbClr val="919191"/>
    <a:srgbClr val="70EAFF"/>
    <a:srgbClr val="00CC00"/>
    <a:srgbClr val="0000FF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9135" autoAdjust="0"/>
    <p:restoredTop sz="96468" autoAdjust="0"/>
  </p:normalViewPr>
  <p:slideViewPr>
    <p:cSldViewPr>
      <p:cViewPr varScale="1">
        <p:scale>
          <a:sx n="91" d="100"/>
          <a:sy n="91" d="100"/>
        </p:scale>
        <p:origin x="-193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7" d="100"/>
        <a:sy n="137" d="100"/>
      </p:scale>
      <p:origin x="0" y="83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viewProps" Target="viewProps.xml"/><Relationship Id="rId102" Type="http://schemas.openxmlformats.org/officeDocument/2006/relationships/theme" Target="theme/theme1.xml"/><Relationship Id="rId10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notesMaster" Target="notesMasters/notesMaster1.xml"/><Relationship Id="rId98" Type="http://schemas.openxmlformats.org/officeDocument/2006/relationships/handoutMaster" Target="handoutMasters/handoutMaster1.xml"/><Relationship Id="rId99" Type="http://schemas.openxmlformats.org/officeDocument/2006/relationships/printerSettings" Target="printerSettings/printerSettings1.bin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100" Type="http://schemas.openxmlformats.org/officeDocument/2006/relationships/presProps" Target="presProps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Relationship Id="rId2" Type="http://schemas.openxmlformats.org/officeDocument/2006/relationships/image" Target="../media/image48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emf"/><Relationship Id="rId1" Type="http://schemas.openxmlformats.org/officeDocument/2006/relationships/image" Target="../media/image51.emf"/><Relationship Id="rId2" Type="http://schemas.openxmlformats.org/officeDocument/2006/relationships/image" Target="../media/image52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Relationship Id="rId2" Type="http://schemas.openxmlformats.org/officeDocument/2006/relationships/image" Target="../media/image55.emf"/><Relationship Id="rId3" Type="http://schemas.openxmlformats.org/officeDocument/2006/relationships/image" Target="../media/image56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Relationship Id="rId2" Type="http://schemas.openxmlformats.org/officeDocument/2006/relationships/image" Target="../media/image57.emf"/><Relationship Id="rId3" Type="http://schemas.openxmlformats.org/officeDocument/2006/relationships/image" Target="../media/image56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Relationship Id="rId2" Type="http://schemas.openxmlformats.org/officeDocument/2006/relationships/image" Target="../media/image59.emf"/><Relationship Id="rId3" Type="http://schemas.openxmlformats.org/officeDocument/2006/relationships/image" Target="../media/image60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1" Type="http://schemas.openxmlformats.org/officeDocument/2006/relationships/image" Target="../media/image35.emf"/><Relationship Id="rId2" Type="http://schemas.openxmlformats.org/officeDocument/2006/relationships/image" Target="../media/image36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1" Type="http://schemas.openxmlformats.org/officeDocument/2006/relationships/image" Target="../media/image62.emf"/><Relationship Id="rId2" Type="http://schemas.openxmlformats.org/officeDocument/2006/relationships/image" Target="../media/image63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66.emf"/><Relationship Id="rId1" Type="http://schemas.openxmlformats.org/officeDocument/2006/relationships/image" Target="../media/image64.emf"/><Relationship Id="rId2" Type="http://schemas.openxmlformats.org/officeDocument/2006/relationships/image" Target="../media/image62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66.emf"/><Relationship Id="rId5" Type="http://schemas.openxmlformats.org/officeDocument/2006/relationships/image" Target="../media/image67.emf"/><Relationship Id="rId1" Type="http://schemas.openxmlformats.org/officeDocument/2006/relationships/image" Target="../media/image64.emf"/><Relationship Id="rId2" Type="http://schemas.openxmlformats.org/officeDocument/2006/relationships/image" Target="../media/image62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4" Type="http://schemas.openxmlformats.org/officeDocument/2006/relationships/image" Target="../media/image71.emf"/><Relationship Id="rId1" Type="http://schemas.openxmlformats.org/officeDocument/2006/relationships/image" Target="../media/image68.emf"/><Relationship Id="rId2" Type="http://schemas.openxmlformats.org/officeDocument/2006/relationships/image" Target="../media/image69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Relationship Id="rId2" Type="http://schemas.openxmlformats.org/officeDocument/2006/relationships/image" Target="../media/image16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4" Type="http://schemas.openxmlformats.org/officeDocument/2006/relationships/image" Target="../media/image72.emf"/><Relationship Id="rId1" Type="http://schemas.openxmlformats.org/officeDocument/2006/relationships/image" Target="../media/image68.emf"/><Relationship Id="rId2" Type="http://schemas.openxmlformats.org/officeDocument/2006/relationships/image" Target="../media/image70.e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4" Type="http://schemas.openxmlformats.org/officeDocument/2006/relationships/image" Target="../media/image74.emf"/><Relationship Id="rId1" Type="http://schemas.openxmlformats.org/officeDocument/2006/relationships/image" Target="../media/image68.emf"/><Relationship Id="rId2" Type="http://schemas.openxmlformats.org/officeDocument/2006/relationships/image" Target="../media/image70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Relationship Id="rId2" Type="http://schemas.openxmlformats.org/officeDocument/2006/relationships/image" Target="../media/image70.emf"/><Relationship Id="rId3" Type="http://schemas.openxmlformats.org/officeDocument/2006/relationships/image" Target="../media/image73.e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4" Type="http://schemas.openxmlformats.org/officeDocument/2006/relationships/image" Target="../media/image75.emf"/><Relationship Id="rId1" Type="http://schemas.openxmlformats.org/officeDocument/2006/relationships/image" Target="../media/image68.emf"/><Relationship Id="rId2" Type="http://schemas.openxmlformats.org/officeDocument/2006/relationships/image" Target="../media/image70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4" Type="http://schemas.openxmlformats.org/officeDocument/2006/relationships/image" Target="../media/image73.emf"/><Relationship Id="rId5" Type="http://schemas.openxmlformats.org/officeDocument/2006/relationships/image" Target="../media/image76.emf"/><Relationship Id="rId1" Type="http://schemas.openxmlformats.org/officeDocument/2006/relationships/image" Target="../media/image75.emf"/><Relationship Id="rId2" Type="http://schemas.openxmlformats.org/officeDocument/2006/relationships/image" Target="../media/image68.e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4" Type="http://schemas.openxmlformats.org/officeDocument/2006/relationships/image" Target="../media/image76.emf"/><Relationship Id="rId1" Type="http://schemas.openxmlformats.org/officeDocument/2006/relationships/image" Target="../media/image68.emf"/><Relationship Id="rId2" Type="http://schemas.openxmlformats.org/officeDocument/2006/relationships/image" Target="../media/image70.e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4" Type="http://schemas.openxmlformats.org/officeDocument/2006/relationships/image" Target="../media/image76.emf"/><Relationship Id="rId5" Type="http://schemas.openxmlformats.org/officeDocument/2006/relationships/image" Target="../media/image77.emf"/><Relationship Id="rId6" Type="http://schemas.openxmlformats.org/officeDocument/2006/relationships/image" Target="../media/image75.emf"/><Relationship Id="rId7" Type="http://schemas.openxmlformats.org/officeDocument/2006/relationships/image" Target="../media/image78.emf"/><Relationship Id="rId1" Type="http://schemas.openxmlformats.org/officeDocument/2006/relationships/image" Target="../media/image68.emf"/><Relationship Id="rId2" Type="http://schemas.openxmlformats.org/officeDocument/2006/relationships/image" Target="../media/image70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Relationship Id="rId2" Type="http://schemas.openxmlformats.org/officeDocument/2006/relationships/image" Target="../media/image77.e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4" Type="http://schemas.openxmlformats.org/officeDocument/2006/relationships/image" Target="../media/image74.emf"/><Relationship Id="rId1" Type="http://schemas.openxmlformats.org/officeDocument/2006/relationships/image" Target="../media/image68.emf"/><Relationship Id="rId2" Type="http://schemas.openxmlformats.org/officeDocument/2006/relationships/image" Target="../media/image70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1" Type="http://schemas.openxmlformats.org/officeDocument/2006/relationships/image" Target="../media/image27.emf"/><Relationship Id="rId2" Type="http://schemas.openxmlformats.org/officeDocument/2006/relationships/image" Target="../media/image28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Relationship Id="rId2" Type="http://schemas.openxmlformats.org/officeDocument/2006/relationships/image" Target="../media/image81.emf"/><Relationship Id="rId3" Type="http://schemas.openxmlformats.org/officeDocument/2006/relationships/image" Target="../media/image74.e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85.emf"/><Relationship Id="rId1" Type="http://schemas.openxmlformats.org/officeDocument/2006/relationships/image" Target="../media/image82.emf"/><Relationship Id="rId2" Type="http://schemas.openxmlformats.org/officeDocument/2006/relationships/image" Target="../media/image83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Relationship Id="rId2" Type="http://schemas.openxmlformats.org/officeDocument/2006/relationships/image" Target="../media/image86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Relationship Id="rId2" Type="http://schemas.openxmlformats.org/officeDocument/2006/relationships/image" Target="../media/image86.emf"/><Relationship Id="rId3" Type="http://schemas.openxmlformats.org/officeDocument/2006/relationships/image" Target="../media/image87.e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89.emf"/><Relationship Id="rId1" Type="http://schemas.openxmlformats.org/officeDocument/2006/relationships/image" Target="../media/image82.emf"/><Relationship Id="rId2" Type="http://schemas.openxmlformats.org/officeDocument/2006/relationships/image" Target="../media/image88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4" Type="http://schemas.openxmlformats.org/officeDocument/2006/relationships/image" Target="../media/image93.emf"/><Relationship Id="rId5" Type="http://schemas.openxmlformats.org/officeDocument/2006/relationships/image" Target="../media/image94.emf"/><Relationship Id="rId6" Type="http://schemas.openxmlformats.org/officeDocument/2006/relationships/image" Target="../media/image95.emf"/><Relationship Id="rId1" Type="http://schemas.openxmlformats.org/officeDocument/2006/relationships/image" Target="../media/image84.emf"/><Relationship Id="rId2" Type="http://schemas.openxmlformats.org/officeDocument/2006/relationships/image" Target="../media/image91.e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99.emf"/><Relationship Id="rId1" Type="http://schemas.openxmlformats.org/officeDocument/2006/relationships/image" Target="../media/image96.emf"/><Relationship Id="rId2" Type="http://schemas.openxmlformats.org/officeDocument/2006/relationships/image" Target="../media/image97.emf"/></Relationships>
</file>

<file path=ppt/drawings/_rels/vmlDrawing4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4" Type="http://schemas.openxmlformats.org/officeDocument/2006/relationships/image" Target="../media/image91.emf"/><Relationship Id="rId5" Type="http://schemas.openxmlformats.org/officeDocument/2006/relationships/image" Target="../media/image84.emf"/><Relationship Id="rId6" Type="http://schemas.openxmlformats.org/officeDocument/2006/relationships/image" Target="../media/image101.emf"/><Relationship Id="rId1" Type="http://schemas.openxmlformats.org/officeDocument/2006/relationships/image" Target="../media/image96.emf"/><Relationship Id="rId2" Type="http://schemas.openxmlformats.org/officeDocument/2006/relationships/image" Target="../media/image97.e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4" Type="http://schemas.openxmlformats.org/officeDocument/2006/relationships/image" Target="../media/image105.emf"/><Relationship Id="rId1" Type="http://schemas.openxmlformats.org/officeDocument/2006/relationships/image" Target="../media/image102.emf"/><Relationship Id="rId2" Type="http://schemas.openxmlformats.org/officeDocument/2006/relationships/image" Target="../media/image103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38.emf"/><Relationship Id="rId1" Type="http://schemas.openxmlformats.org/officeDocument/2006/relationships/image" Target="../media/image34.emf"/><Relationship Id="rId2" Type="http://schemas.openxmlformats.org/officeDocument/2006/relationships/image" Target="../media/image35.emf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4" Type="http://schemas.openxmlformats.org/officeDocument/2006/relationships/image" Target="../media/image110.emf"/><Relationship Id="rId5" Type="http://schemas.openxmlformats.org/officeDocument/2006/relationships/image" Target="../media/image81.emf"/><Relationship Id="rId6" Type="http://schemas.openxmlformats.org/officeDocument/2006/relationships/image" Target="../media/image111.emf"/><Relationship Id="rId7" Type="http://schemas.openxmlformats.org/officeDocument/2006/relationships/image" Target="../media/image112.emf"/><Relationship Id="rId1" Type="http://schemas.openxmlformats.org/officeDocument/2006/relationships/image" Target="../media/image107.emf"/><Relationship Id="rId2" Type="http://schemas.openxmlformats.org/officeDocument/2006/relationships/image" Target="../media/image108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emf"/><Relationship Id="rId2" Type="http://schemas.openxmlformats.org/officeDocument/2006/relationships/image" Target="../media/image104.emf"/><Relationship Id="rId3" Type="http://schemas.openxmlformats.org/officeDocument/2006/relationships/image" Target="../media/image114.emf"/></Relationships>
</file>

<file path=ppt/drawings/_rels/vmlDrawing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4" Type="http://schemas.openxmlformats.org/officeDocument/2006/relationships/image" Target="../media/image120.emf"/><Relationship Id="rId1" Type="http://schemas.openxmlformats.org/officeDocument/2006/relationships/image" Target="../media/image117.emf"/><Relationship Id="rId2" Type="http://schemas.openxmlformats.org/officeDocument/2006/relationships/image" Target="../media/image118.e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4" Type="http://schemas.openxmlformats.org/officeDocument/2006/relationships/image" Target="../media/image124.emf"/><Relationship Id="rId5" Type="http://schemas.openxmlformats.org/officeDocument/2006/relationships/image" Target="../media/image125.emf"/><Relationship Id="rId6" Type="http://schemas.openxmlformats.org/officeDocument/2006/relationships/image" Target="../media/image126.emf"/><Relationship Id="rId1" Type="http://schemas.openxmlformats.org/officeDocument/2006/relationships/image" Target="../media/image121.emf"/><Relationship Id="rId2" Type="http://schemas.openxmlformats.org/officeDocument/2006/relationships/image" Target="../media/image122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emf"/><Relationship Id="rId2" Type="http://schemas.openxmlformats.org/officeDocument/2006/relationships/image" Target="../media/image128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1" Type="http://schemas.openxmlformats.org/officeDocument/2006/relationships/image" Target="../media/image35.emf"/><Relationship Id="rId2" Type="http://schemas.openxmlformats.org/officeDocument/2006/relationships/image" Target="../media/image36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1" Type="http://schemas.openxmlformats.org/officeDocument/2006/relationships/image" Target="../media/image35.emf"/><Relationship Id="rId2" Type="http://schemas.openxmlformats.org/officeDocument/2006/relationships/image" Target="../media/image36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1" Type="http://schemas.openxmlformats.org/officeDocument/2006/relationships/image" Target="../media/image41.emf"/><Relationship Id="rId2" Type="http://schemas.openxmlformats.org/officeDocument/2006/relationships/image" Target="../media/image4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Relationship Id="rId2" Type="http://schemas.openxmlformats.org/officeDocument/2006/relationships/image" Target="../media/image4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528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911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911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Verdana" pitchFamily="34" charset="0"/>
              </a:defRPr>
            </a:lvl1pPr>
          </a:lstStyle>
          <a:p>
            <a:fld id="{073263D8-E228-40A5-A05A-FEF74F0BCE6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387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528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675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75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75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675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Verdana" pitchFamily="34" charset="0"/>
              </a:defRPr>
            </a:lvl1pPr>
          </a:lstStyle>
          <a:p>
            <a:fld id="{3FFAA3D1-B508-498A-B26A-830D65424A7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034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53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307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459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613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766" algn="l" defTabSz="91430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19" algn="l" defTabSz="91430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73" algn="l" defTabSz="91430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25" algn="l" defTabSz="91430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E16FBC03-73FB-48DA-842F-43DF57ED62D4}" type="slidenum">
              <a:rPr lang="en-US" sz="1200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1" dirty="0" smtClean="0">
                <a:latin typeface="Arial" pitchFamily="34" charset="0"/>
              </a:rPr>
              <a:t>Branch Flow Model: relaxations, </a:t>
            </a:r>
            <a:r>
              <a:rPr lang="en-US" b="1" dirty="0" err="1" smtClean="0">
                <a:latin typeface="Arial" pitchFamily="34" charset="0"/>
              </a:rPr>
              <a:t>convexification</a:t>
            </a:r>
            <a:r>
              <a:rPr lang="en-US" b="1" dirty="0" smtClean="0">
                <a:latin typeface="Arial" pitchFamily="34" charset="0"/>
              </a:rPr>
              <a:t>,</a:t>
            </a:r>
            <a:r>
              <a:rPr lang="en-US" b="1" baseline="0" dirty="0" smtClean="0">
                <a:latin typeface="Arial" pitchFamily="34" charset="0"/>
              </a:rPr>
              <a:t> computation</a:t>
            </a:r>
            <a:endParaRPr lang="en-US" b="1" dirty="0" smtClean="0">
              <a:latin typeface="Arial" pitchFamily="34" charset="0"/>
            </a:endParaRPr>
          </a:p>
          <a:p>
            <a:r>
              <a:rPr lang="en-US" dirty="0" smtClean="0">
                <a:latin typeface="Arial" pitchFamily="34" charset="0"/>
              </a:rPr>
              <a:t>May 24,</a:t>
            </a:r>
            <a:r>
              <a:rPr lang="en-US" baseline="0" dirty="0" smtClean="0">
                <a:latin typeface="Arial" pitchFamily="34" charset="0"/>
              </a:rPr>
              <a:t> 2012: Optimization and Control for Smart Grids, 32</a:t>
            </a:r>
            <a:r>
              <a:rPr lang="en-US" baseline="30000" dirty="0" smtClean="0">
                <a:latin typeface="Arial" pitchFamily="34" charset="0"/>
              </a:rPr>
              <a:t>nd</a:t>
            </a:r>
            <a:r>
              <a:rPr lang="en-US" baseline="0" dirty="0" smtClean="0">
                <a:latin typeface="Arial" pitchFamily="34" charset="0"/>
              </a:rPr>
              <a:t> CNLS Annual Conference, Santa Fe, NM (</a:t>
            </a:r>
            <a:r>
              <a:rPr lang="en-US" baseline="0" dirty="0" err="1" smtClean="0">
                <a:latin typeface="Arial" pitchFamily="34" charset="0"/>
              </a:rPr>
              <a:t>Misha</a:t>
            </a:r>
            <a:r>
              <a:rPr lang="en-US" baseline="0" dirty="0" smtClean="0">
                <a:latin typeface="Arial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</a:rPr>
              <a:t>Chertkov</a:t>
            </a:r>
            <a:r>
              <a:rPr lang="en-US" baseline="0" dirty="0" smtClean="0">
                <a:latin typeface="Arial" pitchFamily="34" charset="0"/>
              </a:rPr>
              <a:t>)</a:t>
            </a:r>
          </a:p>
          <a:p>
            <a:r>
              <a:rPr lang="en-US" baseline="0" dirty="0" smtClean="0">
                <a:latin typeface="Arial" pitchFamily="34" charset="0"/>
              </a:rPr>
              <a:t>June 11, 2012: </a:t>
            </a:r>
            <a:r>
              <a:rPr lang="en-US" baseline="0" dirty="0" err="1" smtClean="0">
                <a:latin typeface="Arial" pitchFamily="34" charset="0"/>
              </a:rPr>
              <a:t>Greenmetrics</a:t>
            </a:r>
            <a:r>
              <a:rPr lang="en-US" baseline="0" dirty="0" smtClean="0">
                <a:latin typeface="Arial" pitchFamily="34" charset="0"/>
              </a:rPr>
              <a:t> Workshop, London, UK (Adam </a:t>
            </a:r>
            <a:r>
              <a:rPr lang="en-US" baseline="0" dirty="0" err="1" smtClean="0">
                <a:latin typeface="Arial" pitchFamily="34" charset="0"/>
              </a:rPr>
              <a:t>Wierman</a:t>
            </a:r>
            <a:r>
              <a:rPr lang="en-US" baseline="0" dirty="0" smtClean="0">
                <a:latin typeface="Arial" pitchFamily="34" charset="0"/>
              </a:rPr>
              <a:t>)</a:t>
            </a:r>
          </a:p>
          <a:p>
            <a:r>
              <a:rPr lang="en-US" baseline="0" dirty="0" smtClean="0">
                <a:latin typeface="Arial" pitchFamily="34" charset="0"/>
              </a:rPr>
              <a:t>June 26, 2012: FERC Conference, Washington D.C. (Dick O’Neil)</a:t>
            </a:r>
          </a:p>
          <a:p>
            <a:r>
              <a:rPr lang="en-US" baseline="0" dirty="0" smtClean="0">
                <a:latin typeface="Arial" pitchFamily="34" charset="0"/>
              </a:rPr>
              <a:t>July 31, 2012: Energy Day, Chinese University of Hong Kong (</a:t>
            </a:r>
            <a:r>
              <a:rPr lang="en-US" baseline="0" dirty="0" err="1" smtClean="0">
                <a:latin typeface="Arial" pitchFamily="34" charset="0"/>
              </a:rPr>
              <a:t>Minghua</a:t>
            </a:r>
            <a:r>
              <a:rPr lang="en-US" baseline="0" dirty="0" smtClean="0">
                <a:latin typeface="Arial" pitchFamily="34" charset="0"/>
              </a:rPr>
              <a:t> Chen)</a:t>
            </a:r>
          </a:p>
          <a:p>
            <a:r>
              <a:rPr lang="en-US" baseline="0" dirty="0" smtClean="0">
                <a:latin typeface="Arial" pitchFamily="34" charset="0"/>
              </a:rPr>
              <a:t>Aug 2, 2012: HK University of Science &amp; Technology (Vince Lau, Roger)</a:t>
            </a:r>
          </a:p>
          <a:p>
            <a:r>
              <a:rPr lang="en-US" baseline="0" dirty="0" smtClean="0">
                <a:latin typeface="Arial" pitchFamily="34" charset="0"/>
              </a:rPr>
              <a:t>Aug 3, 2012: Hong Kong University, EE </a:t>
            </a:r>
            <a:r>
              <a:rPr lang="en-US" baseline="0" dirty="0" err="1" smtClean="0">
                <a:latin typeface="Arial" pitchFamily="34" charset="0"/>
              </a:rPr>
              <a:t>Dept</a:t>
            </a:r>
            <a:r>
              <a:rPr lang="en-US" baseline="0" dirty="0" smtClean="0">
                <a:latin typeface="Arial" pitchFamily="34" charset="0"/>
              </a:rPr>
              <a:t>, HK (Victor Li)</a:t>
            </a:r>
          </a:p>
          <a:p>
            <a:r>
              <a:rPr lang="en-US" baseline="0" dirty="0" smtClean="0">
                <a:latin typeface="Arial" pitchFamily="34" charset="0"/>
              </a:rPr>
              <a:t>Aug 6, 2012: Tsinghua University, Institute of Theoretical Computer Science, Beijing, China (Raymond </a:t>
            </a:r>
            <a:r>
              <a:rPr lang="en-US" baseline="0" dirty="0" err="1" smtClean="0">
                <a:latin typeface="Arial" pitchFamily="34" charset="0"/>
              </a:rPr>
              <a:t>Yeung</a:t>
            </a:r>
            <a:r>
              <a:rPr lang="en-US" baseline="0" dirty="0" smtClean="0">
                <a:latin typeface="Arial" pitchFamily="34" charset="0"/>
              </a:rPr>
              <a:t>)</a:t>
            </a:r>
          </a:p>
          <a:p>
            <a:r>
              <a:rPr lang="en-US" baseline="0" dirty="0" smtClean="0">
                <a:latin typeface="Arial" pitchFamily="34" charset="0"/>
              </a:rPr>
              <a:t>Aug 17, 2012: Zhejiang University, EE </a:t>
            </a:r>
            <a:r>
              <a:rPr lang="en-US" baseline="0" dirty="0" err="1" smtClean="0">
                <a:latin typeface="Arial" pitchFamily="34" charset="0"/>
              </a:rPr>
              <a:t>Dept</a:t>
            </a:r>
            <a:r>
              <a:rPr lang="en-US" baseline="0" dirty="0" smtClean="0">
                <a:latin typeface="Arial" pitchFamily="34" charset="0"/>
              </a:rPr>
              <a:t>, Hang Zhou, China (</a:t>
            </a:r>
            <a:r>
              <a:rPr lang="en-US" baseline="0" dirty="0" err="1" smtClean="0">
                <a:latin typeface="Arial" pitchFamily="34" charset="0"/>
              </a:rPr>
              <a:t>Jiming</a:t>
            </a:r>
            <a:r>
              <a:rPr lang="en-US" baseline="0" dirty="0" smtClean="0">
                <a:latin typeface="Arial" pitchFamily="34" charset="0"/>
              </a:rPr>
              <a:t> Chen)</a:t>
            </a:r>
          </a:p>
          <a:p>
            <a:r>
              <a:rPr lang="en-US" baseline="0" dirty="0" smtClean="0">
                <a:latin typeface="Arial" pitchFamily="34" charset="0"/>
              </a:rPr>
              <a:t>Aug 20, 2012: Shanghai </a:t>
            </a:r>
            <a:r>
              <a:rPr lang="en-US" baseline="0" dirty="0" err="1" smtClean="0">
                <a:latin typeface="Arial" pitchFamily="34" charset="0"/>
              </a:rPr>
              <a:t>Jiaotong</a:t>
            </a:r>
            <a:r>
              <a:rPr lang="en-US" baseline="0" dirty="0" smtClean="0">
                <a:latin typeface="Arial" pitchFamily="34" charset="0"/>
              </a:rPr>
              <a:t> University, EE </a:t>
            </a:r>
            <a:r>
              <a:rPr lang="en-US" baseline="0" dirty="0" err="1" smtClean="0">
                <a:latin typeface="Arial" pitchFamily="34" charset="0"/>
              </a:rPr>
              <a:t>Dept</a:t>
            </a:r>
            <a:r>
              <a:rPr lang="en-US" baseline="0" dirty="0" smtClean="0">
                <a:latin typeface="Arial" pitchFamily="34" charset="0"/>
              </a:rPr>
              <a:t>, Shanghai, China (</a:t>
            </a:r>
            <a:r>
              <a:rPr lang="en-US" baseline="0" dirty="0" err="1" smtClean="0">
                <a:latin typeface="Arial" pitchFamily="34" charset="0"/>
              </a:rPr>
              <a:t>Xinbing</a:t>
            </a:r>
            <a:r>
              <a:rPr lang="en-US" baseline="0" dirty="0" smtClean="0">
                <a:latin typeface="Arial" pitchFamily="34" charset="0"/>
              </a:rPr>
              <a:t> Wang)</a:t>
            </a:r>
          </a:p>
          <a:p>
            <a:r>
              <a:rPr lang="en-US" baseline="0" dirty="0" smtClean="0">
                <a:latin typeface="Arial" pitchFamily="34" charset="0"/>
              </a:rPr>
              <a:t>Sept 2012: Melbourne University, NICTA, Australia (Pascal 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Van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Hentenryck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Sept 2012: Swinburne University, Australia (Lachlan Andrew)</a:t>
            </a:r>
          </a:p>
          <a:p>
            <a:endParaRPr lang="en-US" baseline="0" dirty="0" smtClean="0">
              <a:latin typeface="Arial" pitchFamily="34" charset="0"/>
            </a:endParaRPr>
          </a:p>
          <a:p>
            <a:endParaRPr lang="en-US" baseline="0" dirty="0" smtClean="0">
              <a:latin typeface="Arial" pitchFamily="34" charset="0"/>
            </a:endParaRPr>
          </a:p>
          <a:p>
            <a:endParaRPr lang="en-US" baseline="0" dirty="0" smtClean="0">
              <a:latin typeface="Arial" pitchFamily="34" charset="0"/>
            </a:endParaRPr>
          </a:p>
          <a:p>
            <a:endParaRPr lang="en-US" b="0" baseline="0" dirty="0" smtClean="0">
              <a:latin typeface="Arial" pitchFamily="34" charset="0"/>
            </a:endParaRPr>
          </a:p>
          <a:p>
            <a:endParaRPr lang="en-US" b="0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68438" y="760413"/>
            <a:ext cx="4391025" cy="3294062"/>
          </a:xfrm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AA3D1-B508-498A-B26A-830D65424A79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784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AA3D1-B508-498A-B26A-830D65424A7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784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49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50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51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52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53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56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57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58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59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60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61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62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63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64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65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66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67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560" indent="-228560">
              <a:buAutoNum type="alphaLcParenBoth"/>
            </a:pPr>
            <a:r>
              <a:rPr lang="en-US" dirty="0" smtClean="0"/>
              <a:t>World wind speed at 100m:</a:t>
            </a:r>
          </a:p>
          <a:p>
            <a:pPr marL="228560" indent="-228560"/>
            <a:r>
              <a:rPr lang="en-US" dirty="0" smtClean="0"/>
              <a:t>	All wind worldwide: 1,700 TW</a:t>
            </a:r>
          </a:p>
          <a:p>
            <a:pPr marL="228560" indent="-228560"/>
            <a:r>
              <a:rPr lang="en-US" dirty="0" smtClean="0"/>
              <a:t>     All wind over land in high-wind</a:t>
            </a:r>
            <a:r>
              <a:rPr lang="en-US" baseline="0" dirty="0" smtClean="0"/>
              <a:t> areas </a:t>
            </a:r>
            <a:r>
              <a:rPr lang="en-US" dirty="0" smtClean="0"/>
              <a:t>outside </a:t>
            </a:r>
            <a:r>
              <a:rPr lang="en-US" dirty="0" err="1" smtClean="0"/>
              <a:t>Antartica</a:t>
            </a:r>
            <a:r>
              <a:rPr lang="en-US" dirty="0" smtClean="0"/>
              <a:t>:</a:t>
            </a:r>
            <a:r>
              <a:rPr lang="en-US" baseline="0" dirty="0" smtClean="0"/>
              <a:t> 70 – 170 TW</a:t>
            </a:r>
          </a:p>
          <a:p>
            <a:pPr marL="228560" indent="-228560"/>
            <a:r>
              <a:rPr lang="en-US" baseline="0" dirty="0" smtClean="0"/>
              <a:t>	World power (all energy) demand in 2030: 16.9 TW</a:t>
            </a:r>
            <a:endParaRPr lang="en-US" dirty="0" smtClean="0"/>
          </a:p>
          <a:p>
            <a:pPr marL="228560" indent="-228560">
              <a:buAutoNum type="alphaLcParenBoth"/>
            </a:pPr>
            <a:endParaRPr lang="en-US" dirty="0" smtClean="0"/>
          </a:p>
          <a:p>
            <a:pPr marL="228560" indent="-228560"/>
            <a:endParaRPr lang="en-US" dirty="0" smtClean="0"/>
          </a:p>
          <a:p>
            <a:pPr marL="228560" indent="-228560">
              <a:buAutoNum type="alphaLcParenBoth"/>
            </a:pPr>
            <a:r>
              <a:rPr lang="en-US" dirty="0" smtClean="0"/>
              <a:t>World</a:t>
            </a:r>
            <a:r>
              <a:rPr lang="en-US" baseline="0" dirty="0" smtClean="0"/>
              <a:t> surface solar </a:t>
            </a:r>
          </a:p>
          <a:p>
            <a:pPr marL="228560" indent="-228560"/>
            <a:r>
              <a:rPr lang="en-US" baseline="0" dirty="0" smtClean="0"/>
              <a:t>	All solar worldwide: 6,500 TW</a:t>
            </a:r>
          </a:p>
          <a:p>
            <a:pPr marL="228560" indent="-228560"/>
            <a:r>
              <a:rPr lang="en-US" baseline="0" dirty="0" smtClean="0"/>
              <a:t>	All solar over land in high-solar locations: 340 TW</a:t>
            </a:r>
          </a:p>
          <a:p>
            <a:pPr marL="228560" indent="-228560"/>
            <a:endParaRPr lang="en-US" dirty="0" smtClean="0"/>
          </a:p>
          <a:p>
            <a:pPr marL="228560" indent="-228560"/>
            <a:endParaRPr lang="en-US" dirty="0" smtClean="0"/>
          </a:p>
          <a:p>
            <a:pPr marL="228560" indent="-228560" defTabSz="914319">
              <a:defRPr/>
            </a:pPr>
            <a:r>
              <a:rPr lang="en-US" dirty="0">
                <a:solidFill>
                  <a:srgbClr val="000000"/>
                </a:solidFill>
              </a:rPr>
              <a:t>Source: Renewable Energy Global Status Report, Sept 2010:</a:t>
            </a:r>
            <a:endParaRPr lang="en-US" dirty="0" smtClean="0"/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u="sng" dirty="0">
                <a:solidFill>
                  <a:srgbClr val="000000"/>
                </a:solidFill>
              </a:rPr>
              <a:t>2009 grid-tied solar PV capacity increase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 The world added 7GW of grid-connected PV capacity, to a total of 21 GW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 Germany: +3.8 GW to a total of 9.8 GW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 Spain:  +70MW to a total of 3.4 GW (</a:t>
            </a:r>
            <a:r>
              <a:rPr lang="en-US" dirty="0" err="1">
                <a:solidFill>
                  <a:srgbClr val="000000"/>
                </a:solidFill>
              </a:rPr>
              <a:t>Govt</a:t>
            </a:r>
            <a:r>
              <a:rPr lang="en-US" dirty="0">
                <a:solidFill>
                  <a:srgbClr val="000000"/>
                </a:solidFill>
              </a:rPr>
              <a:t> subsidy expired!)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 US: +470MW to a total of 1 GW (CA ~half of increase)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dirty="0">
              <a:solidFill>
                <a:srgbClr val="000000"/>
              </a:solidFill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dirty="0">
                <a:solidFill>
                  <a:srgbClr val="000000"/>
                </a:solidFill>
              </a:rPr>
              <a:t>Off-grid capacity: 4 GW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dirty="0">
              <a:solidFill>
                <a:srgbClr val="000000"/>
              </a:solidFill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dirty="0">
              <a:solidFill>
                <a:srgbClr val="000000"/>
              </a:solidFill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u="sng" dirty="0">
                <a:solidFill>
                  <a:srgbClr val="000000"/>
                </a:solidFill>
              </a:rPr>
              <a:t>2009 wind capacity increase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Wind power increased the most among all renewables, by 38 GW to a total of 159 GW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 US: +10 GW to a total of 35 GW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 China:  +13.8 GW to a total of 25.8 GW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 Germany: +1.9GW to a total of 25.8 GW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dirty="0">
              <a:solidFill>
                <a:srgbClr val="000000"/>
              </a:solidFill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dirty="0">
              <a:solidFill>
                <a:srgbClr val="000000"/>
              </a:solidFill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228560" indent="-228560"/>
            <a:endParaRPr lang="en-US" dirty="0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70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76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84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85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>
              <a:spcBef>
                <a:spcPct val="50000"/>
              </a:spcBef>
            </a:pPr>
            <a:fld id="{19EA38E7-AC23-4797-8087-75F540FE514B}" type="slidenum">
              <a:rPr lang="en-US">
                <a:solidFill>
                  <a:srgbClr val="000000"/>
                </a:solidFill>
              </a:rPr>
              <a:pPr>
                <a:spcBef>
                  <a:spcPct val="50000"/>
                </a:spcBef>
              </a:pPr>
              <a:t>7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2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68438" y="760413"/>
            <a:ext cx="4391025" cy="3294062"/>
          </a:xfrm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600200"/>
            <a:ext cx="7772400" cy="13716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499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657601"/>
            <a:ext cx="7010400" cy="1600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4995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1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14995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1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14995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1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+mn-lt"/>
              </a:defRPr>
            </a:lvl1pPr>
          </a:lstStyle>
          <a:p>
            <a:fld id="{5B58FB5A-09EE-46C3-9E5E-8EC06AB6678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101" y="228600"/>
            <a:ext cx="2019300" cy="6629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28600"/>
            <a:ext cx="5905500" cy="6629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600200"/>
            <a:ext cx="7772400" cy="13716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499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657601"/>
            <a:ext cx="7010400" cy="1600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6248401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n-lt"/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latin typeface="Verdan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1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+mn-lt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latin typeface="Verdan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1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+mn-lt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A01C69B3-9661-4405-830F-AC3FECC84123}" type="slidenum">
              <a:rPr lang="en-US" kern="1200">
                <a:solidFill>
                  <a:srgbClr val="000000"/>
                </a:solidFill>
                <a:latin typeface="Verdana"/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solidFill>
                <a:srgbClr val="000000"/>
              </a:solidFill>
              <a:latin typeface="Verdana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53" indent="0">
              <a:buNone/>
              <a:defRPr sz="1800"/>
            </a:lvl2pPr>
            <a:lvl3pPr marL="914307" indent="0">
              <a:buNone/>
              <a:defRPr sz="1600"/>
            </a:lvl3pPr>
            <a:lvl4pPr marL="1371459" indent="0">
              <a:buNone/>
              <a:defRPr sz="1400"/>
            </a:lvl4pPr>
            <a:lvl5pPr marL="1828613" indent="0">
              <a:buNone/>
              <a:defRPr sz="1400"/>
            </a:lvl5pPr>
            <a:lvl6pPr marL="2285766" indent="0">
              <a:buNone/>
              <a:defRPr sz="1400"/>
            </a:lvl6pPr>
            <a:lvl7pPr marL="2742919" indent="0">
              <a:buNone/>
              <a:defRPr sz="1400"/>
            </a:lvl7pPr>
            <a:lvl8pPr marL="3200073" indent="0">
              <a:buNone/>
              <a:defRPr sz="1400"/>
            </a:lvl8pPr>
            <a:lvl9pPr marL="3657225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95401"/>
            <a:ext cx="39624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295401"/>
            <a:ext cx="39624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3" indent="0">
              <a:buNone/>
              <a:defRPr sz="2000" b="1"/>
            </a:lvl2pPr>
            <a:lvl3pPr marL="914307" indent="0">
              <a:buNone/>
              <a:defRPr sz="1800" b="1"/>
            </a:lvl3pPr>
            <a:lvl4pPr marL="1371459" indent="0">
              <a:buNone/>
              <a:defRPr sz="1600" b="1"/>
            </a:lvl4pPr>
            <a:lvl5pPr marL="1828613" indent="0">
              <a:buNone/>
              <a:defRPr sz="1600" b="1"/>
            </a:lvl5pPr>
            <a:lvl6pPr marL="2285766" indent="0">
              <a:buNone/>
              <a:defRPr sz="1600" b="1"/>
            </a:lvl6pPr>
            <a:lvl7pPr marL="2742919" indent="0">
              <a:buNone/>
              <a:defRPr sz="1600" b="1"/>
            </a:lvl7pPr>
            <a:lvl8pPr marL="3200073" indent="0">
              <a:buNone/>
              <a:defRPr sz="1600" b="1"/>
            </a:lvl8pPr>
            <a:lvl9pPr marL="365722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6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3" indent="0">
              <a:buNone/>
              <a:defRPr sz="2000" b="1"/>
            </a:lvl2pPr>
            <a:lvl3pPr marL="914307" indent="0">
              <a:buNone/>
              <a:defRPr sz="1800" b="1"/>
            </a:lvl3pPr>
            <a:lvl4pPr marL="1371459" indent="0">
              <a:buNone/>
              <a:defRPr sz="1600" b="1"/>
            </a:lvl4pPr>
            <a:lvl5pPr marL="1828613" indent="0">
              <a:buNone/>
              <a:defRPr sz="1600" b="1"/>
            </a:lvl5pPr>
            <a:lvl6pPr marL="2285766" indent="0">
              <a:buNone/>
              <a:defRPr sz="1600" b="1"/>
            </a:lvl6pPr>
            <a:lvl7pPr marL="2742919" indent="0">
              <a:buNone/>
              <a:defRPr sz="1600" b="1"/>
            </a:lvl7pPr>
            <a:lvl8pPr marL="3200073" indent="0">
              <a:buNone/>
              <a:defRPr sz="1600" b="1"/>
            </a:lvl8pPr>
            <a:lvl9pPr marL="365722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6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53" indent="0">
              <a:buNone/>
              <a:defRPr sz="1200"/>
            </a:lvl2pPr>
            <a:lvl3pPr marL="914307" indent="0">
              <a:buNone/>
              <a:defRPr sz="1000"/>
            </a:lvl3pPr>
            <a:lvl4pPr marL="1371459" indent="0">
              <a:buNone/>
              <a:defRPr sz="900"/>
            </a:lvl4pPr>
            <a:lvl5pPr marL="1828613" indent="0">
              <a:buNone/>
              <a:defRPr sz="900"/>
            </a:lvl5pPr>
            <a:lvl6pPr marL="2285766" indent="0">
              <a:buNone/>
              <a:defRPr sz="900"/>
            </a:lvl6pPr>
            <a:lvl7pPr marL="2742919" indent="0">
              <a:buNone/>
              <a:defRPr sz="900"/>
            </a:lvl7pPr>
            <a:lvl8pPr marL="3200073" indent="0">
              <a:buNone/>
              <a:defRPr sz="900"/>
            </a:lvl8pPr>
            <a:lvl9pPr marL="365722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3" indent="0">
              <a:buNone/>
              <a:defRPr sz="2800"/>
            </a:lvl2pPr>
            <a:lvl3pPr marL="914307" indent="0">
              <a:buNone/>
              <a:defRPr sz="2400"/>
            </a:lvl3pPr>
            <a:lvl4pPr marL="1371459" indent="0">
              <a:buNone/>
              <a:defRPr sz="2000"/>
            </a:lvl4pPr>
            <a:lvl5pPr marL="1828613" indent="0">
              <a:buNone/>
              <a:defRPr sz="2000"/>
            </a:lvl5pPr>
            <a:lvl6pPr marL="2285766" indent="0">
              <a:buNone/>
              <a:defRPr sz="2000"/>
            </a:lvl6pPr>
            <a:lvl7pPr marL="2742919" indent="0">
              <a:buNone/>
              <a:defRPr sz="2000"/>
            </a:lvl7pPr>
            <a:lvl8pPr marL="3200073" indent="0">
              <a:buNone/>
              <a:defRPr sz="2000"/>
            </a:lvl8pPr>
            <a:lvl9pPr marL="3657225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53" indent="0">
              <a:buNone/>
              <a:defRPr sz="1200"/>
            </a:lvl2pPr>
            <a:lvl3pPr marL="914307" indent="0">
              <a:buNone/>
              <a:defRPr sz="1000"/>
            </a:lvl3pPr>
            <a:lvl4pPr marL="1371459" indent="0">
              <a:buNone/>
              <a:defRPr sz="900"/>
            </a:lvl4pPr>
            <a:lvl5pPr marL="1828613" indent="0">
              <a:buNone/>
              <a:defRPr sz="900"/>
            </a:lvl5pPr>
            <a:lvl6pPr marL="2285766" indent="0">
              <a:buNone/>
              <a:defRPr sz="900"/>
            </a:lvl6pPr>
            <a:lvl7pPr marL="2742919" indent="0">
              <a:buNone/>
              <a:defRPr sz="900"/>
            </a:lvl7pPr>
            <a:lvl8pPr marL="3200073" indent="0">
              <a:buNone/>
              <a:defRPr sz="900"/>
            </a:lvl8pPr>
            <a:lvl9pPr marL="365722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101" y="228600"/>
            <a:ext cx="2019300" cy="6629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28600"/>
            <a:ext cx="5905500" cy="6629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600200"/>
            <a:ext cx="7772400" cy="13716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499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657601"/>
            <a:ext cx="7010400" cy="1600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6248401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n-lt"/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latin typeface="Verdan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1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+mn-lt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latin typeface="Verdan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1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+mn-lt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A01C69B3-9661-4405-830F-AC3FECC84123}" type="slidenum">
              <a:rPr lang="en-US" kern="1200">
                <a:solidFill>
                  <a:srgbClr val="000000"/>
                </a:solidFill>
                <a:latin typeface="Verdana"/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solidFill>
                <a:srgbClr val="000000"/>
              </a:solidFill>
              <a:latin typeface="Verdana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53" indent="0">
              <a:buNone/>
              <a:defRPr sz="1800"/>
            </a:lvl2pPr>
            <a:lvl3pPr marL="914307" indent="0">
              <a:buNone/>
              <a:defRPr sz="1600"/>
            </a:lvl3pPr>
            <a:lvl4pPr marL="1371459" indent="0">
              <a:buNone/>
              <a:defRPr sz="1400"/>
            </a:lvl4pPr>
            <a:lvl5pPr marL="1828613" indent="0">
              <a:buNone/>
              <a:defRPr sz="1400"/>
            </a:lvl5pPr>
            <a:lvl6pPr marL="2285766" indent="0">
              <a:buNone/>
              <a:defRPr sz="1400"/>
            </a:lvl6pPr>
            <a:lvl7pPr marL="2742919" indent="0">
              <a:buNone/>
              <a:defRPr sz="1400"/>
            </a:lvl7pPr>
            <a:lvl8pPr marL="3200073" indent="0">
              <a:buNone/>
              <a:defRPr sz="1400"/>
            </a:lvl8pPr>
            <a:lvl9pPr marL="3657225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95401"/>
            <a:ext cx="39624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295401"/>
            <a:ext cx="39624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3" indent="0">
              <a:buNone/>
              <a:defRPr sz="2000" b="1"/>
            </a:lvl2pPr>
            <a:lvl3pPr marL="914307" indent="0">
              <a:buNone/>
              <a:defRPr sz="1800" b="1"/>
            </a:lvl3pPr>
            <a:lvl4pPr marL="1371459" indent="0">
              <a:buNone/>
              <a:defRPr sz="1600" b="1"/>
            </a:lvl4pPr>
            <a:lvl5pPr marL="1828613" indent="0">
              <a:buNone/>
              <a:defRPr sz="1600" b="1"/>
            </a:lvl5pPr>
            <a:lvl6pPr marL="2285766" indent="0">
              <a:buNone/>
              <a:defRPr sz="1600" b="1"/>
            </a:lvl6pPr>
            <a:lvl7pPr marL="2742919" indent="0">
              <a:buNone/>
              <a:defRPr sz="1600" b="1"/>
            </a:lvl7pPr>
            <a:lvl8pPr marL="3200073" indent="0">
              <a:buNone/>
              <a:defRPr sz="1600" b="1"/>
            </a:lvl8pPr>
            <a:lvl9pPr marL="365722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6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3" indent="0">
              <a:buNone/>
              <a:defRPr sz="2000" b="1"/>
            </a:lvl2pPr>
            <a:lvl3pPr marL="914307" indent="0">
              <a:buNone/>
              <a:defRPr sz="1800" b="1"/>
            </a:lvl3pPr>
            <a:lvl4pPr marL="1371459" indent="0">
              <a:buNone/>
              <a:defRPr sz="1600" b="1"/>
            </a:lvl4pPr>
            <a:lvl5pPr marL="1828613" indent="0">
              <a:buNone/>
              <a:defRPr sz="1600" b="1"/>
            </a:lvl5pPr>
            <a:lvl6pPr marL="2285766" indent="0">
              <a:buNone/>
              <a:defRPr sz="1600" b="1"/>
            </a:lvl6pPr>
            <a:lvl7pPr marL="2742919" indent="0">
              <a:buNone/>
              <a:defRPr sz="1600" b="1"/>
            </a:lvl7pPr>
            <a:lvl8pPr marL="3200073" indent="0">
              <a:buNone/>
              <a:defRPr sz="1600" b="1"/>
            </a:lvl8pPr>
            <a:lvl9pPr marL="365722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6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53" indent="0">
              <a:buNone/>
              <a:defRPr sz="1800"/>
            </a:lvl2pPr>
            <a:lvl3pPr marL="914307" indent="0">
              <a:buNone/>
              <a:defRPr sz="1600"/>
            </a:lvl3pPr>
            <a:lvl4pPr marL="1371459" indent="0">
              <a:buNone/>
              <a:defRPr sz="1400"/>
            </a:lvl4pPr>
            <a:lvl5pPr marL="1828613" indent="0">
              <a:buNone/>
              <a:defRPr sz="1400"/>
            </a:lvl5pPr>
            <a:lvl6pPr marL="2285766" indent="0">
              <a:buNone/>
              <a:defRPr sz="1400"/>
            </a:lvl6pPr>
            <a:lvl7pPr marL="2742919" indent="0">
              <a:buNone/>
              <a:defRPr sz="1400"/>
            </a:lvl7pPr>
            <a:lvl8pPr marL="3200073" indent="0">
              <a:buNone/>
              <a:defRPr sz="1400"/>
            </a:lvl8pPr>
            <a:lvl9pPr marL="3657225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53" indent="0">
              <a:buNone/>
              <a:defRPr sz="1200"/>
            </a:lvl2pPr>
            <a:lvl3pPr marL="914307" indent="0">
              <a:buNone/>
              <a:defRPr sz="1000"/>
            </a:lvl3pPr>
            <a:lvl4pPr marL="1371459" indent="0">
              <a:buNone/>
              <a:defRPr sz="900"/>
            </a:lvl4pPr>
            <a:lvl5pPr marL="1828613" indent="0">
              <a:buNone/>
              <a:defRPr sz="900"/>
            </a:lvl5pPr>
            <a:lvl6pPr marL="2285766" indent="0">
              <a:buNone/>
              <a:defRPr sz="900"/>
            </a:lvl6pPr>
            <a:lvl7pPr marL="2742919" indent="0">
              <a:buNone/>
              <a:defRPr sz="900"/>
            </a:lvl7pPr>
            <a:lvl8pPr marL="3200073" indent="0">
              <a:buNone/>
              <a:defRPr sz="900"/>
            </a:lvl8pPr>
            <a:lvl9pPr marL="365722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3" indent="0">
              <a:buNone/>
              <a:defRPr sz="2800"/>
            </a:lvl2pPr>
            <a:lvl3pPr marL="914307" indent="0">
              <a:buNone/>
              <a:defRPr sz="2400"/>
            </a:lvl3pPr>
            <a:lvl4pPr marL="1371459" indent="0">
              <a:buNone/>
              <a:defRPr sz="2000"/>
            </a:lvl4pPr>
            <a:lvl5pPr marL="1828613" indent="0">
              <a:buNone/>
              <a:defRPr sz="2000"/>
            </a:lvl5pPr>
            <a:lvl6pPr marL="2285766" indent="0">
              <a:buNone/>
              <a:defRPr sz="2000"/>
            </a:lvl6pPr>
            <a:lvl7pPr marL="2742919" indent="0">
              <a:buNone/>
              <a:defRPr sz="2000"/>
            </a:lvl7pPr>
            <a:lvl8pPr marL="3200073" indent="0">
              <a:buNone/>
              <a:defRPr sz="2000"/>
            </a:lvl8pPr>
            <a:lvl9pPr marL="3657225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53" indent="0">
              <a:buNone/>
              <a:defRPr sz="1200"/>
            </a:lvl2pPr>
            <a:lvl3pPr marL="914307" indent="0">
              <a:buNone/>
              <a:defRPr sz="1000"/>
            </a:lvl3pPr>
            <a:lvl4pPr marL="1371459" indent="0">
              <a:buNone/>
              <a:defRPr sz="900"/>
            </a:lvl4pPr>
            <a:lvl5pPr marL="1828613" indent="0">
              <a:buNone/>
              <a:defRPr sz="900"/>
            </a:lvl5pPr>
            <a:lvl6pPr marL="2285766" indent="0">
              <a:buNone/>
              <a:defRPr sz="900"/>
            </a:lvl6pPr>
            <a:lvl7pPr marL="2742919" indent="0">
              <a:buNone/>
              <a:defRPr sz="900"/>
            </a:lvl7pPr>
            <a:lvl8pPr marL="3200073" indent="0">
              <a:buNone/>
              <a:defRPr sz="900"/>
            </a:lvl8pPr>
            <a:lvl9pPr marL="365722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101" y="228600"/>
            <a:ext cx="2019300" cy="6629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28600"/>
            <a:ext cx="5905500" cy="6629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600200"/>
            <a:ext cx="7772400" cy="13716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499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657600"/>
            <a:ext cx="7010400" cy="1600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n-lt"/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latin typeface="Verdan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+mn-lt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latin typeface="Verdan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+mn-lt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A01C69B3-9661-4405-830F-AC3FECC84123}" type="slidenum">
              <a:rPr lang="en-US" kern="1200">
                <a:solidFill>
                  <a:srgbClr val="000000"/>
                </a:solidFill>
                <a:latin typeface="Verdana"/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solidFill>
                <a:srgbClr val="000000"/>
              </a:solidFill>
              <a:latin typeface="Verdana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95400"/>
            <a:ext cx="39624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295400"/>
            <a:ext cx="39624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95401"/>
            <a:ext cx="39624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295401"/>
            <a:ext cx="39624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100" y="228600"/>
            <a:ext cx="2019300" cy="6629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28600"/>
            <a:ext cx="5905500" cy="6629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600200"/>
            <a:ext cx="7772400" cy="13716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499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657600"/>
            <a:ext cx="7010400" cy="1600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4995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n-lt"/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Verdana"/>
              <a:ea typeface="+mn-ea"/>
              <a:cs typeface="+mn-cs"/>
            </a:endParaRPr>
          </a:p>
        </p:txBody>
      </p:sp>
      <p:sp>
        <p:nvSpPr>
          <p:cNvPr id="114995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+mn-lt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Verdana"/>
              <a:ea typeface="+mn-ea"/>
              <a:cs typeface="+mn-cs"/>
            </a:endParaRPr>
          </a:p>
        </p:txBody>
      </p:sp>
      <p:sp>
        <p:nvSpPr>
          <p:cNvPr id="114995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+mn-lt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</a:pPr>
            <a:fld id="{5B58FB5A-09EE-46C3-9E5E-8EC06AB66787}" type="slidenum">
              <a:rPr lang="en-US" kern="1200">
                <a:solidFill>
                  <a:srgbClr val="000000"/>
                </a:solidFill>
                <a:latin typeface="Verdana"/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kern="1200">
              <a:solidFill>
                <a:srgbClr val="000000"/>
              </a:solidFill>
              <a:latin typeface="Verdana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95400"/>
            <a:ext cx="39624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295400"/>
            <a:ext cx="39624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3" indent="0">
              <a:buNone/>
              <a:defRPr sz="2000" b="1"/>
            </a:lvl2pPr>
            <a:lvl3pPr marL="914307" indent="0">
              <a:buNone/>
              <a:defRPr sz="1800" b="1"/>
            </a:lvl3pPr>
            <a:lvl4pPr marL="1371459" indent="0">
              <a:buNone/>
              <a:defRPr sz="1600" b="1"/>
            </a:lvl4pPr>
            <a:lvl5pPr marL="1828613" indent="0">
              <a:buNone/>
              <a:defRPr sz="1600" b="1"/>
            </a:lvl5pPr>
            <a:lvl6pPr marL="2285766" indent="0">
              <a:buNone/>
              <a:defRPr sz="1600" b="1"/>
            </a:lvl6pPr>
            <a:lvl7pPr marL="2742919" indent="0">
              <a:buNone/>
              <a:defRPr sz="1600" b="1"/>
            </a:lvl7pPr>
            <a:lvl8pPr marL="3200073" indent="0">
              <a:buNone/>
              <a:defRPr sz="1600" b="1"/>
            </a:lvl8pPr>
            <a:lvl9pPr marL="365722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6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3" indent="0">
              <a:buNone/>
              <a:defRPr sz="2000" b="1"/>
            </a:lvl2pPr>
            <a:lvl3pPr marL="914307" indent="0">
              <a:buNone/>
              <a:defRPr sz="1800" b="1"/>
            </a:lvl3pPr>
            <a:lvl4pPr marL="1371459" indent="0">
              <a:buNone/>
              <a:defRPr sz="1600" b="1"/>
            </a:lvl4pPr>
            <a:lvl5pPr marL="1828613" indent="0">
              <a:buNone/>
              <a:defRPr sz="1600" b="1"/>
            </a:lvl5pPr>
            <a:lvl6pPr marL="2285766" indent="0">
              <a:buNone/>
              <a:defRPr sz="1600" b="1"/>
            </a:lvl6pPr>
            <a:lvl7pPr marL="2742919" indent="0">
              <a:buNone/>
              <a:defRPr sz="1600" b="1"/>
            </a:lvl7pPr>
            <a:lvl8pPr marL="3200073" indent="0">
              <a:buNone/>
              <a:defRPr sz="1600" b="1"/>
            </a:lvl8pPr>
            <a:lvl9pPr marL="365722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6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100" y="228600"/>
            <a:ext cx="2019300" cy="6629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28600"/>
            <a:ext cx="5905500" cy="6629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600200"/>
            <a:ext cx="7772400" cy="13716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499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657600"/>
            <a:ext cx="7010400" cy="1600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4995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n-lt"/>
              </a:defRPr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14995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+mn-lt"/>
              </a:defRPr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14995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+mn-lt"/>
              </a:defRPr>
            </a:lvl1pPr>
          </a:lstStyle>
          <a:p>
            <a:fld id="{5B58FB5A-09EE-46C3-9E5E-8EC06AB6678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95400"/>
            <a:ext cx="39624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295400"/>
            <a:ext cx="39624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100" y="228600"/>
            <a:ext cx="2019300" cy="6629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28600"/>
            <a:ext cx="5905500" cy="6629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A3472-6110-42A0-A66B-5CA372E68E2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7/31/12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77546-35BC-4FFD-93D6-CF47CA34F4A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29971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A3472-6110-42A0-A66B-5CA372E68E2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7/31/12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77546-35BC-4FFD-93D6-CF47CA34F4A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579551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A3472-6110-42A0-A66B-5CA372E68E2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7/31/12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77546-35BC-4FFD-93D6-CF47CA34F4A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625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A3472-6110-42A0-A66B-5CA372E68E2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7/31/12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77546-35BC-4FFD-93D6-CF47CA34F4A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988100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A3472-6110-42A0-A66B-5CA372E68E2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7/31/12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77546-35BC-4FFD-93D6-CF47CA34F4A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821076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A3472-6110-42A0-A66B-5CA372E68E2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7/31/12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77546-35BC-4FFD-93D6-CF47CA34F4A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175099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A3472-6110-42A0-A66B-5CA372E68E2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7/31/12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77546-35BC-4FFD-93D6-CF47CA34F4A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360498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A3472-6110-42A0-A66B-5CA372E68E2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7/31/12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77546-35BC-4FFD-93D6-CF47CA34F4A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084175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A3472-6110-42A0-A66B-5CA372E68E2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7/31/12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77546-35BC-4FFD-93D6-CF47CA34F4A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865214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A3472-6110-42A0-A66B-5CA372E68E2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7/31/12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77546-35BC-4FFD-93D6-CF47CA34F4A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123803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A3472-6110-42A0-A66B-5CA372E68E2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7/31/12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77546-35BC-4FFD-93D6-CF47CA34F4A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44176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0025"/>
            <a:ext cx="74676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76700" cy="51419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86300" y="990600"/>
            <a:ext cx="4076700" cy="2493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86300" y="3636963"/>
            <a:ext cx="4076700" cy="24955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AFEAE7-19A9-4FC1-9E8E-F7591662F9E7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0820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53" indent="0">
              <a:buNone/>
              <a:defRPr sz="1200"/>
            </a:lvl2pPr>
            <a:lvl3pPr marL="914307" indent="0">
              <a:buNone/>
              <a:defRPr sz="1000"/>
            </a:lvl3pPr>
            <a:lvl4pPr marL="1371459" indent="0">
              <a:buNone/>
              <a:defRPr sz="900"/>
            </a:lvl4pPr>
            <a:lvl5pPr marL="1828613" indent="0">
              <a:buNone/>
              <a:defRPr sz="900"/>
            </a:lvl5pPr>
            <a:lvl6pPr marL="2285766" indent="0">
              <a:buNone/>
              <a:defRPr sz="900"/>
            </a:lvl6pPr>
            <a:lvl7pPr marL="2742919" indent="0">
              <a:buNone/>
              <a:defRPr sz="900"/>
            </a:lvl7pPr>
            <a:lvl8pPr marL="3200073" indent="0">
              <a:buNone/>
              <a:defRPr sz="900"/>
            </a:lvl8pPr>
            <a:lvl9pPr marL="365722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3" indent="0">
              <a:buNone/>
              <a:defRPr sz="2800"/>
            </a:lvl2pPr>
            <a:lvl3pPr marL="914307" indent="0">
              <a:buNone/>
              <a:defRPr sz="2400"/>
            </a:lvl3pPr>
            <a:lvl4pPr marL="1371459" indent="0">
              <a:buNone/>
              <a:defRPr sz="2000"/>
            </a:lvl4pPr>
            <a:lvl5pPr marL="1828613" indent="0">
              <a:buNone/>
              <a:defRPr sz="2000"/>
            </a:lvl5pPr>
            <a:lvl6pPr marL="2285766" indent="0">
              <a:buNone/>
              <a:defRPr sz="2000"/>
            </a:lvl6pPr>
            <a:lvl7pPr marL="2742919" indent="0">
              <a:buNone/>
              <a:defRPr sz="2000"/>
            </a:lvl7pPr>
            <a:lvl8pPr marL="3200073" indent="0">
              <a:buNone/>
              <a:defRPr sz="2000"/>
            </a:lvl8pPr>
            <a:lvl9pPr marL="3657225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53" indent="0">
              <a:buNone/>
              <a:defRPr sz="1200"/>
            </a:lvl2pPr>
            <a:lvl3pPr marL="914307" indent="0">
              <a:buNone/>
              <a:defRPr sz="1000"/>
            </a:lvl3pPr>
            <a:lvl4pPr marL="1371459" indent="0">
              <a:buNone/>
              <a:defRPr sz="900"/>
            </a:lvl4pPr>
            <a:lvl5pPr marL="1828613" indent="0">
              <a:buNone/>
              <a:defRPr sz="900"/>
            </a:lvl5pPr>
            <a:lvl6pPr marL="2285766" indent="0">
              <a:buNone/>
              <a:defRPr sz="900"/>
            </a:lvl6pPr>
            <a:lvl7pPr marL="2742919" indent="0">
              <a:buNone/>
              <a:defRPr sz="900"/>
            </a:lvl7pPr>
            <a:lvl8pPr marL="3200073" indent="0">
              <a:buNone/>
              <a:defRPr sz="900"/>
            </a:lvl8pPr>
            <a:lvl9pPr marL="365722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78.xml"/><Relationship Id="rId13" Type="http://schemas.openxmlformats.org/officeDocument/2006/relationships/theme" Target="../theme/theme7.xml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9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228600"/>
            <a:ext cx="807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48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295401"/>
            <a:ext cx="80772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148932" name="Picture 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52401" y="152400"/>
            <a:ext cx="628650" cy="60325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5pPr>
      <a:lvl6pPr marL="457153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6pPr>
      <a:lvl7pPr marL="914307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7pPr>
      <a:lvl8pPr marL="1371459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8pPr>
      <a:lvl9pPr marL="1828613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9pPr>
    </p:titleStyle>
    <p:bodyStyle>
      <a:lvl1pPr marL="469852" indent="-469852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7957" indent="-43651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304791" indent="-39524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000">
          <a:solidFill>
            <a:schemeClr val="tx1"/>
          </a:solidFill>
          <a:latin typeface="+mn-lt"/>
        </a:defRPr>
      </a:lvl3pPr>
      <a:lvl4pPr marL="1693690" indent="-38731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4pPr>
      <a:lvl5pPr marL="2093699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550852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3008004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465158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922311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3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7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59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3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6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19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73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5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228600"/>
            <a:ext cx="807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295401"/>
            <a:ext cx="80772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52401" y="152400"/>
            <a:ext cx="628650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5pPr>
      <a:lvl6pPr marL="457153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6pPr>
      <a:lvl7pPr marL="914307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7pPr>
      <a:lvl8pPr marL="1371459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8pPr>
      <a:lvl9pPr marL="1828613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9pPr>
    </p:titleStyle>
    <p:bodyStyle>
      <a:lvl1pPr marL="469852" indent="-469852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7957" indent="-43651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304791" indent="-39524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000">
          <a:solidFill>
            <a:schemeClr val="tx1"/>
          </a:solidFill>
          <a:latin typeface="+mn-lt"/>
        </a:defRPr>
      </a:lvl3pPr>
      <a:lvl4pPr marL="1693690" indent="-38731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4pPr>
      <a:lvl5pPr marL="2093699" indent="-39842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550852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3008004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465158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922311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3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7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59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3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6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19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73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5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228600"/>
            <a:ext cx="807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295401"/>
            <a:ext cx="80772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52401" y="152400"/>
            <a:ext cx="628650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5pPr>
      <a:lvl6pPr marL="457153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6pPr>
      <a:lvl7pPr marL="914307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7pPr>
      <a:lvl8pPr marL="1371459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8pPr>
      <a:lvl9pPr marL="1828613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9pPr>
    </p:titleStyle>
    <p:bodyStyle>
      <a:lvl1pPr marL="469852" indent="-469852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7957" indent="-43651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304791" indent="-39524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000">
          <a:solidFill>
            <a:schemeClr val="tx1"/>
          </a:solidFill>
          <a:latin typeface="+mn-lt"/>
        </a:defRPr>
      </a:lvl3pPr>
      <a:lvl4pPr marL="1693690" indent="-38731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4pPr>
      <a:lvl5pPr marL="2093699" indent="-39842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550852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3008004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465158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922311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3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7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59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3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6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19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73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5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228600"/>
            <a:ext cx="807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295400"/>
            <a:ext cx="80772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52400" y="152400"/>
            <a:ext cx="628650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000">
          <a:solidFill>
            <a:schemeClr val="tx1"/>
          </a:solidFill>
          <a:latin typeface="+mn-lt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9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228600"/>
            <a:ext cx="807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48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295400"/>
            <a:ext cx="80772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148932" name="Picture 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52400" y="152400"/>
            <a:ext cx="628650" cy="60325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9pPr>
    </p:titleStyle>
    <p:bodyStyle>
      <a:lvl1pPr marL="469900" indent="-4699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304925" indent="-3952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000">
          <a:solidFill>
            <a:schemeClr val="tx1"/>
          </a:solidFill>
          <a:latin typeface="+mn-lt"/>
        </a:defRPr>
      </a:lvl3pPr>
      <a:lvl4pPr marL="1693863" indent="-38735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4pPr>
      <a:lvl5pPr marL="20939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9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228600"/>
            <a:ext cx="807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48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295400"/>
            <a:ext cx="80772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148932" name="Picture 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52400" y="152400"/>
            <a:ext cx="628650" cy="60325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9pPr>
    </p:titleStyle>
    <p:bodyStyle>
      <a:lvl1pPr marL="469900" indent="-4699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304925" indent="-3952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000">
          <a:solidFill>
            <a:schemeClr val="tx1"/>
          </a:solidFill>
          <a:latin typeface="+mn-lt"/>
        </a:defRPr>
      </a:lvl3pPr>
      <a:lvl4pPr marL="1693863" indent="-38735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4pPr>
      <a:lvl5pPr marL="20939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64BA3472-6110-42A0-A66B-5CA372E68E2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7/31/12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9B977546-35BC-4FFD-93D6-CF47CA34F4A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9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  <p:sldLayoutId id="2147483905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2.bin"/><Relationship Id="rId5" Type="http://schemas.openxmlformats.org/officeDocument/2006/relationships/package" Target="../embeddings/Microsoft_Word_Document2.docx"/><Relationship Id="rId6" Type="http://schemas.openxmlformats.org/officeDocument/2006/relationships/image" Target="../media/image11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5" Type="http://schemas.openxmlformats.org/officeDocument/2006/relationships/image" Target="../media/image19.jpeg"/><Relationship Id="rId6" Type="http://schemas.openxmlformats.org/officeDocument/2006/relationships/oleObject" Target="../embeddings/oleObject3.bin"/><Relationship Id="rId7" Type="http://schemas.openxmlformats.org/officeDocument/2006/relationships/image" Target="../media/image15.emf"/><Relationship Id="rId8" Type="http://schemas.openxmlformats.org/officeDocument/2006/relationships/oleObject" Target="../embeddings/oleObject4.bin"/><Relationship Id="rId9" Type="http://schemas.openxmlformats.org/officeDocument/2006/relationships/image" Target="../media/image16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6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jpe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emf"/><Relationship Id="rId12" Type="http://schemas.openxmlformats.org/officeDocument/2006/relationships/oleObject" Target="../embeddings/oleObject8.bin"/><Relationship Id="rId13" Type="http://schemas.openxmlformats.org/officeDocument/2006/relationships/image" Target="../media/image30.emf"/><Relationship Id="rId14" Type="http://schemas.openxmlformats.org/officeDocument/2006/relationships/oleObject" Target="../embeddings/oleObject9.bin"/><Relationship Id="rId15" Type="http://schemas.openxmlformats.org/officeDocument/2006/relationships/image" Target="../media/image31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27.emf"/><Relationship Id="rId6" Type="http://schemas.openxmlformats.org/officeDocument/2006/relationships/oleObject" Target="../embeddings/oleObject6.bin"/><Relationship Id="rId7" Type="http://schemas.openxmlformats.org/officeDocument/2006/relationships/image" Target="../media/image28.emf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oleObject" Target="../embeddings/oleObject7.bin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.emf"/><Relationship Id="rId12" Type="http://schemas.openxmlformats.org/officeDocument/2006/relationships/oleObject" Target="../embeddings/oleObject14.bin"/><Relationship Id="rId13" Type="http://schemas.openxmlformats.org/officeDocument/2006/relationships/image" Target="../media/image38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34.emf"/><Relationship Id="rId6" Type="http://schemas.openxmlformats.org/officeDocument/2006/relationships/oleObject" Target="../embeddings/oleObject11.bin"/><Relationship Id="rId7" Type="http://schemas.openxmlformats.org/officeDocument/2006/relationships/image" Target="../media/image35.emf"/><Relationship Id="rId8" Type="http://schemas.openxmlformats.org/officeDocument/2006/relationships/oleObject" Target="../embeddings/oleObject12.bin"/><Relationship Id="rId9" Type="http://schemas.openxmlformats.org/officeDocument/2006/relationships/image" Target="../media/image36.emf"/><Relationship Id="rId10" Type="http://schemas.openxmlformats.org/officeDocument/2006/relationships/oleObject" Target="../embeddings/oleObject13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oleObject" Target="../embeddings/oleObject15.bin"/><Relationship Id="rId5" Type="http://schemas.openxmlformats.org/officeDocument/2006/relationships/image" Target="../media/image35.emf"/><Relationship Id="rId6" Type="http://schemas.openxmlformats.org/officeDocument/2006/relationships/oleObject" Target="../embeddings/oleObject16.bin"/><Relationship Id="rId7" Type="http://schemas.openxmlformats.org/officeDocument/2006/relationships/image" Target="../media/image36.emf"/><Relationship Id="rId8" Type="http://schemas.openxmlformats.org/officeDocument/2006/relationships/oleObject" Target="../embeddings/oleObject17.bin"/><Relationship Id="rId9" Type="http://schemas.openxmlformats.org/officeDocument/2006/relationships/image" Target="../media/image39.emf"/><Relationship Id="rId10" Type="http://schemas.openxmlformats.org/officeDocument/2006/relationships/oleObject" Target="../embeddings/oleObject18.bin"/><Relationship Id="rId11" Type="http://schemas.openxmlformats.org/officeDocument/2006/relationships/image" Target="../media/image40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oleObject" Target="../embeddings/oleObject19.bin"/><Relationship Id="rId5" Type="http://schemas.openxmlformats.org/officeDocument/2006/relationships/image" Target="../media/image35.emf"/><Relationship Id="rId6" Type="http://schemas.openxmlformats.org/officeDocument/2006/relationships/oleObject" Target="../embeddings/oleObject20.bin"/><Relationship Id="rId7" Type="http://schemas.openxmlformats.org/officeDocument/2006/relationships/image" Target="../media/image36.emf"/><Relationship Id="rId8" Type="http://schemas.openxmlformats.org/officeDocument/2006/relationships/oleObject" Target="../embeddings/oleObject21.bin"/><Relationship Id="rId9" Type="http://schemas.openxmlformats.org/officeDocument/2006/relationships/image" Target="../media/image39.emf"/><Relationship Id="rId10" Type="http://schemas.openxmlformats.org/officeDocument/2006/relationships/oleObject" Target="../embeddings/oleObject22.bin"/><Relationship Id="rId11" Type="http://schemas.openxmlformats.org/officeDocument/2006/relationships/image" Target="../media/image40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oleObject" Target="../embeddings/oleObject23.bin"/><Relationship Id="rId5" Type="http://schemas.openxmlformats.org/officeDocument/2006/relationships/image" Target="../media/image41.emf"/><Relationship Id="rId6" Type="http://schemas.openxmlformats.org/officeDocument/2006/relationships/oleObject" Target="../embeddings/oleObject24.bin"/><Relationship Id="rId7" Type="http://schemas.openxmlformats.org/officeDocument/2006/relationships/image" Target="../media/image42.emf"/><Relationship Id="rId8" Type="http://schemas.openxmlformats.org/officeDocument/2006/relationships/oleObject" Target="../embeddings/oleObject25.bin"/><Relationship Id="rId9" Type="http://schemas.openxmlformats.org/officeDocument/2006/relationships/image" Target="../media/image43.emf"/><Relationship Id="rId10" Type="http://schemas.openxmlformats.org/officeDocument/2006/relationships/oleObject" Target="../embeddings/oleObject26.bin"/><Relationship Id="rId11" Type="http://schemas.openxmlformats.org/officeDocument/2006/relationships/image" Target="../media/image44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oleObject" Target="../embeddings/oleObject27.bin"/><Relationship Id="rId5" Type="http://schemas.openxmlformats.org/officeDocument/2006/relationships/image" Target="../media/image41.emf"/><Relationship Id="rId6" Type="http://schemas.openxmlformats.org/officeDocument/2006/relationships/oleObject" Target="../embeddings/oleObject28.bin"/><Relationship Id="rId7" Type="http://schemas.openxmlformats.org/officeDocument/2006/relationships/image" Target="../media/image45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4" Type="http://schemas.openxmlformats.org/officeDocument/2006/relationships/oleObject" Target="../embeddings/oleObject29.bin"/><Relationship Id="rId5" Type="http://schemas.openxmlformats.org/officeDocument/2006/relationships/image" Target="../media/image46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4" Type="http://schemas.openxmlformats.org/officeDocument/2006/relationships/oleObject" Target="../embeddings/oleObject30.bin"/><Relationship Id="rId5" Type="http://schemas.openxmlformats.org/officeDocument/2006/relationships/image" Target="../media/image46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4" Type="http://schemas.openxmlformats.org/officeDocument/2006/relationships/oleObject" Target="../embeddings/oleObject31.bin"/><Relationship Id="rId5" Type="http://schemas.openxmlformats.org/officeDocument/2006/relationships/image" Target="../media/image46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4" Type="http://schemas.openxmlformats.org/officeDocument/2006/relationships/oleObject" Target="../embeddings/oleObject32.bin"/><Relationship Id="rId5" Type="http://schemas.openxmlformats.org/officeDocument/2006/relationships/image" Target="../media/image47.emf"/><Relationship Id="rId6" Type="http://schemas.openxmlformats.org/officeDocument/2006/relationships/oleObject" Target="../embeddings/oleObject33.bin"/><Relationship Id="rId7" Type="http://schemas.openxmlformats.org/officeDocument/2006/relationships/image" Target="../media/image48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4" Type="http://schemas.openxmlformats.org/officeDocument/2006/relationships/oleObject" Target="../embeddings/oleObject34.bin"/><Relationship Id="rId5" Type="http://schemas.openxmlformats.org/officeDocument/2006/relationships/image" Target="../media/image49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4" Type="http://schemas.openxmlformats.org/officeDocument/2006/relationships/oleObject" Target="../embeddings/oleObject35.bin"/><Relationship Id="rId5" Type="http://schemas.openxmlformats.org/officeDocument/2006/relationships/image" Target="../media/image50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4" Type="http://schemas.openxmlformats.org/officeDocument/2006/relationships/oleObject" Target="../embeddings/oleObject36.bin"/><Relationship Id="rId5" Type="http://schemas.openxmlformats.org/officeDocument/2006/relationships/image" Target="../media/image51.emf"/><Relationship Id="rId6" Type="http://schemas.openxmlformats.org/officeDocument/2006/relationships/oleObject" Target="../embeddings/oleObject37.bin"/><Relationship Id="rId7" Type="http://schemas.openxmlformats.org/officeDocument/2006/relationships/image" Target="../media/image52.emf"/><Relationship Id="rId8" Type="http://schemas.openxmlformats.org/officeDocument/2006/relationships/oleObject" Target="../embeddings/oleObject38.bin"/><Relationship Id="rId9" Type="http://schemas.openxmlformats.org/officeDocument/2006/relationships/image" Target="../media/image53.emf"/><Relationship Id="rId10" Type="http://schemas.openxmlformats.org/officeDocument/2006/relationships/oleObject" Target="../embeddings/oleObject39.bin"/><Relationship Id="rId11" Type="http://schemas.openxmlformats.org/officeDocument/2006/relationships/image" Target="../media/image54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4" Type="http://schemas.openxmlformats.org/officeDocument/2006/relationships/oleObject" Target="../embeddings/oleObject40.bin"/><Relationship Id="rId5" Type="http://schemas.openxmlformats.org/officeDocument/2006/relationships/image" Target="../media/image53.emf"/><Relationship Id="rId6" Type="http://schemas.openxmlformats.org/officeDocument/2006/relationships/oleObject" Target="../embeddings/oleObject41.bin"/><Relationship Id="rId7" Type="http://schemas.openxmlformats.org/officeDocument/2006/relationships/image" Target="../media/image55.emf"/><Relationship Id="rId8" Type="http://schemas.openxmlformats.org/officeDocument/2006/relationships/oleObject" Target="../embeddings/oleObject42.bin"/><Relationship Id="rId9" Type="http://schemas.openxmlformats.org/officeDocument/2006/relationships/image" Target="../media/image56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4" Type="http://schemas.openxmlformats.org/officeDocument/2006/relationships/oleObject" Target="../embeddings/oleObject43.bin"/><Relationship Id="rId5" Type="http://schemas.openxmlformats.org/officeDocument/2006/relationships/image" Target="../media/image53.emf"/><Relationship Id="rId6" Type="http://schemas.openxmlformats.org/officeDocument/2006/relationships/oleObject" Target="../embeddings/oleObject44.bin"/><Relationship Id="rId7" Type="http://schemas.openxmlformats.org/officeDocument/2006/relationships/image" Target="../media/image57.emf"/><Relationship Id="rId8" Type="http://schemas.openxmlformats.org/officeDocument/2006/relationships/oleObject" Target="../embeddings/oleObject45.bin"/><Relationship Id="rId9" Type="http://schemas.openxmlformats.org/officeDocument/2006/relationships/image" Target="../media/image56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4" Type="http://schemas.openxmlformats.org/officeDocument/2006/relationships/oleObject" Target="../embeddings/oleObject46.bin"/><Relationship Id="rId5" Type="http://schemas.openxmlformats.org/officeDocument/2006/relationships/image" Target="../media/image57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4" Type="http://schemas.openxmlformats.org/officeDocument/2006/relationships/image" Target="../media/image58.emf"/><Relationship Id="rId5" Type="http://schemas.openxmlformats.org/officeDocument/2006/relationships/oleObject" Target="../embeddings/oleObject48.bin"/><Relationship Id="rId6" Type="http://schemas.openxmlformats.org/officeDocument/2006/relationships/image" Target="../media/image59.emf"/><Relationship Id="rId7" Type="http://schemas.openxmlformats.org/officeDocument/2006/relationships/oleObject" Target="../embeddings/oleObject49.bin"/><Relationship Id="rId8" Type="http://schemas.openxmlformats.org/officeDocument/2006/relationships/image" Target="../media/image60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4" Type="http://schemas.openxmlformats.org/officeDocument/2006/relationships/image" Target="../media/image58.emf"/><Relationship Id="rId5" Type="http://schemas.openxmlformats.org/officeDocument/2006/relationships/image" Target="../media/image61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4" Type="http://schemas.openxmlformats.org/officeDocument/2006/relationships/oleObject" Target="../embeddings/oleObject51.bin"/><Relationship Id="rId5" Type="http://schemas.openxmlformats.org/officeDocument/2006/relationships/image" Target="../media/image58.emf"/><Relationship Id="rId6" Type="http://schemas.openxmlformats.org/officeDocument/2006/relationships/image" Target="../media/image61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4" Type="http://schemas.openxmlformats.org/officeDocument/2006/relationships/oleObject" Target="../embeddings/oleObject52.bin"/><Relationship Id="rId5" Type="http://schemas.openxmlformats.org/officeDocument/2006/relationships/image" Target="../media/image58.emf"/><Relationship Id="rId6" Type="http://schemas.openxmlformats.org/officeDocument/2006/relationships/image" Target="../media/image61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4" Type="http://schemas.openxmlformats.org/officeDocument/2006/relationships/oleObject" Target="../embeddings/oleObject53.bin"/><Relationship Id="rId5" Type="http://schemas.openxmlformats.org/officeDocument/2006/relationships/image" Target="../media/image35.emf"/><Relationship Id="rId6" Type="http://schemas.openxmlformats.org/officeDocument/2006/relationships/oleObject" Target="../embeddings/oleObject54.bin"/><Relationship Id="rId7" Type="http://schemas.openxmlformats.org/officeDocument/2006/relationships/image" Target="../media/image36.emf"/><Relationship Id="rId8" Type="http://schemas.openxmlformats.org/officeDocument/2006/relationships/oleObject" Target="../embeddings/oleObject55.bin"/><Relationship Id="rId9" Type="http://schemas.openxmlformats.org/officeDocument/2006/relationships/image" Target="../media/image39.emf"/><Relationship Id="rId10" Type="http://schemas.openxmlformats.org/officeDocument/2006/relationships/oleObject" Target="../embeddings/oleObject56.bin"/><Relationship Id="rId11" Type="http://schemas.openxmlformats.org/officeDocument/2006/relationships/image" Target="../media/image40.e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4" Type="http://schemas.openxmlformats.org/officeDocument/2006/relationships/oleObject" Target="../embeddings/oleObject57.bin"/><Relationship Id="rId5" Type="http://schemas.openxmlformats.org/officeDocument/2006/relationships/image" Target="../media/image62.emf"/><Relationship Id="rId6" Type="http://schemas.openxmlformats.org/officeDocument/2006/relationships/oleObject" Target="../embeddings/oleObject58.bin"/><Relationship Id="rId7" Type="http://schemas.openxmlformats.org/officeDocument/2006/relationships/image" Target="../media/image63.emf"/><Relationship Id="rId8" Type="http://schemas.openxmlformats.org/officeDocument/2006/relationships/oleObject" Target="../embeddings/oleObject59.bin"/><Relationship Id="rId9" Type="http://schemas.openxmlformats.org/officeDocument/2006/relationships/image" Target="../media/image64.emf"/><Relationship Id="rId10" Type="http://schemas.openxmlformats.org/officeDocument/2006/relationships/oleObject" Target="../embeddings/oleObject60.bin"/><Relationship Id="rId11" Type="http://schemas.openxmlformats.org/officeDocument/2006/relationships/image" Target="../media/image65.e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4" Type="http://schemas.openxmlformats.org/officeDocument/2006/relationships/oleObject" Target="../embeddings/oleObject61.bin"/><Relationship Id="rId5" Type="http://schemas.openxmlformats.org/officeDocument/2006/relationships/image" Target="../media/image64.emf"/><Relationship Id="rId6" Type="http://schemas.openxmlformats.org/officeDocument/2006/relationships/oleObject" Target="../embeddings/oleObject62.bin"/><Relationship Id="rId7" Type="http://schemas.openxmlformats.org/officeDocument/2006/relationships/image" Target="../media/image62.emf"/><Relationship Id="rId8" Type="http://schemas.openxmlformats.org/officeDocument/2006/relationships/oleObject" Target="../embeddings/oleObject63.bin"/><Relationship Id="rId9" Type="http://schemas.openxmlformats.org/officeDocument/2006/relationships/image" Target="../media/image63.emf"/><Relationship Id="rId10" Type="http://schemas.openxmlformats.org/officeDocument/2006/relationships/oleObject" Target="../embeddings/oleObject64.bin"/><Relationship Id="rId11" Type="http://schemas.openxmlformats.org/officeDocument/2006/relationships/image" Target="../media/image66.emf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.emf"/><Relationship Id="rId12" Type="http://schemas.openxmlformats.org/officeDocument/2006/relationships/oleObject" Target="../embeddings/oleObject69.bin"/><Relationship Id="rId13" Type="http://schemas.openxmlformats.org/officeDocument/2006/relationships/image" Target="../media/image67.emf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1.xml"/><Relationship Id="rId4" Type="http://schemas.openxmlformats.org/officeDocument/2006/relationships/oleObject" Target="../embeddings/oleObject65.bin"/><Relationship Id="rId5" Type="http://schemas.openxmlformats.org/officeDocument/2006/relationships/image" Target="../media/image64.emf"/><Relationship Id="rId6" Type="http://schemas.openxmlformats.org/officeDocument/2006/relationships/oleObject" Target="../embeddings/oleObject66.bin"/><Relationship Id="rId7" Type="http://schemas.openxmlformats.org/officeDocument/2006/relationships/image" Target="../media/image62.emf"/><Relationship Id="rId8" Type="http://schemas.openxmlformats.org/officeDocument/2006/relationships/oleObject" Target="../embeddings/oleObject67.bin"/><Relationship Id="rId9" Type="http://schemas.openxmlformats.org/officeDocument/2006/relationships/image" Target="../media/image63.emf"/><Relationship Id="rId10" Type="http://schemas.openxmlformats.org/officeDocument/2006/relationships/oleObject" Target="../embeddings/oleObject68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4" Type="http://schemas.openxmlformats.org/officeDocument/2006/relationships/oleObject" Target="../embeddings/oleObject70.bin"/><Relationship Id="rId5" Type="http://schemas.openxmlformats.org/officeDocument/2006/relationships/image" Target="../media/image68.emf"/><Relationship Id="rId6" Type="http://schemas.openxmlformats.org/officeDocument/2006/relationships/oleObject" Target="../embeddings/oleObject71.bin"/><Relationship Id="rId7" Type="http://schemas.openxmlformats.org/officeDocument/2006/relationships/image" Target="../media/image69.emf"/><Relationship Id="rId8" Type="http://schemas.openxmlformats.org/officeDocument/2006/relationships/oleObject" Target="../embeddings/oleObject72.bin"/><Relationship Id="rId9" Type="http://schemas.openxmlformats.org/officeDocument/2006/relationships/image" Target="../media/image70.emf"/><Relationship Id="rId10" Type="http://schemas.openxmlformats.org/officeDocument/2006/relationships/oleObject" Target="../embeddings/oleObject73.bin"/><Relationship Id="rId11" Type="http://schemas.openxmlformats.org/officeDocument/2006/relationships/image" Target="../media/image71.emf"/><Relationship Id="rId1" Type="http://schemas.openxmlformats.org/officeDocument/2006/relationships/vmlDrawing" Target="../drawings/vmlDrawing28.vml"/><Relationship Id="rId2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4" Type="http://schemas.openxmlformats.org/officeDocument/2006/relationships/oleObject" Target="../embeddings/oleObject74.bin"/><Relationship Id="rId5" Type="http://schemas.openxmlformats.org/officeDocument/2006/relationships/image" Target="../media/image72.emf"/><Relationship Id="rId1" Type="http://schemas.openxmlformats.org/officeDocument/2006/relationships/vmlDrawing" Target="../drawings/vmlDrawing29.vml"/><Relationship Id="rId2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4" Type="http://schemas.openxmlformats.org/officeDocument/2006/relationships/oleObject" Target="../embeddings/oleObject75.bin"/><Relationship Id="rId5" Type="http://schemas.openxmlformats.org/officeDocument/2006/relationships/image" Target="../media/image72.emf"/><Relationship Id="rId1" Type="http://schemas.openxmlformats.org/officeDocument/2006/relationships/vmlDrawing" Target="../drawings/vmlDrawing30.vml"/><Relationship Id="rId2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4" Type="http://schemas.openxmlformats.org/officeDocument/2006/relationships/oleObject" Target="../embeddings/oleObject76.bin"/><Relationship Id="rId5" Type="http://schemas.openxmlformats.org/officeDocument/2006/relationships/image" Target="../media/image68.emf"/><Relationship Id="rId6" Type="http://schemas.openxmlformats.org/officeDocument/2006/relationships/oleObject" Target="../embeddings/oleObject77.bin"/><Relationship Id="rId7" Type="http://schemas.openxmlformats.org/officeDocument/2006/relationships/image" Target="../media/image70.emf"/><Relationship Id="rId8" Type="http://schemas.openxmlformats.org/officeDocument/2006/relationships/oleObject" Target="../embeddings/oleObject78.bin"/><Relationship Id="rId9" Type="http://schemas.openxmlformats.org/officeDocument/2006/relationships/image" Target="../media/image73.emf"/><Relationship Id="rId10" Type="http://schemas.openxmlformats.org/officeDocument/2006/relationships/oleObject" Target="../embeddings/oleObject79.bin"/><Relationship Id="rId11" Type="http://schemas.openxmlformats.org/officeDocument/2006/relationships/image" Target="../media/image72.emf"/><Relationship Id="rId1" Type="http://schemas.openxmlformats.org/officeDocument/2006/relationships/vmlDrawing" Target="../drawings/vmlDrawing31.vml"/><Relationship Id="rId2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4" Type="http://schemas.openxmlformats.org/officeDocument/2006/relationships/oleObject" Target="../embeddings/oleObject80.bin"/><Relationship Id="rId5" Type="http://schemas.openxmlformats.org/officeDocument/2006/relationships/image" Target="../media/image68.emf"/><Relationship Id="rId6" Type="http://schemas.openxmlformats.org/officeDocument/2006/relationships/oleObject" Target="../embeddings/oleObject81.bin"/><Relationship Id="rId7" Type="http://schemas.openxmlformats.org/officeDocument/2006/relationships/image" Target="../media/image70.emf"/><Relationship Id="rId8" Type="http://schemas.openxmlformats.org/officeDocument/2006/relationships/oleObject" Target="../embeddings/oleObject82.bin"/><Relationship Id="rId9" Type="http://schemas.openxmlformats.org/officeDocument/2006/relationships/image" Target="../media/image73.emf"/><Relationship Id="rId10" Type="http://schemas.openxmlformats.org/officeDocument/2006/relationships/oleObject" Target="../embeddings/oleObject83.bin"/><Relationship Id="rId11" Type="http://schemas.openxmlformats.org/officeDocument/2006/relationships/image" Target="../media/image74.emf"/><Relationship Id="rId1" Type="http://schemas.openxmlformats.org/officeDocument/2006/relationships/vmlDrawing" Target="../drawings/vmlDrawing32.vml"/><Relationship Id="rId2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jpe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4" Type="http://schemas.openxmlformats.org/officeDocument/2006/relationships/oleObject" Target="../embeddings/oleObject84.bin"/><Relationship Id="rId5" Type="http://schemas.openxmlformats.org/officeDocument/2006/relationships/image" Target="../media/image68.emf"/><Relationship Id="rId6" Type="http://schemas.openxmlformats.org/officeDocument/2006/relationships/oleObject" Target="../embeddings/oleObject85.bin"/><Relationship Id="rId7" Type="http://schemas.openxmlformats.org/officeDocument/2006/relationships/image" Target="../media/image70.emf"/><Relationship Id="rId8" Type="http://schemas.openxmlformats.org/officeDocument/2006/relationships/oleObject" Target="../embeddings/oleObject86.bin"/><Relationship Id="rId9" Type="http://schemas.openxmlformats.org/officeDocument/2006/relationships/image" Target="../media/image73.emf"/><Relationship Id="rId1" Type="http://schemas.openxmlformats.org/officeDocument/2006/relationships/vmlDrawing" Target="../drawings/vmlDrawing33.vml"/><Relationship Id="rId2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4" Type="http://schemas.openxmlformats.org/officeDocument/2006/relationships/oleObject" Target="../embeddings/oleObject87.bin"/><Relationship Id="rId5" Type="http://schemas.openxmlformats.org/officeDocument/2006/relationships/image" Target="../media/image68.emf"/><Relationship Id="rId6" Type="http://schemas.openxmlformats.org/officeDocument/2006/relationships/oleObject" Target="../embeddings/oleObject88.bin"/><Relationship Id="rId7" Type="http://schemas.openxmlformats.org/officeDocument/2006/relationships/image" Target="../media/image70.emf"/><Relationship Id="rId8" Type="http://schemas.openxmlformats.org/officeDocument/2006/relationships/oleObject" Target="../embeddings/oleObject89.bin"/><Relationship Id="rId9" Type="http://schemas.openxmlformats.org/officeDocument/2006/relationships/image" Target="../media/image73.emf"/><Relationship Id="rId10" Type="http://schemas.openxmlformats.org/officeDocument/2006/relationships/oleObject" Target="../embeddings/oleObject90.bin"/><Relationship Id="rId11" Type="http://schemas.openxmlformats.org/officeDocument/2006/relationships/image" Target="../media/image75.emf"/><Relationship Id="rId1" Type="http://schemas.openxmlformats.org/officeDocument/2006/relationships/vmlDrawing" Target="../drawings/vmlDrawing34.vml"/><Relationship Id="rId2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3.emf"/><Relationship Id="rId12" Type="http://schemas.openxmlformats.org/officeDocument/2006/relationships/oleObject" Target="../embeddings/oleObject95.bin"/><Relationship Id="rId13" Type="http://schemas.openxmlformats.org/officeDocument/2006/relationships/image" Target="../media/image76.emf"/><Relationship Id="rId1" Type="http://schemas.openxmlformats.org/officeDocument/2006/relationships/vmlDrawing" Target="../drawings/vmlDrawing35.vm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0.xml"/><Relationship Id="rId4" Type="http://schemas.openxmlformats.org/officeDocument/2006/relationships/oleObject" Target="../embeddings/oleObject91.bin"/><Relationship Id="rId5" Type="http://schemas.openxmlformats.org/officeDocument/2006/relationships/image" Target="../media/image75.emf"/><Relationship Id="rId6" Type="http://schemas.openxmlformats.org/officeDocument/2006/relationships/oleObject" Target="../embeddings/oleObject92.bin"/><Relationship Id="rId7" Type="http://schemas.openxmlformats.org/officeDocument/2006/relationships/image" Target="../media/image68.emf"/><Relationship Id="rId8" Type="http://schemas.openxmlformats.org/officeDocument/2006/relationships/oleObject" Target="../embeddings/oleObject93.bin"/><Relationship Id="rId9" Type="http://schemas.openxmlformats.org/officeDocument/2006/relationships/image" Target="../media/image70.emf"/><Relationship Id="rId10" Type="http://schemas.openxmlformats.org/officeDocument/2006/relationships/oleObject" Target="../embeddings/oleObject94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4" Type="http://schemas.openxmlformats.org/officeDocument/2006/relationships/oleObject" Target="../embeddings/oleObject96.bin"/><Relationship Id="rId5" Type="http://schemas.openxmlformats.org/officeDocument/2006/relationships/image" Target="../media/image68.emf"/><Relationship Id="rId6" Type="http://schemas.openxmlformats.org/officeDocument/2006/relationships/oleObject" Target="../embeddings/oleObject97.bin"/><Relationship Id="rId7" Type="http://schemas.openxmlformats.org/officeDocument/2006/relationships/image" Target="../media/image70.emf"/><Relationship Id="rId8" Type="http://schemas.openxmlformats.org/officeDocument/2006/relationships/oleObject" Target="../embeddings/oleObject98.bin"/><Relationship Id="rId9" Type="http://schemas.openxmlformats.org/officeDocument/2006/relationships/image" Target="../media/image73.emf"/><Relationship Id="rId10" Type="http://schemas.openxmlformats.org/officeDocument/2006/relationships/oleObject" Target="../embeddings/oleObject99.bin"/><Relationship Id="rId11" Type="http://schemas.openxmlformats.org/officeDocument/2006/relationships/image" Target="../media/image76.emf"/><Relationship Id="rId1" Type="http://schemas.openxmlformats.org/officeDocument/2006/relationships/vmlDrawing" Target="../drawings/vmlDrawing36.vml"/><Relationship Id="rId2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6.emf"/><Relationship Id="rId12" Type="http://schemas.openxmlformats.org/officeDocument/2006/relationships/oleObject" Target="../embeddings/oleObject104.bin"/><Relationship Id="rId13" Type="http://schemas.openxmlformats.org/officeDocument/2006/relationships/image" Target="../media/image77.emf"/><Relationship Id="rId14" Type="http://schemas.openxmlformats.org/officeDocument/2006/relationships/oleObject" Target="../embeddings/oleObject105.bin"/><Relationship Id="rId15" Type="http://schemas.openxmlformats.org/officeDocument/2006/relationships/image" Target="../media/image75.emf"/><Relationship Id="rId16" Type="http://schemas.openxmlformats.org/officeDocument/2006/relationships/oleObject" Target="../embeddings/oleObject106.bin"/><Relationship Id="rId17" Type="http://schemas.openxmlformats.org/officeDocument/2006/relationships/image" Target="../media/image78.emf"/><Relationship Id="rId1" Type="http://schemas.openxmlformats.org/officeDocument/2006/relationships/vmlDrawing" Target="../drawings/vmlDrawing37.vm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2.xml"/><Relationship Id="rId4" Type="http://schemas.openxmlformats.org/officeDocument/2006/relationships/oleObject" Target="../embeddings/oleObject100.bin"/><Relationship Id="rId5" Type="http://schemas.openxmlformats.org/officeDocument/2006/relationships/image" Target="../media/image68.emf"/><Relationship Id="rId6" Type="http://schemas.openxmlformats.org/officeDocument/2006/relationships/oleObject" Target="../embeddings/oleObject101.bin"/><Relationship Id="rId7" Type="http://schemas.openxmlformats.org/officeDocument/2006/relationships/image" Target="../media/image70.emf"/><Relationship Id="rId8" Type="http://schemas.openxmlformats.org/officeDocument/2006/relationships/oleObject" Target="../embeddings/oleObject102.bin"/><Relationship Id="rId9" Type="http://schemas.openxmlformats.org/officeDocument/2006/relationships/image" Target="../media/image73.emf"/><Relationship Id="rId10" Type="http://schemas.openxmlformats.org/officeDocument/2006/relationships/oleObject" Target="../embeddings/oleObject103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4" Type="http://schemas.openxmlformats.org/officeDocument/2006/relationships/oleObject" Target="../embeddings/oleObject107.bin"/><Relationship Id="rId5" Type="http://schemas.openxmlformats.org/officeDocument/2006/relationships/image" Target="../media/image79.emf"/><Relationship Id="rId6" Type="http://schemas.openxmlformats.org/officeDocument/2006/relationships/oleObject" Target="../embeddings/oleObject108.bin"/><Relationship Id="rId7" Type="http://schemas.openxmlformats.org/officeDocument/2006/relationships/image" Target="../media/image77.emf"/><Relationship Id="rId1" Type="http://schemas.openxmlformats.org/officeDocument/2006/relationships/vmlDrawing" Target="../drawings/vmlDrawing38.vml"/><Relationship Id="rId2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4" Type="http://schemas.openxmlformats.org/officeDocument/2006/relationships/oleObject" Target="../embeddings/oleObject109.bin"/><Relationship Id="rId5" Type="http://schemas.openxmlformats.org/officeDocument/2006/relationships/image" Target="../media/image68.emf"/><Relationship Id="rId6" Type="http://schemas.openxmlformats.org/officeDocument/2006/relationships/oleObject" Target="../embeddings/oleObject110.bin"/><Relationship Id="rId7" Type="http://schemas.openxmlformats.org/officeDocument/2006/relationships/image" Target="../media/image70.emf"/><Relationship Id="rId8" Type="http://schemas.openxmlformats.org/officeDocument/2006/relationships/oleObject" Target="../embeddings/oleObject111.bin"/><Relationship Id="rId9" Type="http://schemas.openxmlformats.org/officeDocument/2006/relationships/image" Target="../media/image73.emf"/><Relationship Id="rId10" Type="http://schemas.openxmlformats.org/officeDocument/2006/relationships/oleObject" Target="../embeddings/oleObject112.bin"/><Relationship Id="rId11" Type="http://schemas.openxmlformats.org/officeDocument/2006/relationships/image" Target="../media/image74.emf"/><Relationship Id="rId1" Type="http://schemas.openxmlformats.org/officeDocument/2006/relationships/vmlDrawing" Target="../drawings/vmlDrawing39.vml"/><Relationship Id="rId2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4" Type="http://schemas.openxmlformats.org/officeDocument/2006/relationships/oleObject" Target="../embeddings/oleObject113.bin"/><Relationship Id="rId5" Type="http://schemas.openxmlformats.org/officeDocument/2006/relationships/image" Target="../media/image80.emf"/><Relationship Id="rId6" Type="http://schemas.openxmlformats.org/officeDocument/2006/relationships/oleObject" Target="../embeddings/oleObject114.bin"/><Relationship Id="rId7" Type="http://schemas.openxmlformats.org/officeDocument/2006/relationships/image" Target="../media/image81.emf"/><Relationship Id="rId8" Type="http://schemas.openxmlformats.org/officeDocument/2006/relationships/oleObject" Target="../embeddings/oleObject115.bin"/><Relationship Id="rId9" Type="http://schemas.openxmlformats.org/officeDocument/2006/relationships/image" Target="../media/image74.emf"/><Relationship Id="rId1" Type="http://schemas.openxmlformats.org/officeDocument/2006/relationships/vmlDrawing" Target="../drawings/vmlDrawing40.vml"/><Relationship Id="rId2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4" Type="http://schemas.openxmlformats.org/officeDocument/2006/relationships/oleObject" Target="../embeddings/oleObject116.bin"/><Relationship Id="rId5" Type="http://schemas.openxmlformats.org/officeDocument/2006/relationships/image" Target="../media/image82.emf"/><Relationship Id="rId6" Type="http://schemas.openxmlformats.org/officeDocument/2006/relationships/oleObject" Target="../embeddings/oleObject117.bin"/><Relationship Id="rId7" Type="http://schemas.openxmlformats.org/officeDocument/2006/relationships/image" Target="../media/image83.emf"/><Relationship Id="rId8" Type="http://schemas.openxmlformats.org/officeDocument/2006/relationships/oleObject" Target="../embeddings/oleObject118.bin"/><Relationship Id="rId9" Type="http://schemas.openxmlformats.org/officeDocument/2006/relationships/image" Target="../media/image84.emf"/><Relationship Id="rId10" Type="http://schemas.openxmlformats.org/officeDocument/2006/relationships/oleObject" Target="../embeddings/oleObject119.bin"/><Relationship Id="rId11" Type="http://schemas.openxmlformats.org/officeDocument/2006/relationships/image" Target="../media/image85.emf"/><Relationship Id="rId1" Type="http://schemas.openxmlformats.org/officeDocument/2006/relationships/vmlDrawing" Target="../drawings/vmlDrawing41.vml"/><Relationship Id="rId2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4" Type="http://schemas.openxmlformats.org/officeDocument/2006/relationships/oleObject" Target="../embeddings/oleObject120.bin"/><Relationship Id="rId5" Type="http://schemas.openxmlformats.org/officeDocument/2006/relationships/image" Target="../media/image82.emf"/><Relationship Id="rId6" Type="http://schemas.openxmlformats.org/officeDocument/2006/relationships/oleObject" Target="../embeddings/oleObject121.bin"/><Relationship Id="rId7" Type="http://schemas.openxmlformats.org/officeDocument/2006/relationships/image" Target="../media/image86.emf"/><Relationship Id="rId1" Type="http://schemas.openxmlformats.org/officeDocument/2006/relationships/vmlDrawing" Target="../drawings/vmlDrawing42.vml"/><Relationship Id="rId2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4" Type="http://schemas.openxmlformats.org/officeDocument/2006/relationships/oleObject" Target="../embeddings/oleObject122.bin"/><Relationship Id="rId5" Type="http://schemas.openxmlformats.org/officeDocument/2006/relationships/image" Target="../media/image82.emf"/><Relationship Id="rId6" Type="http://schemas.openxmlformats.org/officeDocument/2006/relationships/oleObject" Target="../embeddings/oleObject123.bin"/><Relationship Id="rId7" Type="http://schemas.openxmlformats.org/officeDocument/2006/relationships/image" Target="../media/image86.emf"/><Relationship Id="rId8" Type="http://schemas.openxmlformats.org/officeDocument/2006/relationships/oleObject" Target="../embeddings/oleObject124.bin"/><Relationship Id="rId9" Type="http://schemas.openxmlformats.org/officeDocument/2006/relationships/image" Target="../media/image87.emf"/><Relationship Id="rId1" Type="http://schemas.openxmlformats.org/officeDocument/2006/relationships/vmlDrawing" Target="../drawings/vmlDrawing43.vml"/><Relationship Id="rId2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4" Type="http://schemas.openxmlformats.org/officeDocument/2006/relationships/oleObject" Target="../embeddings/oleObject125.bin"/><Relationship Id="rId5" Type="http://schemas.openxmlformats.org/officeDocument/2006/relationships/image" Target="../media/image82.emf"/><Relationship Id="rId6" Type="http://schemas.openxmlformats.org/officeDocument/2006/relationships/oleObject" Target="../embeddings/oleObject126.bin"/><Relationship Id="rId7" Type="http://schemas.openxmlformats.org/officeDocument/2006/relationships/image" Target="../media/image88.emf"/><Relationship Id="rId8" Type="http://schemas.openxmlformats.org/officeDocument/2006/relationships/oleObject" Target="../embeddings/oleObject127.bin"/><Relationship Id="rId9" Type="http://schemas.openxmlformats.org/officeDocument/2006/relationships/image" Target="../media/image84.emf"/><Relationship Id="rId10" Type="http://schemas.openxmlformats.org/officeDocument/2006/relationships/oleObject" Target="../embeddings/oleObject128.bin"/><Relationship Id="rId11" Type="http://schemas.openxmlformats.org/officeDocument/2006/relationships/image" Target="../media/image89.emf"/><Relationship Id="rId1" Type="http://schemas.openxmlformats.org/officeDocument/2006/relationships/vmlDrawing" Target="../drawings/vmlDrawing44.vml"/><Relationship Id="rId2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9.bin"/><Relationship Id="rId4" Type="http://schemas.openxmlformats.org/officeDocument/2006/relationships/image" Target="../media/image90.emf"/><Relationship Id="rId1" Type="http://schemas.openxmlformats.org/officeDocument/2006/relationships/vmlDrawing" Target="../drawings/vmlDrawing45.vml"/><Relationship Id="rId2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emf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34.bin"/><Relationship Id="rId12" Type="http://schemas.openxmlformats.org/officeDocument/2006/relationships/image" Target="../media/image93.emf"/><Relationship Id="rId13" Type="http://schemas.openxmlformats.org/officeDocument/2006/relationships/oleObject" Target="../embeddings/oleObject135.bin"/><Relationship Id="rId14" Type="http://schemas.openxmlformats.org/officeDocument/2006/relationships/oleObject" Target="../embeddings/oleObject136.bin"/><Relationship Id="rId15" Type="http://schemas.openxmlformats.org/officeDocument/2006/relationships/image" Target="../media/image94.emf"/><Relationship Id="rId16" Type="http://schemas.openxmlformats.org/officeDocument/2006/relationships/oleObject" Target="../embeddings/oleObject137.bin"/><Relationship Id="rId17" Type="http://schemas.openxmlformats.org/officeDocument/2006/relationships/oleObject" Target="../embeddings/oleObject138.bin"/><Relationship Id="rId18" Type="http://schemas.openxmlformats.org/officeDocument/2006/relationships/oleObject" Target="../embeddings/oleObject139.bin"/><Relationship Id="rId19" Type="http://schemas.openxmlformats.org/officeDocument/2006/relationships/image" Target="../media/image95.emf"/><Relationship Id="rId1" Type="http://schemas.openxmlformats.org/officeDocument/2006/relationships/vmlDrawing" Target="../drawings/vmlDrawing46.vm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0.xml"/><Relationship Id="rId4" Type="http://schemas.openxmlformats.org/officeDocument/2006/relationships/oleObject" Target="../embeddings/oleObject130.bin"/><Relationship Id="rId5" Type="http://schemas.openxmlformats.org/officeDocument/2006/relationships/image" Target="../media/image84.emf"/><Relationship Id="rId6" Type="http://schemas.openxmlformats.org/officeDocument/2006/relationships/oleObject" Target="../embeddings/oleObject131.bin"/><Relationship Id="rId7" Type="http://schemas.openxmlformats.org/officeDocument/2006/relationships/image" Target="../media/image91.emf"/><Relationship Id="rId8" Type="http://schemas.openxmlformats.org/officeDocument/2006/relationships/oleObject" Target="../embeddings/oleObject132.bin"/><Relationship Id="rId9" Type="http://schemas.openxmlformats.org/officeDocument/2006/relationships/image" Target="../media/image92.emf"/><Relationship Id="rId10" Type="http://schemas.openxmlformats.org/officeDocument/2006/relationships/oleObject" Target="../embeddings/oleObject133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0.bin"/><Relationship Id="rId4" Type="http://schemas.openxmlformats.org/officeDocument/2006/relationships/image" Target="../media/image96.emf"/><Relationship Id="rId5" Type="http://schemas.openxmlformats.org/officeDocument/2006/relationships/oleObject" Target="../embeddings/oleObject141.bin"/><Relationship Id="rId6" Type="http://schemas.openxmlformats.org/officeDocument/2006/relationships/image" Target="../media/image97.emf"/><Relationship Id="rId7" Type="http://schemas.openxmlformats.org/officeDocument/2006/relationships/oleObject" Target="../embeddings/oleObject142.bin"/><Relationship Id="rId8" Type="http://schemas.openxmlformats.org/officeDocument/2006/relationships/image" Target="../media/image98.emf"/><Relationship Id="rId9" Type="http://schemas.openxmlformats.org/officeDocument/2006/relationships/oleObject" Target="../embeddings/oleObject143.bin"/><Relationship Id="rId10" Type="http://schemas.openxmlformats.org/officeDocument/2006/relationships/image" Target="../media/image99.emf"/><Relationship Id="rId1" Type="http://schemas.openxmlformats.org/officeDocument/2006/relationships/vmlDrawing" Target="../drawings/vmlDrawing47.vml"/><Relationship Id="rId2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48.bin"/><Relationship Id="rId12" Type="http://schemas.openxmlformats.org/officeDocument/2006/relationships/image" Target="../media/image84.emf"/><Relationship Id="rId13" Type="http://schemas.openxmlformats.org/officeDocument/2006/relationships/oleObject" Target="../embeddings/oleObject149.bin"/><Relationship Id="rId14" Type="http://schemas.openxmlformats.org/officeDocument/2006/relationships/image" Target="../media/image101.emf"/><Relationship Id="rId15" Type="http://schemas.openxmlformats.org/officeDocument/2006/relationships/oleObject" Target="../embeddings/oleObject150.bin"/><Relationship Id="rId1" Type="http://schemas.openxmlformats.org/officeDocument/2006/relationships/vmlDrawing" Target="../drawings/vmlDrawing48.vml"/><Relationship Id="rId2" Type="http://schemas.openxmlformats.org/officeDocument/2006/relationships/slideLayout" Target="../slideLayouts/slideLayout13.xml"/><Relationship Id="rId3" Type="http://schemas.openxmlformats.org/officeDocument/2006/relationships/oleObject" Target="../embeddings/oleObject144.bin"/><Relationship Id="rId4" Type="http://schemas.openxmlformats.org/officeDocument/2006/relationships/image" Target="../media/image96.emf"/><Relationship Id="rId5" Type="http://schemas.openxmlformats.org/officeDocument/2006/relationships/oleObject" Target="../embeddings/oleObject145.bin"/><Relationship Id="rId6" Type="http://schemas.openxmlformats.org/officeDocument/2006/relationships/image" Target="../media/image97.emf"/><Relationship Id="rId7" Type="http://schemas.openxmlformats.org/officeDocument/2006/relationships/oleObject" Target="../embeddings/oleObject146.bin"/><Relationship Id="rId8" Type="http://schemas.openxmlformats.org/officeDocument/2006/relationships/image" Target="../media/image100.emf"/><Relationship Id="rId9" Type="http://schemas.openxmlformats.org/officeDocument/2006/relationships/oleObject" Target="../embeddings/oleObject147.bin"/><Relationship Id="rId10" Type="http://schemas.openxmlformats.org/officeDocument/2006/relationships/image" Target="../media/image91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1.bin"/><Relationship Id="rId4" Type="http://schemas.openxmlformats.org/officeDocument/2006/relationships/image" Target="../media/image102.emf"/><Relationship Id="rId5" Type="http://schemas.openxmlformats.org/officeDocument/2006/relationships/oleObject" Target="../embeddings/oleObject152.bin"/><Relationship Id="rId6" Type="http://schemas.openxmlformats.org/officeDocument/2006/relationships/image" Target="../media/image103.emf"/><Relationship Id="rId7" Type="http://schemas.openxmlformats.org/officeDocument/2006/relationships/oleObject" Target="../embeddings/oleObject153.bin"/><Relationship Id="rId8" Type="http://schemas.openxmlformats.org/officeDocument/2006/relationships/image" Target="../media/image104.emf"/><Relationship Id="rId9" Type="http://schemas.openxmlformats.org/officeDocument/2006/relationships/oleObject" Target="../embeddings/oleObject154.bin"/><Relationship Id="rId10" Type="http://schemas.openxmlformats.org/officeDocument/2006/relationships/image" Target="../media/image105.emf"/><Relationship Id="rId1" Type="http://schemas.openxmlformats.org/officeDocument/2006/relationships/vmlDrawing" Target="../drawings/vmlDrawing49.vml"/><Relationship Id="rId2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jpe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06.emf"/></Relationships>
</file>

<file path=ppt/slides/_rels/slide7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0.emf"/><Relationship Id="rId12" Type="http://schemas.openxmlformats.org/officeDocument/2006/relationships/oleObject" Target="../embeddings/oleObject159.bin"/><Relationship Id="rId13" Type="http://schemas.openxmlformats.org/officeDocument/2006/relationships/image" Target="../media/image81.emf"/><Relationship Id="rId14" Type="http://schemas.openxmlformats.org/officeDocument/2006/relationships/oleObject" Target="../embeddings/oleObject160.bin"/><Relationship Id="rId15" Type="http://schemas.openxmlformats.org/officeDocument/2006/relationships/image" Target="../media/image111.emf"/><Relationship Id="rId16" Type="http://schemas.openxmlformats.org/officeDocument/2006/relationships/oleObject" Target="../embeddings/oleObject161.bin"/><Relationship Id="rId17" Type="http://schemas.openxmlformats.org/officeDocument/2006/relationships/image" Target="../media/image112.emf"/><Relationship Id="rId18" Type="http://schemas.openxmlformats.org/officeDocument/2006/relationships/oleObject" Target="../embeddings/oleObject162.bin"/><Relationship Id="rId1" Type="http://schemas.openxmlformats.org/officeDocument/2006/relationships/vmlDrawing" Target="../drawings/vmlDrawing50.vm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3.xml"/><Relationship Id="rId4" Type="http://schemas.openxmlformats.org/officeDocument/2006/relationships/oleObject" Target="../embeddings/oleObject155.bin"/><Relationship Id="rId5" Type="http://schemas.openxmlformats.org/officeDocument/2006/relationships/image" Target="../media/image107.emf"/><Relationship Id="rId6" Type="http://schemas.openxmlformats.org/officeDocument/2006/relationships/oleObject" Target="../embeddings/oleObject156.bin"/><Relationship Id="rId7" Type="http://schemas.openxmlformats.org/officeDocument/2006/relationships/image" Target="../media/image108.emf"/><Relationship Id="rId8" Type="http://schemas.openxmlformats.org/officeDocument/2006/relationships/oleObject" Target="../embeddings/oleObject157.bin"/><Relationship Id="rId9" Type="http://schemas.openxmlformats.org/officeDocument/2006/relationships/image" Target="../media/image109.emf"/><Relationship Id="rId10" Type="http://schemas.openxmlformats.org/officeDocument/2006/relationships/oleObject" Target="../embeddings/oleObject158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3.bin"/><Relationship Id="rId4" Type="http://schemas.openxmlformats.org/officeDocument/2006/relationships/image" Target="../media/image113.emf"/><Relationship Id="rId5" Type="http://schemas.openxmlformats.org/officeDocument/2006/relationships/oleObject" Target="../embeddings/oleObject164.bin"/><Relationship Id="rId6" Type="http://schemas.openxmlformats.org/officeDocument/2006/relationships/image" Target="../media/image104.emf"/><Relationship Id="rId7" Type="http://schemas.openxmlformats.org/officeDocument/2006/relationships/oleObject" Target="../embeddings/oleObject165.bin"/><Relationship Id="rId8" Type="http://schemas.openxmlformats.org/officeDocument/2006/relationships/image" Target="../media/image114.emf"/><Relationship Id="rId1" Type="http://schemas.openxmlformats.org/officeDocument/2006/relationships/vmlDrawing" Target="../drawings/vmlDrawing51.vml"/><Relationship Id="rId2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5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5.emf"/><Relationship Id="rId3" Type="http://schemas.openxmlformats.org/officeDocument/2006/relationships/image" Target="../media/image116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jpe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6.bin"/><Relationship Id="rId4" Type="http://schemas.openxmlformats.org/officeDocument/2006/relationships/image" Target="../media/image117.emf"/><Relationship Id="rId5" Type="http://schemas.openxmlformats.org/officeDocument/2006/relationships/oleObject" Target="../embeddings/oleObject167.bin"/><Relationship Id="rId6" Type="http://schemas.openxmlformats.org/officeDocument/2006/relationships/image" Target="../media/image118.emf"/><Relationship Id="rId7" Type="http://schemas.openxmlformats.org/officeDocument/2006/relationships/oleObject" Target="../embeddings/oleObject168.bin"/><Relationship Id="rId8" Type="http://schemas.openxmlformats.org/officeDocument/2006/relationships/image" Target="../media/image119.emf"/><Relationship Id="rId9" Type="http://schemas.openxmlformats.org/officeDocument/2006/relationships/oleObject" Target="../embeddings/oleObject169.bin"/><Relationship Id="rId10" Type="http://schemas.openxmlformats.org/officeDocument/2006/relationships/image" Target="../media/image120.emf"/><Relationship Id="rId1" Type="http://schemas.openxmlformats.org/officeDocument/2006/relationships/vmlDrawing" Target="../drawings/vmlDrawing52.vml"/><Relationship Id="rId2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74.bin"/><Relationship Id="rId12" Type="http://schemas.openxmlformats.org/officeDocument/2006/relationships/image" Target="../media/image125.emf"/><Relationship Id="rId13" Type="http://schemas.openxmlformats.org/officeDocument/2006/relationships/oleObject" Target="../embeddings/oleObject175.bin"/><Relationship Id="rId14" Type="http://schemas.openxmlformats.org/officeDocument/2006/relationships/oleObject" Target="../embeddings/oleObject176.bin"/><Relationship Id="rId15" Type="http://schemas.openxmlformats.org/officeDocument/2006/relationships/image" Target="../media/image126.emf"/><Relationship Id="rId16" Type="http://schemas.openxmlformats.org/officeDocument/2006/relationships/oleObject" Target="../embeddings/oleObject177.bin"/><Relationship Id="rId1" Type="http://schemas.openxmlformats.org/officeDocument/2006/relationships/vmlDrawing" Target="../drawings/vmlDrawing53.vml"/><Relationship Id="rId2" Type="http://schemas.openxmlformats.org/officeDocument/2006/relationships/slideLayout" Target="../slideLayouts/slideLayout13.xml"/><Relationship Id="rId3" Type="http://schemas.openxmlformats.org/officeDocument/2006/relationships/oleObject" Target="../embeddings/oleObject170.bin"/><Relationship Id="rId4" Type="http://schemas.openxmlformats.org/officeDocument/2006/relationships/image" Target="../media/image121.emf"/><Relationship Id="rId5" Type="http://schemas.openxmlformats.org/officeDocument/2006/relationships/oleObject" Target="../embeddings/oleObject171.bin"/><Relationship Id="rId6" Type="http://schemas.openxmlformats.org/officeDocument/2006/relationships/image" Target="../media/image122.emf"/><Relationship Id="rId7" Type="http://schemas.openxmlformats.org/officeDocument/2006/relationships/oleObject" Target="../embeddings/oleObject172.bin"/><Relationship Id="rId8" Type="http://schemas.openxmlformats.org/officeDocument/2006/relationships/image" Target="../media/image123.emf"/><Relationship Id="rId9" Type="http://schemas.openxmlformats.org/officeDocument/2006/relationships/oleObject" Target="../embeddings/oleObject173.bin"/><Relationship Id="rId10" Type="http://schemas.openxmlformats.org/officeDocument/2006/relationships/image" Target="../media/image124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8.bin"/><Relationship Id="rId4" Type="http://schemas.openxmlformats.org/officeDocument/2006/relationships/image" Target="../media/image127.emf"/><Relationship Id="rId5" Type="http://schemas.openxmlformats.org/officeDocument/2006/relationships/oleObject" Target="../embeddings/oleObject179.bin"/><Relationship Id="rId6" Type="http://schemas.openxmlformats.org/officeDocument/2006/relationships/image" Target="../media/image128.emf"/><Relationship Id="rId1" Type="http://schemas.openxmlformats.org/officeDocument/2006/relationships/vmlDrawing" Target="../drawings/vmlDrawing54.vml"/><Relationship Id="rId2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4" Type="http://schemas.openxmlformats.org/officeDocument/2006/relationships/image" Target="../media/image130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oleObject1.bin"/><Relationship Id="rId5" Type="http://schemas.openxmlformats.org/officeDocument/2006/relationships/package" Target="../embeddings/Microsoft_Word_Document1.docx"/><Relationship Id="rId6" Type="http://schemas.openxmlformats.org/officeDocument/2006/relationships/image" Target="../media/image11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1" y="457200"/>
            <a:ext cx="7772400" cy="1524000"/>
          </a:xfrm>
        </p:spPr>
        <p:txBody>
          <a:bodyPr/>
          <a:lstStyle/>
          <a:p>
            <a:pPr algn="ctr" eaLnBrk="1" hangingPunct="1"/>
            <a:r>
              <a:rPr lang="en-US" altLang="zh-CN" sz="3600" dirty="0" smtClean="0">
                <a:ea typeface="宋体" pitchFamily="2" charset="-122"/>
              </a:rPr>
              <a:t>Branch Flow Model</a:t>
            </a:r>
            <a:br>
              <a:rPr lang="en-US" altLang="zh-CN" sz="3600" dirty="0" smtClean="0">
                <a:ea typeface="宋体" pitchFamily="2" charset="-122"/>
              </a:rPr>
            </a:br>
            <a:r>
              <a:rPr lang="en-US" altLang="zh-CN" sz="1000" dirty="0" smtClean="0">
                <a:ea typeface="宋体" pitchFamily="2" charset="-122"/>
              </a:rPr>
              <a:t/>
            </a:r>
            <a:br>
              <a:rPr lang="en-US" altLang="zh-CN" sz="1000" dirty="0" smtClean="0">
                <a:ea typeface="宋体" pitchFamily="2" charset="-122"/>
              </a:rPr>
            </a:br>
            <a:r>
              <a:rPr lang="en-US" altLang="zh-CN" sz="2400" dirty="0" smtClean="0">
                <a:ea typeface="宋体" pitchFamily="2" charset="-122"/>
              </a:rPr>
              <a:t>relaxations, </a:t>
            </a:r>
            <a:r>
              <a:rPr lang="en-US" altLang="zh-CN" sz="2400" dirty="0" err="1" smtClean="0">
                <a:ea typeface="宋体" pitchFamily="2" charset="-122"/>
              </a:rPr>
              <a:t>convexification</a:t>
            </a:r>
            <a:endParaRPr lang="en-US" sz="2400" dirty="0" smtClean="0"/>
          </a:p>
        </p:txBody>
      </p:sp>
      <p:sp>
        <p:nvSpPr>
          <p:cNvPr id="5124" name="Line 4"/>
          <p:cNvSpPr>
            <a:spLocks noChangeShapeType="1"/>
          </p:cNvSpPr>
          <p:nvPr/>
        </p:nvSpPr>
        <p:spPr bwMode="auto">
          <a:xfrm>
            <a:off x="914400" y="2057400"/>
            <a:ext cx="7315200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</p:spPr>
        <p:txBody>
          <a:bodyPr lIns="91430" tIns="45716" rIns="91430" bIns="45716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143000" y="2819400"/>
            <a:ext cx="67818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algn="ctr" defTabSz="914307" eaLnBrk="1" hangingPunct="1">
              <a:spcBef>
                <a:spcPct val="20000"/>
              </a:spcBef>
              <a:buClr>
                <a:schemeClr val="accent2"/>
              </a:buClr>
            </a:pPr>
            <a:endParaRPr lang="en-US" altLang="zh-CN" sz="500" kern="0" dirty="0" smtClean="0">
              <a:latin typeface="+mn-lt"/>
              <a:ea typeface="宋体" pitchFamily="2" charset="-122"/>
            </a:endParaRPr>
          </a:p>
          <a:p>
            <a:pPr algn="ctr" defTabSz="914307" eaLnBrk="1" hangingPunct="1">
              <a:spcBef>
                <a:spcPct val="20000"/>
              </a:spcBef>
              <a:buClr>
                <a:schemeClr val="accent2"/>
              </a:buClr>
            </a:pPr>
            <a:r>
              <a:rPr lang="en-US" sz="2800" kern="0" dirty="0" err="1" smtClean="0">
                <a:latin typeface="Trebuchet MS" pitchFamily="34" charset="0"/>
              </a:rPr>
              <a:t>Masoud</a:t>
            </a:r>
            <a:r>
              <a:rPr lang="en-US" sz="2800" kern="0" dirty="0" smtClean="0">
                <a:latin typeface="Trebuchet MS" pitchFamily="34" charset="0"/>
              </a:rPr>
              <a:t> </a:t>
            </a:r>
            <a:r>
              <a:rPr lang="en-US" sz="2800" kern="0" dirty="0" err="1" smtClean="0">
                <a:latin typeface="Trebuchet MS" pitchFamily="34" charset="0"/>
              </a:rPr>
              <a:t>Farivar</a:t>
            </a:r>
            <a:r>
              <a:rPr lang="en-US" sz="2800" kern="0" dirty="0" smtClean="0">
                <a:latin typeface="Trebuchet MS" pitchFamily="34" charset="0"/>
              </a:rPr>
              <a:t>       Steven Low</a:t>
            </a:r>
          </a:p>
          <a:p>
            <a:pPr algn="ctr" defTabSz="914307" eaLnBrk="1" hangingPunct="1">
              <a:spcBef>
                <a:spcPct val="20000"/>
              </a:spcBef>
              <a:buClr>
                <a:schemeClr val="accent2"/>
              </a:buClr>
            </a:pPr>
            <a:endParaRPr lang="en-US" sz="1400" kern="0" dirty="0" smtClean="0">
              <a:latin typeface="Trebuchet MS" pitchFamily="34" charset="0"/>
            </a:endParaRPr>
          </a:p>
          <a:p>
            <a:pPr algn="ctr" defTabSz="914307" eaLnBrk="1" hangingPunct="1">
              <a:spcBef>
                <a:spcPct val="20000"/>
              </a:spcBef>
              <a:buClr>
                <a:schemeClr val="accent2"/>
              </a:buClr>
            </a:pPr>
            <a:r>
              <a:rPr lang="en-US" kern="0" dirty="0" smtClean="0">
                <a:latin typeface="Trebuchet MS" pitchFamily="34" charset="0"/>
              </a:rPr>
              <a:t>Computing + Math Sciences</a:t>
            </a:r>
          </a:p>
          <a:p>
            <a:pPr algn="ctr" defTabSz="914307" eaLnBrk="1" hangingPunct="1">
              <a:spcBef>
                <a:spcPct val="20000"/>
              </a:spcBef>
              <a:buClr>
                <a:schemeClr val="accent2"/>
              </a:buClr>
            </a:pPr>
            <a:r>
              <a:rPr lang="en-US" kern="0" dirty="0" smtClean="0">
                <a:latin typeface="Trebuchet MS" pitchFamily="34" charset="0"/>
              </a:rPr>
              <a:t>Electrical Engineering </a:t>
            </a:r>
          </a:p>
          <a:p>
            <a:pPr algn="ctr" defTabSz="914307" eaLnBrk="1" hangingPunct="1">
              <a:spcBef>
                <a:spcPct val="20000"/>
              </a:spcBef>
              <a:buClr>
                <a:schemeClr val="accent2"/>
              </a:buClr>
            </a:pPr>
            <a:r>
              <a:rPr lang="en-US" sz="2400" kern="0" dirty="0" smtClean="0">
                <a:latin typeface="Trebuchet MS" pitchFamily="34" charset="0"/>
              </a:rPr>
              <a:t>Caltech</a:t>
            </a:r>
          </a:p>
          <a:p>
            <a:pPr algn="ctr" defTabSz="914307" eaLnBrk="1" hangingPunct="1">
              <a:spcBef>
                <a:spcPct val="20000"/>
              </a:spcBef>
              <a:buClr>
                <a:schemeClr val="accent2"/>
              </a:buClr>
            </a:pPr>
            <a:endParaRPr lang="en-US" sz="2000" kern="0" dirty="0" smtClean="0">
              <a:latin typeface="Trebuchet MS" pitchFamily="34" charset="0"/>
            </a:endParaRPr>
          </a:p>
          <a:p>
            <a:pPr algn="ctr" defTabSz="914307" eaLnBrk="1" hangingPunct="1">
              <a:spcBef>
                <a:spcPct val="20000"/>
              </a:spcBef>
              <a:buClr>
                <a:schemeClr val="accent2"/>
              </a:buClr>
            </a:pPr>
            <a:endParaRPr lang="en-US" sz="1200" kern="0" dirty="0" smtClean="0">
              <a:latin typeface="+mn-lt"/>
            </a:endParaRPr>
          </a:p>
          <a:p>
            <a:pPr algn="ctr" defTabSz="914307" eaLnBrk="1" hangingPunct="1">
              <a:spcBef>
                <a:spcPct val="20000"/>
              </a:spcBef>
              <a:buClr>
                <a:schemeClr val="accent2"/>
              </a:buClr>
            </a:pPr>
            <a:endParaRPr lang="en-US" sz="1200" kern="0" dirty="0" smtClean="0">
              <a:latin typeface="+mn-lt"/>
            </a:endParaRPr>
          </a:p>
          <a:p>
            <a:pPr algn="ctr" defTabSz="914307" eaLnBrk="1" hangingPunct="1">
              <a:spcBef>
                <a:spcPct val="20000"/>
              </a:spcBef>
              <a:buClr>
                <a:schemeClr val="accent2"/>
              </a:buClr>
            </a:pPr>
            <a:endParaRPr lang="en-US" sz="1200" kern="0" dirty="0" smtClean="0">
              <a:latin typeface="+mn-lt"/>
            </a:endParaRPr>
          </a:p>
          <a:p>
            <a:pPr algn="ctr" defTabSz="914307" eaLnBrk="1" hangingPunct="1">
              <a:spcBef>
                <a:spcPct val="20000"/>
              </a:spcBef>
              <a:buClr>
                <a:schemeClr val="accent2"/>
              </a:buClr>
            </a:pPr>
            <a:endParaRPr lang="en-US" sz="1600" kern="0" dirty="0" smtClean="0"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07010" y="5955268"/>
            <a:ext cx="1198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May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712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3917526"/>
              </p:ext>
            </p:extLst>
          </p:nvPr>
        </p:nvGraphicFramePr>
        <p:xfrm>
          <a:off x="-111054" y="1219199"/>
          <a:ext cx="9483654" cy="4953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734" name="Document" r:id="rId5" imgW="6273800" imgH="3276600" progId="Word.Document.12">
                  <p:embed/>
                </p:oleObj>
              </mc:Choice>
              <mc:Fallback>
                <p:oleObj name="Document" r:id="rId5" imgW="6273800" imgH="3276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111054" y="1219199"/>
                        <a:ext cx="9483654" cy="4953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98970" y="6172200"/>
            <a:ext cx="7078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DER: PVs, wind turbines, EVs, batteries, DR loads  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2" name="Oval Callout 1"/>
          <p:cNvSpPr/>
          <p:nvPr/>
        </p:nvSpPr>
        <p:spPr bwMode="auto">
          <a:xfrm>
            <a:off x="228600" y="1143000"/>
            <a:ext cx="8686800" cy="4343400"/>
          </a:xfrm>
          <a:prstGeom prst="wedgeEllipseCallout">
            <a:avLst/>
          </a:prstGeom>
          <a:solidFill>
            <a:srgbClr val="FEB80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400" dirty="0" smtClean="0">
                <a:solidFill>
                  <a:srgbClr val="000000"/>
                </a:solidFill>
                <a:latin typeface="Cracked"/>
                <a:cs typeface="Cracked"/>
              </a:rPr>
              <a:t>Millions of active endpoints</a:t>
            </a:r>
            <a:r>
              <a:rPr lang="en-US" sz="4400" dirty="0">
                <a:solidFill>
                  <a:srgbClr val="000000"/>
                </a:solidFill>
                <a:latin typeface="Cracked"/>
                <a:cs typeface="Cracked"/>
              </a:rPr>
              <a:t> </a:t>
            </a:r>
            <a:r>
              <a:rPr lang="en-US" sz="4400" dirty="0" smtClean="0">
                <a:solidFill>
                  <a:srgbClr val="000000"/>
                </a:solidFill>
                <a:latin typeface="Cracked"/>
                <a:cs typeface="Cracked"/>
              </a:rPr>
              <a:t>introducing rapid large </a:t>
            </a:r>
          </a:p>
          <a:p>
            <a:pPr algn="ctr"/>
            <a:r>
              <a:rPr lang="en-US" sz="4400" dirty="0" smtClean="0">
                <a:solidFill>
                  <a:srgbClr val="000000"/>
                </a:solidFill>
                <a:latin typeface="Cracked"/>
                <a:cs typeface="Cracked"/>
              </a:rPr>
              <a:t>random fluctuations </a:t>
            </a:r>
          </a:p>
          <a:p>
            <a:pPr algn="ctr"/>
            <a:r>
              <a:rPr lang="en-US" sz="4400" dirty="0" smtClean="0">
                <a:solidFill>
                  <a:srgbClr val="000000"/>
                </a:solidFill>
                <a:latin typeface="Cracked"/>
                <a:cs typeface="Cracked"/>
              </a:rPr>
              <a:t>in supply and demand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2819400" y="3810000"/>
            <a:ext cx="3429000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2286000" y="2514600"/>
            <a:ext cx="1219200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8077200" cy="838200"/>
          </a:xfrm>
        </p:spPr>
        <p:txBody>
          <a:bodyPr/>
          <a:lstStyle/>
          <a:p>
            <a:pPr eaLnBrk="1" hangingPunct="1"/>
            <a:r>
              <a:rPr lang="en-US" dirty="0" smtClean="0"/>
              <a:t>Large</a:t>
            </a:r>
            <a:r>
              <a:rPr lang="en-US" dirty="0"/>
              <a:t> </a:t>
            </a:r>
            <a:r>
              <a:rPr lang="en-US" dirty="0" smtClean="0"/>
              <a:t>active network of DER</a:t>
            </a:r>
          </a:p>
        </p:txBody>
      </p:sp>
    </p:spTree>
    <p:extLst>
      <p:ext uri="{BB962C8B-B14F-4D97-AF65-F5344CB8AC3E}">
        <p14:creationId xmlns:p14="http://schemas.microsoft.com/office/powerpoint/2010/main" val="188094825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Implications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6200" y="1066800"/>
            <a:ext cx="8991600" cy="55626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Current control paradigm works well today</a:t>
            </a:r>
          </a:p>
          <a:p>
            <a:pPr lvl="1"/>
            <a:r>
              <a:rPr lang="en-US" dirty="0" smtClean="0"/>
              <a:t>Low uncertainty, few active assets to control</a:t>
            </a:r>
          </a:p>
          <a:p>
            <a:pPr lvl="1"/>
            <a:r>
              <a:rPr lang="en-US" dirty="0" smtClean="0"/>
              <a:t>Centralized, open-loop, human-in-loop, worst-case preventive</a:t>
            </a:r>
          </a:p>
          <a:p>
            <a:pPr lvl="1"/>
            <a:r>
              <a:rPr lang="en-US" dirty="0" smtClean="0"/>
              <a:t>Schedule supplies to match loads</a:t>
            </a:r>
          </a:p>
          <a:p>
            <a:pPr marL="471439" lvl="1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3200" dirty="0" smtClean="0"/>
              <a:t>Future needs</a:t>
            </a:r>
            <a:endParaRPr lang="en-US" sz="3200" dirty="0"/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Fast computation </a:t>
            </a:r>
            <a:r>
              <a:rPr lang="en-US" dirty="0" smtClean="0"/>
              <a:t>to cope with rapid, random, large fluctuations in supply, demand, voltage, </a:t>
            </a:r>
            <a:r>
              <a:rPr lang="en-US" dirty="0" err="1" smtClean="0"/>
              <a:t>freq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Simple algorithms </a:t>
            </a:r>
            <a:r>
              <a:rPr lang="en-US" dirty="0" smtClean="0"/>
              <a:t>to scale to large networks of active DER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Real-time data </a:t>
            </a:r>
            <a:r>
              <a:rPr lang="en-US" dirty="0" smtClean="0"/>
              <a:t>for adaptive control, e.g. real-time DR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07104" y="535035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498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Key challenges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066800"/>
            <a:ext cx="8229600" cy="55626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err="1" smtClean="0"/>
              <a:t>Nonconvexity</a:t>
            </a:r>
            <a:endParaRPr lang="en-US" sz="3200" dirty="0" smtClean="0"/>
          </a:p>
          <a:p>
            <a:pPr lvl="1"/>
            <a:r>
              <a:rPr lang="en-US" dirty="0" smtClean="0"/>
              <a:t>Convex relaxations</a:t>
            </a:r>
          </a:p>
          <a:p>
            <a:pPr lvl="1"/>
            <a:endParaRPr lang="en-US" sz="1200" dirty="0" smtClean="0"/>
          </a:p>
          <a:p>
            <a:pPr marL="0" indent="0">
              <a:buNone/>
            </a:pPr>
            <a:r>
              <a:rPr lang="en-US" sz="3200" dirty="0" smtClean="0"/>
              <a:t>Large scale</a:t>
            </a:r>
          </a:p>
          <a:p>
            <a:pPr lvl="1"/>
            <a:r>
              <a:rPr lang="en-US" dirty="0" smtClean="0"/>
              <a:t>Distributed algorithms</a:t>
            </a:r>
          </a:p>
          <a:p>
            <a:pPr lvl="1"/>
            <a:endParaRPr lang="en-US" sz="1200" dirty="0"/>
          </a:p>
          <a:p>
            <a:pPr marL="0" indent="0">
              <a:buNone/>
            </a:pPr>
            <a:r>
              <a:rPr lang="en-US" sz="3200" dirty="0" smtClean="0"/>
              <a:t>Uncertainty</a:t>
            </a:r>
            <a:endParaRPr lang="en-US" sz="3200" dirty="0"/>
          </a:p>
          <a:p>
            <a:pPr lvl="1"/>
            <a:r>
              <a:rPr lang="en-US" dirty="0" smtClean="0"/>
              <a:t>Risk-limiting approach</a:t>
            </a:r>
            <a:endParaRPr lang="en-US" dirty="0"/>
          </a:p>
          <a:p>
            <a:pPr marL="471439" lvl="1" indent="0">
              <a:buNone/>
            </a:pPr>
            <a:endParaRPr lang="en-US" sz="1800" dirty="0"/>
          </a:p>
          <a:p>
            <a:pPr marL="471439" lvl="1" indent="0">
              <a:buNone/>
            </a:pPr>
            <a:endParaRPr lang="en-US" sz="18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07104" y="535035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ounded Rectangle 2"/>
          <p:cNvSpPr/>
          <p:nvPr/>
        </p:nvSpPr>
        <p:spPr bwMode="auto">
          <a:xfrm>
            <a:off x="762000" y="1143000"/>
            <a:ext cx="4724400" cy="990600"/>
          </a:xfrm>
          <a:prstGeom prst="roundRect">
            <a:avLst/>
          </a:pr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762000" y="2362200"/>
            <a:ext cx="4724400" cy="990600"/>
          </a:xfrm>
          <a:prstGeom prst="roundRect">
            <a:avLst/>
          </a:prstGeom>
          <a:noFill/>
          <a:ln w="57150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9692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Why is convexity important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066800"/>
            <a:ext cx="8229600" cy="41148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Foundation of LMP</a:t>
            </a:r>
          </a:p>
          <a:p>
            <a:pPr lvl="1"/>
            <a:r>
              <a:rPr lang="en-US" dirty="0" smtClean="0"/>
              <a:t>Convexity justifies the use of Lagrange multipliers as various prices</a:t>
            </a:r>
          </a:p>
          <a:p>
            <a:pPr lvl="1"/>
            <a:r>
              <a:rPr lang="en-US" dirty="0" smtClean="0"/>
              <a:t>Critical for efficient market theory</a:t>
            </a:r>
          </a:p>
          <a:p>
            <a:pPr lvl="1"/>
            <a:endParaRPr lang="en-US" sz="1200" dirty="0" smtClean="0"/>
          </a:p>
          <a:p>
            <a:pPr marL="0" indent="0">
              <a:buNone/>
            </a:pPr>
            <a:r>
              <a:rPr lang="en-US" sz="3200" dirty="0" smtClean="0"/>
              <a:t>Efficient computation</a:t>
            </a:r>
          </a:p>
          <a:p>
            <a:pPr lvl="1"/>
            <a:r>
              <a:rPr lang="en-US" dirty="0" smtClean="0"/>
              <a:t>Convexity delineates computational efficiency and intractability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104" y="535035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47023" y="5522893"/>
            <a:ext cx="8144577" cy="954107"/>
          </a:xfrm>
          <a:prstGeom prst="rect">
            <a:avLst/>
          </a:prstGeom>
          <a:noFill/>
          <a:ln w="38100" cmpd="sng">
            <a:solidFill>
              <a:srgbClr val="4F81BD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FF"/>
                </a:solidFill>
              </a:rPr>
              <a:t>A lot rides on (assumed) convexity structure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engineering, economics, regulatory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2358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438400"/>
            <a:ext cx="8077200" cy="1676400"/>
          </a:xfrm>
        </p:spPr>
        <p:txBody>
          <a:bodyPr/>
          <a:lstStyle/>
          <a:p>
            <a:pPr algn="ctr" eaLnBrk="1" hangingPunct="1"/>
            <a:r>
              <a:rPr lang="en-US" sz="5400" dirty="0"/>
              <a:t>o</a:t>
            </a:r>
            <a:r>
              <a:rPr lang="en-US" sz="5400" dirty="0" smtClean="0"/>
              <a:t>ptimal power flow</a:t>
            </a:r>
            <a:br>
              <a:rPr lang="en-US" sz="5400" dirty="0" smtClean="0"/>
            </a:br>
            <a:r>
              <a:rPr lang="en-US" sz="3200" dirty="0"/>
              <a:t>motivations</a:t>
            </a:r>
            <a:r>
              <a:rPr lang="en-US" sz="4400" dirty="0" smtClean="0"/>
              <a:t/>
            </a:r>
            <a:br>
              <a:rPr lang="en-US" sz="4400" dirty="0" smtClean="0"/>
            </a:b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6976953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power flow (OPF)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5401"/>
            <a:ext cx="8077200" cy="464819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OPF is solved routinely to determine</a:t>
            </a:r>
          </a:p>
          <a:p>
            <a:pPr lvl="1"/>
            <a:r>
              <a:rPr lang="en-US" dirty="0" smtClean="0"/>
              <a:t>How much power to generate where</a:t>
            </a:r>
          </a:p>
          <a:p>
            <a:pPr lvl="1"/>
            <a:r>
              <a:rPr lang="en-US" dirty="0" smtClean="0"/>
              <a:t>Market operation &amp; pricing</a:t>
            </a:r>
          </a:p>
          <a:p>
            <a:pPr lvl="1"/>
            <a:r>
              <a:rPr lang="en-US" dirty="0" smtClean="0"/>
              <a:t>Parameter setting, e.g. taps, VARs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Non-convex and hard to solve</a:t>
            </a:r>
          </a:p>
          <a:p>
            <a:pPr lvl="1"/>
            <a:r>
              <a:rPr lang="en-US" dirty="0" smtClean="0"/>
              <a:t>Huge literature since 1962</a:t>
            </a:r>
          </a:p>
          <a:p>
            <a:pPr lvl="1"/>
            <a:r>
              <a:rPr lang="en-US" dirty="0" smtClean="0"/>
              <a:t>Common practice: DC power flow (LP)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843980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power flow (OPF)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19200"/>
            <a:ext cx="8077200" cy="5410200"/>
          </a:xfrm>
        </p:spPr>
        <p:txBody>
          <a:bodyPr>
            <a:normAutofit fontScale="85000" lnSpcReduction="10000"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dirty="0" smtClean="0"/>
              <a:t>Problem formulation</a:t>
            </a:r>
          </a:p>
          <a:p>
            <a:pPr lvl="1">
              <a:spcAft>
                <a:spcPts val="600"/>
              </a:spcAft>
            </a:pP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</a:rPr>
              <a:t>Carpentier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 1962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dirty="0" smtClean="0"/>
              <a:t>Computational techniques</a:t>
            </a:r>
          </a:p>
          <a:p>
            <a:pPr lvl="1">
              <a:spcAft>
                <a:spcPts val="600"/>
              </a:spcAft>
            </a:pP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Dommel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&amp;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Tinney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1968 </a:t>
            </a:r>
          </a:p>
          <a:p>
            <a:pPr lvl="1">
              <a:spcAft>
                <a:spcPts val="600"/>
              </a:spcAft>
            </a:pP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Surveys: </a:t>
            </a:r>
            <a:r>
              <a:rPr lang="en-US" dirty="0" err="1" smtClean="0"/>
              <a:t>Huneault</a:t>
            </a:r>
            <a:r>
              <a:rPr lang="en-US" dirty="0" smtClean="0"/>
              <a:t> et al 1991, </a:t>
            </a:r>
            <a:r>
              <a:rPr lang="en-US" dirty="0" err="1" smtClean="0"/>
              <a:t>Momoh</a:t>
            </a:r>
            <a:r>
              <a:rPr lang="en-US" dirty="0" smtClean="0"/>
              <a:t> et al 2001, </a:t>
            </a:r>
            <a:r>
              <a:rPr lang="en-US" dirty="0" err="1" smtClean="0"/>
              <a:t>Pandya</a:t>
            </a:r>
            <a:r>
              <a:rPr lang="en-US" dirty="0" smtClean="0"/>
              <a:t> et al 2008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dirty="0" smtClean="0"/>
              <a:t>Bus injection model: SDP relaxation</a:t>
            </a:r>
          </a:p>
          <a:p>
            <a:pPr lvl="1">
              <a:spcAft>
                <a:spcPts val="600"/>
              </a:spcAft>
            </a:pPr>
            <a:r>
              <a:rPr lang="en-US" dirty="0" err="1" smtClean="0">
                <a:solidFill>
                  <a:srgbClr val="000000"/>
                </a:solidFill>
              </a:rPr>
              <a:t>Bai</a:t>
            </a:r>
            <a:r>
              <a:rPr lang="en-US" dirty="0" smtClean="0">
                <a:solidFill>
                  <a:srgbClr val="000000"/>
                </a:solidFill>
              </a:rPr>
              <a:t> et al 2008, 2009, </a:t>
            </a:r>
            <a:r>
              <a:rPr lang="en-US" dirty="0" err="1" smtClean="0">
                <a:solidFill>
                  <a:srgbClr val="0000FF"/>
                </a:solidFill>
              </a:rPr>
              <a:t>Lavaei</a:t>
            </a:r>
            <a:r>
              <a:rPr lang="en-US" dirty="0" smtClean="0">
                <a:solidFill>
                  <a:srgbClr val="0000FF"/>
                </a:solidFill>
              </a:rPr>
              <a:t> et al 2010, 2012</a:t>
            </a:r>
          </a:p>
          <a:p>
            <a:pPr lvl="1">
              <a:spcAft>
                <a:spcPts val="600"/>
              </a:spcAft>
            </a:pPr>
            <a:r>
              <a:rPr lang="en-US" dirty="0" smtClean="0">
                <a:solidFill>
                  <a:srgbClr val="0000FF"/>
                </a:solidFill>
              </a:rPr>
              <a:t>Bose et al 2011, </a:t>
            </a:r>
            <a:r>
              <a:rPr lang="en-US" dirty="0" smtClean="0">
                <a:solidFill>
                  <a:srgbClr val="000000"/>
                </a:solidFill>
              </a:rPr>
              <a:t>Zhang et al 2011, </a:t>
            </a:r>
            <a:r>
              <a:rPr lang="en-US" dirty="0" err="1"/>
              <a:t>Sojoudi</a:t>
            </a:r>
            <a:r>
              <a:rPr lang="en-US" dirty="0"/>
              <a:t> et al </a:t>
            </a:r>
            <a:r>
              <a:rPr lang="en-US" dirty="0" smtClean="0"/>
              <a:t>2012</a:t>
            </a:r>
          </a:p>
          <a:p>
            <a:pPr lvl="1">
              <a:spcAft>
                <a:spcPts val="600"/>
              </a:spcAft>
            </a:pPr>
            <a:r>
              <a:rPr lang="en-US" dirty="0" err="1" smtClean="0">
                <a:solidFill>
                  <a:srgbClr val="000000"/>
                </a:solidFill>
              </a:rPr>
              <a:t>Lesieutre</a:t>
            </a:r>
            <a:r>
              <a:rPr lang="en-US" dirty="0" smtClean="0">
                <a:solidFill>
                  <a:srgbClr val="000000"/>
                </a:solidFill>
              </a:rPr>
              <a:t> et al 2011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dirty="0" smtClean="0">
                <a:solidFill>
                  <a:srgbClr val="000000"/>
                </a:solidFill>
              </a:rPr>
              <a:t>Branch flow model: SOCP relaxation</a:t>
            </a:r>
          </a:p>
          <a:p>
            <a:pPr lvl="1">
              <a:spcAft>
                <a:spcPts val="600"/>
              </a:spcAft>
            </a:pPr>
            <a:r>
              <a:rPr lang="en-US" dirty="0" err="1" smtClean="0">
                <a:solidFill>
                  <a:srgbClr val="000000"/>
                </a:solidFill>
              </a:rPr>
              <a:t>Baran</a:t>
            </a:r>
            <a:r>
              <a:rPr lang="en-US" dirty="0" smtClean="0">
                <a:solidFill>
                  <a:srgbClr val="000000"/>
                </a:solidFill>
              </a:rPr>
              <a:t> &amp; Wu 1989, Chiang &amp; </a:t>
            </a:r>
            <a:r>
              <a:rPr lang="en-US" dirty="0" err="1" smtClean="0">
                <a:solidFill>
                  <a:srgbClr val="000000"/>
                </a:solidFill>
              </a:rPr>
              <a:t>Baran</a:t>
            </a:r>
            <a:r>
              <a:rPr lang="en-US" dirty="0" smtClean="0">
                <a:solidFill>
                  <a:srgbClr val="000000"/>
                </a:solidFill>
              </a:rPr>
              <a:t> 1990, Taylor 2011,  </a:t>
            </a:r>
            <a:r>
              <a:rPr lang="en-US" dirty="0" err="1" smtClean="0">
                <a:solidFill>
                  <a:srgbClr val="0000FF"/>
                </a:solidFill>
              </a:rPr>
              <a:t>Farivar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et al </a:t>
            </a:r>
            <a:r>
              <a:rPr lang="en-US" dirty="0" smtClean="0">
                <a:solidFill>
                  <a:srgbClr val="0000FF"/>
                </a:solidFill>
              </a:rPr>
              <a:t>2011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393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Application: Volt/VAR control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800" y="1219200"/>
            <a:ext cx="8305800" cy="1676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Motivation</a:t>
            </a:r>
            <a:endParaRPr lang="en-US" dirty="0"/>
          </a:p>
          <a:p>
            <a:pPr lvl="1"/>
            <a:r>
              <a:rPr lang="en-US" dirty="0" smtClean="0"/>
              <a:t>Static capacitor</a:t>
            </a:r>
            <a:r>
              <a:rPr lang="en-US" dirty="0"/>
              <a:t> </a:t>
            </a:r>
            <a:r>
              <a:rPr lang="en-US" dirty="0" smtClean="0"/>
              <a:t>control </a:t>
            </a:r>
            <a:r>
              <a:rPr lang="en-US" dirty="0"/>
              <a:t>cannot cope with rapid random fluctuations of </a:t>
            </a:r>
            <a:r>
              <a:rPr lang="en-US" dirty="0" smtClean="0"/>
              <a:t>PVs on </a:t>
            </a:r>
            <a:r>
              <a:rPr lang="en-US" dirty="0" err="1" smtClean="0"/>
              <a:t>distr</a:t>
            </a:r>
            <a:r>
              <a:rPr lang="en-US" dirty="0" smtClean="0"/>
              <a:t> circuits</a:t>
            </a:r>
            <a:endParaRPr lang="en-US" dirty="0"/>
          </a:p>
        </p:txBody>
      </p:sp>
      <p:pic>
        <p:nvPicPr>
          <p:cNvPr id="5" name="Picture 425" descr="Screen shot 2010-10-04 at 12.56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1" t="34978" r="436" b="13254"/>
          <a:stretch>
            <a:fillRect/>
          </a:stretch>
        </p:blipFill>
        <p:spPr>
          <a:xfrm>
            <a:off x="6324600" y="2895600"/>
            <a:ext cx="2469553" cy="1541049"/>
          </a:xfrm>
          <a:prstGeom prst="rect">
            <a:avLst/>
          </a:prstGeom>
          <a:noFill/>
          <a:ln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95511" y="4953000"/>
            <a:ext cx="3019889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304800" y="3200400"/>
            <a:ext cx="5562600" cy="3276600"/>
            <a:chOff x="304800" y="3200400"/>
            <a:chExt cx="5562600" cy="3276600"/>
          </a:xfrm>
        </p:grpSpPr>
        <p:pic>
          <p:nvPicPr>
            <p:cNvPr id="8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330" y="5170836"/>
              <a:ext cx="3788670" cy="1306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Content Placeholder 5"/>
            <p:cNvSpPr txBox="1">
              <a:spLocks/>
            </p:cNvSpPr>
            <p:nvPr/>
          </p:nvSpPr>
          <p:spPr bwMode="auto">
            <a:xfrm>
              <a:off x="304800" y="3200400"/>
              <a:ext cx="5562600" cy="190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>
              <a:lvl1pPr marL="469852" indent="-469852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7957" indent="-43651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304791" indent="-39524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o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693690" indent="-38731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n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93699" indent="-398423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50852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3008004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65158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922311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Clr>
                  <a:srgbClr val="CC0000"/>
                </a:buClr>
                <a:buFont typeface="Wingdings" pitchFamily="2" charset="2"/>
                <a:buNone/>
              </a:pPr>
              <a:r>
                <a:rPr lang="en-US" dirty="0" smtClean="0">
                  <a:solidFill>
                    <a:srgbClr val="000000"/>
                  </a:solidFill>
                  <a:latin typeface="Verdana"/>
                </a:rPr>
                <a:t>Inverter control</a:t>
              </a:r>
            </a:p>
            <a:p>
              <a:pPr lvl="1">
                <a:buClr>
                  <a:srgbClr val="CC0000"/>
                </a:buClr>
              </a:pPr>
              <a:r>
                <a:rPr lang="en-US" dirty="0">
                  <a:solidFill>
                    <a:srgbClr val="000000"/>
                  </a:solidFill>
                  <a:latin typeface="Verdana"/>
                </a:rPr>
                <a:t>Much faster &amp; more </a:t>
              </a:r>
              <a:r>
                <a:rPr lang="en-US" dirty="0" smtClean="0">
                  <a:solidFill>
                    <a:srgbClr val="000000"/>
                  </a:solidFill>
                  <a:latin typeface="Verdana"/>
                </a:rPr>
                <a:t>frequent</a:t>
              </a:r>
              <a:endParaRPr lang="en-US" dirty="0">
                <a:solidFill>
                  <a:srgbClr val="000000"/>
                </a:solidFill>
                <a:latin typeface="Verdana"/>
              </a:endParaRPr>
            </a:p>
            <a:p>
              <a:pPr lvl="1">
                <a:buClr>
                  <a:srgbClr val="CC0000"/>
                </a:buClr>
              </a:pPr>
              <a:r>
                <a:rPr lang="en-US" dirty="0" smtClean="0">
                  <a:solidFill>
                    <a:srgbClr val="000000"/>
                  </a:solidFill>
                  <a:latin typeface="Verdana"/>
                </a:rPr>
                <a:t>IEEE 1547 does not optimize VAR currently (unity PF)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84368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Load and Solar Variation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210338"/>
            <a:ext cx="2895600" cy="2495262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2097"/>
            <a:ext cx="4298264" cy="2522703"/>
          </a:xfrm>
          <a:prstGeom prst="rect">
            <a:avLst/>
          </a:prstGeom>
        </p:spPr>
      </p:pic>
      <p:pic>
        <p:nvPicPr>
          <p:cNvPr id="1027" name="Picture 3" descr="C:\Documents and Settings\farivam\Desktop\Caltech\AVVC\Power-VVC-SGC201104a\SGC2011\Hmap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133600"/>
            <a:ext cx="4114800" cy="319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93504" y="5330383"/>
            <a:ext cx="3617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Empirical distribution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of (load, solar) for Calabash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4772290"/>
              </p:ext>
            </p:extLst>
          </p:nvPr>
        </p:nvGraphicFramePr>
        <p:xfrm>
          <a:off x="2895600" y="1295400"/>
          <a:ext cx="48895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165" name="Equation" r:id="rId6" imgW="190500" imgH="241300" progId="Equation.3">
                  <p:embed/>
                </p:oleObj>
              </mc:Choice>
              <mc:Fallback>
                <p:oleObj name="Equation" r:id="rId6" imgW="190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95600" y="1295400"/>
                        <a:ext cx="488950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6125988"/>
              </p:ext>
            </p:extLst>
          </p:nvPr>
        </p:nvGraphicFramePr>
        <p:xfrm>
          <a:off x="304800" y="4876800"/>
          <a:ext cx="48895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166" name="Equation" r:id="rId8" imgW="190500" imgH="241300" progId="Equation.3">
                  <p:embed/>
                </p:oleObj>
              </mc:Choice>
              <mc:Fallback>
                <p:oleObj name="Equation" r:id="rId8" imgW="190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04800" y="4876800"/>
                        <a:ext cx="488950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4555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775" y="304800"/>
            <a:ext cx="8229600" cy="990600"/>
          </a:xfrm>
        </p:spPr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Summary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3" y="1583252"/>
            <a:ext cx="9043757" cy="291254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65690" y="5218093"/>
            <a:ext cx="63559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More reliable operation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Energy savings</a:t>
            </a:r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7050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Acks</a:t>
            </a:r>
            <a:r>
              <a:rPr lang="en-US" dirty="0" smtClean="0"/>
              <a:t> and refs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066800"/>
            <a:ext cx="8305800" cy="5486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Collaborators</a:t>
            </a:r>
          </a:p>
          <a:p>
            <a:pPr lvl="1"/>
            <a:r>
              <a:rPr lang="en-US" sz="2000" dirty="0" smtClean="0"/>
              <a:t>S. Bose, M. </a:t>
            </a:r>
            <a:r>
              <a:rPr lang="en-US" sz="2000" dirty="0" err="1" smtClean="0"/>
              <a:t>Chandy</a:t>
            </a:r>
            <a:r>
              <a:rPr lang="en-US" sz="2000" dirty="0" smtClean="0"/>
              <a:t>, L. </a:t>
            </a:r>
            <a:r>
              <a:rPr lang="en-US" sz="2000" dirty="0" err="1" smtClean="0"/>
              <a:t>Gan</a:t>
            </a:r>
            <a:r>
              <a:rPr lang="en-US" sz="2000" dirty="0" smtClean="0"/>
              <a:t>, D. </a:t>
            </a:r>
            <a:r>
              <a:rPr lang="en-US" sz="2000" dirty="0" err="1" smtClean="0"/>
              <a:t>Gayme</a:t>
            </a:r>
            <a:r>
              <a:rPr lang="en-US" sz="2000" dirty="0" smtClean="0"/>
              <a:t>, J. </a:t>
            </a:r>
            <a:r>
              <a:rPr lang="en-US" sz="2000" dirty="0" err="1" smtClean="0"/>
              <a:t>Lavaei</a:t>
            </a:r>
            <a:r>
              <a:rPr lang="en-US" sz="2000" dirty="0" smtClean="0"/>
              <a:t>, L. Li</a:t>
            </a:r>
          </a:p>
          <a:p>
            <a:pPr marL="471439" lvl="1" indent="0">
              <a:buNone/>
            </a:pPr>
            <a:endParaRPr lang="en-US" sz="1100" dirty="0" smtClean="0"/>
          </a:p>
          <a:p>
            <a:pPr marL="0" indent="0">
              <a:buNone/>
            </a:pPr>
            <a:r>
              <a:rPr lang="en-US" dirty="0" smtClean="0"/>
              <a:t>BFM reference</a:t>
            </a:r>
          </a:p>
          <a:p>
            <a:pPr lvl="1"/>
            <a:r>
              <a:rPr lang="en-US" sz="2000" dirty="0" smtClean="0"/>
              <a:t>Branch flow model: relaxations and </a:t>
            </a:r>
            <a:r>
              <a:rPr lang="en-US" sz="2000" dirty="0" err="1" smtClean="0"/>
              <a:t>convexification</a:t>
            </a:r>
            <a:endParaRPr lang="en-US" sz="2000" dirty="0"/>
          </a:p>
          <a:p>
            <a:pPr marL="471439" lvl="1" indent="0">
              <a:buNone/>
            </a:pPr>
            <a:r>
              <a:rPr lang="en-US" sz="2000" dirty="0" smtClean="0"/>
              <a:t>	M. </a:t>
            </a:r>
            <a:r>
              <a:rPr lang="en-US" sz="2000" dirty="0" err="1" smtClean="0"/>
              <a:t>Farivar</a:t>
            </a:r>
            <a:r>
              <a:rPr lang="en-US" sz="2000" dirty="0" smtClean="0"/>
              <a:t> and S. H. Low</a:t>
            </a:r>
          </a:p>
          <a:p>
            <a:pPr marL="471439" lvl="1" indent="0">
              <a:buNone/>
            </a:pPr>
            <a:r>
              <a:rPr lang="en-US" sz="2000" dirty="0"/>
              <a:t>	arXiv:1204.4865v2, </a:t>
            </a:r>
            <a:r>
              <a:rPr lang="en-US" sz="2000" dirty="0" smtClean="0"/>
              <a:t>April 2012</a:t>
            </a:r>
          </a:p>
          <a:p>
            <a:pPr marL="471439" lvl="1" indent="0">
              <a:buNone/>
            </a:pPr>
            <a:endParaRPr lang="en-US" sz="1100" dirty="0" smtClean="0"/>
          </a:p>
          <a:p>
            <a:pPr marL="0" indent="0">
              <a:buNone/>
            </a:pPr>
            <a:r>
              <a:rPr lang="en-US" dirty="0" smtClean="0"/>
              <a:t>Other references</a:t>
            </a:r>
            <a:endParaRPr lang="en-US" dirty="0"/>
          </a:p>
          <a:p>
            <a:pPr lvl="1"/>
            <a:r>
              <a:rPr lang="en-US" sz="2000" dirty="0" smtClean="0"/>
              <a:t>Zero duality gap in OPF problem</a:t>
            </a:r>
          </a:p>
          <a:p>
            <a:pPr marL="471439" lvl="1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J. </a:t>
            </a:r>
            <a:r>
              <a:rPr lang="en-US" sz="2000" dirty="0" err="1" smtClean="0"/>
              <a:t>Lavaei</a:t>
            </a:r>
            <a:r>
              <a:rPr lang="en-US" sz="2000" dirty="0" smtClean="0"/>
              <a:t> and S. H. </a:t>
            </a:r>
            <a:r>
              <a:rPr lang="en-US" sz="2000" smtClean="0"/>
              <a:t>Low</a:t>
            </a:r>
            <a:endParaRPr lang="en-US" sz="2000" dirty="0" smtClean="0"/>
          </a:p>
          <a:p>
            <a:pPr marL="471439" lvl="1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IEEE Trans Power Systems, Feb 2012</a:t>
            </a:r>
          </a:p>
          <a:p>
            <a:pPr lvl="1"/>
            <a:r>
              <a:rPr lang="en-US" sz="2000" dirty="0" smtClean="0"/>
              <a:t>QCQP on acyclic graphs with application to power flow</a:t>
            </a:r>
          </a:p>
          <a:p>
            <a:pPr marL="471439" lvl="1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S. Bose, D. </a:t>
            </a:r>
            <a:r>
              <a:rPr lang="en-US" sz="2000" dirty="0" err="1" smtClean="0"/>
              <a:t>Gayme</a:t>
            </a:r>
            <a:r>
              <a:rPr lang="en-US" sz="2000" dirty="0" smtClean="0"/>
              <a:t>, S. H. Low and M. </a:t>
            </a:r>
            <a:r>
              <a:rPr lang="en-US" sz="2000" dirty="0" err="1" smtClean="0"/>
              <a:t>Chandy</a:t>
            </a:r>
            <a:endParaRPr lang="en-US" sz="2000" dirty="0"/>
          </a:p>
          <a:p>
            <a:pPr marL="471439" lvl="1" indent="0">
              <a:buNone/>
            </a:pPr>
            <a:r>
              <a:rPr lang="en-US" sz="2000" dirty="0" smtClean="0"/>
              <a:t>	arXiv</a:t>
            </a:r>
            <a:r>
              <a:rPr lang="en-US" sz="2000" dirty="0"/>
              <a:t>:</a:t>
            </a:r>
            <a:r>
              <a:rPr lang="en-US" sz="2000" dirty="0" smtClean="0"/>
              <a:t>1203.5599v1, March 2012</a:t>
            </a:r>
            <a:endParaRPr lang="en-US" sz="2000" dirty="0"/>
          </a:p>
          <a:p>
            <a:pPr lvl="1"/>
            <a:endParaRPr lang="en-US" sz="20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07104" y="535035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9729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438400"/>
            <a:ext cx="8077200" cy="1676400"/>
          </a:xfrm>
        </p:spPr>
        <p:txBody>
          <a:bodyPr/>
          <a:lstStyle/>
          <a:p>
            <a:pPr algn="ctr" eaLnBrk="1" hangingPunct="1"/>
            <a:r>
              <a:rPr lang="en-US" sz="5400" dirty="0"/>
              <a:t>t</a:t>
            </a:r>
            <a:r>
              <a:rPr lang="en-US" sz="5400" dirty="0" smtClean="0"/>
              <a:t>heory</a:t>
            </a:r>
            <a:br>
              <a:rPr lang="en-US" sz="5400" dirty="0" smtClean="0"/>
            </a:br>
            <a:r>
              <a:rPr lang="en-US" sz="2800" dirty="0" smtClean="0"/>
              <a:t>relaxations and </a:t>
            </a:r>
            <a:r>
              <a:rPr lang="en-US" sz="2800" dirty="0" err="1" smtClean="0"/>
              <a:t>convexification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41843119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Outline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95401"/>
            <a:ext cx="8001000" cy="4952999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rgbClr val="000000"/>
                </a:solidFill>
              </a:rPr>
              <a:t>Branch flow model and OPF</a:t>
            </a:r>
          </a:p>
          <a:p>
            <a:pPr lvl="1"/>
            <a:endParaRPr lang="en-US" sz="1050" dirty="0" smtClean="0"/>
          </a:p>
          <a:p>
            <a:pPr marL="0" indent="0">
              <a:buNone/>
            </a:pPr>
            <a:r>
              <a:rPr lang="en-US" sz="3200" dirty="0" smtClean="0"/>
              <a:t>Solution strategy: two relaxations</a:t>
            </a:r>
          </a:p>
          <a:p>
            <a:pPr lvl="1"/>
            <a:r>
              <a:rPr lang="en-US" dirty="0"/>
              <a:t>Angle relaxation</a:t>
            </a:r>
          </a:p>
          <a:p>
            <a:pPr lvl="1"/>
            <a:r>
              <a:rPr lang="en-US" dirty="0" smtClean="0"/>
              <a:t>SOCP relaxation</a:t>
            </a:r>
          </a:p>
          <a:p>
            <a:pPr lvl="1"/>
            <a:endParaRPr lang="en-US" sz="1050" dirty="0"/>
          </a:p>
          <a:p>
            <a:pPr marL="0" indent="0">
              <a:buNone/>
            </a:pPr>
            <a:r>
              <a:rPr lang="en-US" sz="3200" dirty="0" err="1" smtClean="0"/>
              <a:t>Convexification</a:t>
            </a:r>
            <a:r>
              <a:rPr lang="en-US" sz="3200" dirty="0" smtClean="0"/>
              <a:t> for mesh networks</a:t>
            </a:r>
          </a:p>
          <a:p>
            <a:pPr marL="0" indent="0">
              <a:buNone/>
            </a:pPr>
            <a:endParaRPr lang="en-US" sz="1050" dirty="0" smtClean="0"/>
          </a:p>
          <a:p>
            <a:pPr marL="0" indent="0">
              <a:buNone/>
            </a:pPr>
            <a:r>
              <a:rPr lang="en-US" sz="3200" dirty="0" smtClean="0"/>
              <a:t>Extensions</a:t>
            </a:r>
            <a:endParaRPr lang="en-US" sz="3200" dirty="0"/>
          </a:p>
          <a:p>
            <a:pPr lvl="1"/>
            <a:endParaRPr lang="en-US" sz="1050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37051" y="5350354"/>
            <a:ext cx="7306749" cy="1050446"/>
            <a:chOff x="107104" y="5350354"/>
            <a:chExt cx="7306749" cy="1050446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00400" y="5867400"/>
              <a:ext cx="1662224" cy="53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" name="Picture 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14400" y="5848225"/>
              <a:ext cx="552575" cy="552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15000" y="5887731"/>
              <a:ext cx="936853" cy="50682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82059" y="5867400"/>
              <a:ext cx="631794" cy="5334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95575" y="5939408"/>
              <a:ext cx="1295400" cy="461392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107104" y="5350354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29200" y="5943600"/>
              <a:ext cx="457200" cy="4314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8751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Two models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90600" y="1447800"/>
            <a:ext cx="7315200" cy="3352800"/>
            <a:chOff x="990600" y="1447800"/>
            <a:chExt cx="7315200" cy="3352800"/>
          </a:xfrm>
        </p:grpSpPr>
        <p:cxnSp>
          <p:nvCxnSpPr>
            <p:cNvPr id="38" name="Straight Connector 37"/>
            <p:cNvCxnSpPr/>
            <p:nvPr/>
          </p:nvCxnSpPr>
          <p:spPr>
            <a:xfrm flipV="1">
              <a:off x="1905000" y="3276600"/>
              <a:ext cx="3200400" cy="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1905000" y="28956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5105400" y="2895602"/>
              <a:ext cx="0" cy="3809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1113341" y="2514600"/>
              <a:ext cx="3344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800" i="1" dirty="0" err="1" smtClean="0">
                  <a:solidFill>
                    <a:prstClr val="black"/>
                  </a:solidFill>
                  <a:latin typeface="Times New Roman"/>
                  <a:cs typeface="Times New Roman"/>
                </a:rPr>
                <a:t>i</a:t>
              </a:r>
              <a:endParaRPr lang="en-US" sz="2800" i="1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495800" y="2448580"/>
              <a:ext cx="3658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800" i="1" dirty="0" err="1">
                  <a:solidFill>
                    <a:prstClr val="black"/>
                  </a:solidFill>
                  <a:latin typeface="Times New Roman"/>
                  <a:cs typeface="Times New Roman"/>
                </a:rPr>
                <a:t>j</a:t>
              </a:r>
              <a:endParaRPr lang="en-US" sz="2800" i="1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162800" y="2438400"/>
              <a:ext cx="381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800" i="1" dirty="0" err="1" smtClean="0">
                  <a:solidFill>
                    <a:prstClr val="black"/>
                  </a:solidFill>
                  <a:latin typeface="Times New Roman"/>
                  <a:cs typeface="Times New Roman"/>
                </a:rPr>
                <a:t>k</a:t>
              </a:r>
              <a:endParaRPr lang="en-US" sz="2800" i="1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1447800" y="2057400"/>
              <a:ext cx="762000" cy="805329"/>
              <a:chOff x="1981200" y="685800"/>
              <a:chExt cx="762000" cy="805329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>
                <a:off x="1981200" y="1491129"/>
                <a:ext cx="762000" cy="0"/>
              </a:xfrm>
              <a:prstGeom prst="line">
                <a:avLst/>
              </a:prstGeom>
              <a:ln w="76200" cmpd="sng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flipV="1">
                <a:off x="2590800" y="685800"/>
                <a:ext cx="0" cy="762000"/>
              </a:xfrm>
              <a:prstGeom prst="line">
                <a:avLst/>
              </a:prstGeom>
              <a:ln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V="1">
                <a:off x="2133600" y="685800"/>
                <a:ext cx="0" cy="762000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47" name="Object 4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7114050"/>
                </p:ext>
              </p:extLst>
            </p:nvPr>
          </p:nvGraphicFramePr>
          <p:xfrm>
            <a:off x="4767263" y="1524000"/>
            <a:ext cx="366712" cy="5667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3624" name="Equation" r:id="rId4" imgW="165100" imgH="254000" progId="Equation.3">
                    <p:embed/>
                  </p:oleObj>
                </mc:Choice>
                <mc:Fallback>
                  <p:oleObj name="Equation" r:id="rId4" imgW="165100" imgH="2540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767263" y="1524000"/>
                          <a:ext cx="366712" cy="5667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90944049"/>
                </p:ext>
              </p:extLst>
            </p:nvPr>
          </p:nvGraphicFramePr>
          <p:xfrm>
            <a:off x="5299075" y="1528762"/>
            <a:ext cx="339725" cy="5667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3625" name="Equation" r:id="rId6" imgW="152400" imgH="254000" progId="Equation.3">
                    <p:embed/>
                  </p:oleObj>
                </mc:Choice>
                <mc:Fallback>
                  <p:oleObj name="Equation" r:id="rId6" imgW="152400" imgH="2540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299075" y="1528762"/>
                          <a:ext cx="339725" cy="5667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50" name="Straight Connector 49"/>
            <p:cNvCxnSpPr/>
            <p:nvPr/>
          </p:nvCxnSpPr>
          <p:spPr>
            <a:xfrm>
              <a:off x="7162800" y="3505200"/>
              <a:ext cx="0" cy="914400"/>
            </a:xfrm>
            <a:prstGeom prst="line">
              <a:avLst/>
            </a:prstGeom>
            <a:ln w="76200" cmpd="sng"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/>
            <p:cNvGrpSpPr/>
            <p:nvPr/>
          </p:nvGrpSpPr>
          <p:grpSpPr>
            <a:xfrm>
              <a:off x="4800600" y="2057400"/>
              <a:ext cx="762000" cy="805329"/>
              <a:chOff x="1981200" y="685800"/>
              <a:chExt cx="762000" cy="805329"/>
            </a:xfrm>
          </p:grpSpPr>
          <p:cxnSp>
            <p:nvCxnSpPr>
              <p:cNvPr id="68" name="Straight Connector 67"/>
              <p:cNvCxnSpPr/>
              <p:nvPr/>
            </p:nvCxnSpPr>
            <p:spPr>
              <a:xfrm>
                <a:off x="1981200" y="1491129"/>
                <a:ext cx="762000" cy="0"/>
              </a:xfrm>
              <a:prstGeom prst="line">
                <a:avLst/>
              </a:prstGeom>
              <a:ln w="76200" cmpd="sng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flipV="1">
                <a:off x="2590800" y="685800"/>
                <a:ext cx="0" cy="762000"/>
              </a:xfrm>
              <a:prstGeom prst="line">
                <a:avLst/>
              </a:prstGeom>
              <a:ln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V="1">
                <a:off x="2133600" y="685800"/>
                <a:ext cx="0" cy="762000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/>
            <p:cNvGrpSpPr/>
            <p:nvPr/>
          </p:nvGrpSpPr>
          <p:grpSpPr>
            <a:xfrm>
              <a:off x="5486400" y="2895600"/>
              <a:ext cx="2362200" cy="381002"/>
              <a:chOff x="2590800" y="1676400"/>
              <a:chExt cx="3200400" cy="381002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 flipV="1">
                <a:off x="2590800" y="2057400"/>
                <a:ext cx="3200400" cy="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flipV="1">
                <a:off x="2590800" y="1676400"/>
                <a:ext cx="0" cy="3810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flipV="1">
                <a:off x="5791200" y="1676402"/>
                <a:ext cx="0" cy="38099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7543800" y="2057400"/>
              <a:ext cx="762000" cy="805329"/>
              <a:chOff x="1981200" y="685800"/>
              <a:chExt cx="762000" cy="805329"/>
            </a:xfrm>
          </p:grpSpPr>
          <p:cxnSp>
            <p:nvCxnSpPr>
              <p:cNvPr id="62" name="Straight Connector 61"/>
              <p:cNvCxnSpPr/>
              <p:nvPr/>
            </p:nvCxnSpPr>
            <p:spPr>
              <a:xfrm>
                <a:off x="1981200" y="1491129"/>
                <a:ext cx="762000" cy="0"/>
              </a:xfrm>
              <a:prstGeom prst="line">
                <a:avLst/>
              </a:prstGeom>
              <a:ln w="76200" cmpd="sng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flipV="1">
                <a:off x="2590800" y="685800"/>
                <a:ext cx="0" cy="762000"/>
              </a:xfrm>
              <a:prstGeom prst="line">
                <a:avLst/>
              </a:prstGeom>
              <a:ln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flipV="1">
                <a:off x="2133600" y="685800"/>
                <a:ext cx="0" cy="762000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5" name="Straight Connector 54"/>
            <p:cNvCxnSpPr/>
            <p:nvPr/>
          </p:nvCxnSpPr>
          <p:spPr>
            <a:xfrm>
              <a:off x="5257800" y="4800600"/>
              <a:ext cx="25908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5257800" y="2895600"/>
              <a:ext cx="0" cy="19049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7848600" y="4495800"/>
              <a:ext cx="0" cy="3047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7543800" y="4495800"/>
              <a:ext cx="762000" cy="0"/>
            </a:xfrm>
            <a:prstGeom prst="line">
              <a:avLst/>
            </a:prstGeom>
            <a:ln w="762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0600" y="1447800"/>
              <a:ext cx="746760" cy="609600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28800" y="1447800"/>
              <a:ext cx="752395" cy="609600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1066800" y="3429000"/>
            <a:ext cx="5105400" cy="990600"/>
            <a:chOff x="1066800" y="3429000"/>
            <a:chExt cx="5105400" cy="990600"/>
          </a:xfrm>
        </p:grpSpPr>
        <p:sp>
          <p:nvSpPr>
            <p:cNvPr id="36" name="Rounded Rectangle 35"/>
            <p:cNvSpPr/>
            <p:nvPr/>
          </p:nvSpPr>
          <p:spPr>
            <a:xfrm>
              <a:off x="1066800" y="3581400"/>
              <a:ext cx="1524000" cy="838200"/>
            </a:xfrm>
            <a:prstGeom prst="round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2057400" y="3429000"/>
              <a:ext cx="381000" cy="0"/>
            </a:xfrm>
            <a:prstGeom prst="line">
              <a:avLst/>
            </a:prstGeom>
            <a:ln>
              <a:solidFill>
                <a:srgbClr val="4F81BD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5" name="Object 4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25384905"/>
                </p:ext>
              </p:extLst>
            </p:nvPr>
          </p:nvGraphicFramePr>
          <p:xfrm>
            <a:off x="2121446" y="3757612"/>
            <a:ext cx="396345" cy="5095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3626" name="Equation" r:id="rId10" imgW="177800" imgH="228600" progId="Equation.3">
                    <p:embed/>
                  </p:oleObj>
                </mc:Choice>
                <mc:Fallback>
                  <p:oleObj name="Equation" r:id="rId10" imgW="17780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2121446" y="3757612"/>
                          <a:ext cx="396345" cy="5095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" name="Object 4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2045090"/>
                </p:ext>
              </p:extLst>
            </p:nvPr>
          </p:nvGraphicFramePr>
          <p:xfrm>
            <a:off x="5715000" y="3581400"/>
            <a:ext cx="452437" cy="5095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3627" name="Equation" r:id="rId12" imgW="203200" imgH="228600" progId="Equation.3">
                    <p:embed/>
                  </p:oleObj>
                </mc:Choice>
                <mc:Fallback>
                  <p:oleObj name="Equation" r:id="rId12" imgW="20320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5715000" y="3581400"/>
                          <a:ext cx="452437" cy="5095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" name="TextBox 50"/>
            <p:cNvSpPr txBox="1"/>
            <p:nvPr/>
          </p:nvSpPr>
          <p:spPr>
            <a:xfrm>
              <a:off x="1066800" y="3588603"/>
              <a:ext cx="10546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prstClr val="black"/>
                  </a:solidFill>
                  <a:latin typeface="Calibri"/>
                </a:rPr>
                <a:t>b</a:t>
              </a:r>
              <a:r>
                <a:rPr lang="en-US" sz="2400" dirty="0" smtClean="0">
                  <a:solidFill>
                    <a:prstClr val="black"/>
                  </a:solidFill>
                  <a:latin typeface="Calibri"/>
                </a:rPr>
                <a:t>ranch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 smtClean="0">
                  <a:solidFill>
                    <a:prstClr val="black"/>
                  </a:solidFill>
                  <a:latin typeface="Calibri"/>
                </a:rPr>
                <a:t>flow</a:t>
              </a:r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61" name="Straight Connector 60"/>
            <p:cNvCxnSpPr/>
            <p:nvPr/>
          </p:nvCxnSpPr>
          <p:spPr>
            <a:xfrm>
              <a:off x="5715000" y="3429000"/>
              <a:ext cx="457200" cy="0"/>
            </a:xfrm>
            <a:prstGeom prst="line">
              <a:avLst/>
            </a:prstGeom>
            <a:ln>
              <a:solidFill>
                <a:srgbClr val="4F81BD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4572000" y="5029200"/>
            <a:ext cx="1524000" cy="1676400"/>
            <a:chOff x="4060825" y="2362200"/>
            <a:chExt cx="1524000" cy="1676400"/>
          </a:xfrm>
        </p:grpSpPr>
        <p:sp>
          <p:nvSpPr>
            <p:cNvPr id="75" name="Rounded Rectangle 74"/>
            <p:cNvSpPr/>
            <p:nvPr/>
          </p:nvSpPr>
          <p:spPr>
            <a:xfrm>
              <a:off x="4060825" y="2362200"/>
              <a:ext cx="1524000" cy="1676400"/>
            </a:xfrm>
            <a:prstGeom prst="round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4114800" y="2362200"/>
              <a:ext cx="1470025" cy="1592997"/>
              <a:chOff x="4114800" y="2362200"/>
              <a:chExt cx="1470025" cy="1592997"/>
            </a:xfrm>
          </p:grpSpPr>
          <p:graphicFrame>
            <p:nvGraphicFramePr>
              <p:cNvPr id="77" name="Object 7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8217574"/>
                  </p:ext>
                </p:extLst>
              </p:nvPr>
            </p:nvGraphicFramePr>
            <p:xfrm>
              <a:off x="4114800" y="2362200"/>
              <a:ext cx="1470025" cy="8207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83628" name="Equation" r:id="rId14" imgW="660400" imgH="368300" progId="Equation.3">
                      <p:embed/>
                    </p:oleObj>
                  </mc:Choice>
                  <mc:Fallback>
                    <p:oleObj name="Equation" r:id="rId14" imgW="660400" imgH="368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4114800" y="2362200"/>
                            <a:ext cx="1470025" cy="8207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8" name="TextBox 77"/>
              <p:cNvSpPr txBox="1"/>
              <p:nvPr/>
            </p:nvSpPr>
            <p:spPr>
              <a:xfrm>
                <a:off x="4267200" y="3124200"/>
                <a:ext cx="126939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>
                    <a:solidFill>
                      <a:prstClr val="black"/>
                    </a:solidFill>
                    <a:latin typeface="Calibri"/>
                  </a:rPr>
                  <a:t>b</a:t>
                </a:r>
                <a:r>
                  <a:rPr lang="en-US" sz="2400" dirty="0" smtClean="0">
                    <a:solidFill>
                      <a:prstClr val="black"/>
                    </a:solidFill>
                    <a:latin typeface="Calibri"/>
                  </a:rPr>
                  <a:t>us </a:t>
                </a: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 smtClean="0">
                    <a:solidFill>
                      <a:prstClr val="black"/>
                    </a:solidFill>
                    <a:latin typeface="Calibri"/>
                  </a:rPr>
                  <a:t>injection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250442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Two models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391153" y="2173069"/>
            <a:ext cx="6201859" cy="2057400"/>
            <a:chOff x="2332541" y="4343400"/>
            <a:chExt cx="6201859" cy="2057400"/>
          </a:xfrm>
        </p:grpSpPr>
        <p:grpSp>
          <p:nvGrpSpPr>
            <p:cNvPr id="23" name="Group 22"/>
            <p:cNvGrpSpPr/>
            <p:nvPr/>
          </p:nvGrpSpPr>
          <p:grpSpPr>
            <a:xfrm>
              <a:off x="2332541" y="4343400"/>
              <a:ext cx="6201859" cy="2057400"/>
              <a:chOff x="2332541" y="4343400"/>
              <a:chExt cx="6201859" cy="2057400"/>
            </a:xfrm>
          </p:grpSpPr>
          <p:cxnSp>
            <p:nvCxnSpPr>
              <p:cNvPr id="25" name="Straight Connector 24"/>
              <p:cNvCxnSpPr>
                <a:stCxn id="26" idx="6"/>
                <a:endCxn id="27" idx="2"/>
              </p:cNvCxnSpPr>
              <p:nvPr/>
            </p:nvCxnSpPr>
            <p:spPr>
              <a:xfrm>
                <a:off x="2590800" y="5067300"/>
                <a:ext cx="3124200" cy="0"/>
              </a:xfrm>
              <a:prstGeom prst="line">
                <a:avLst/>
              </a:prstGeom>
              <a:ln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Oval 25"/>
              <p:cNvSpPr/>
              <p:nvPr/>
            </p:nvSpPr>
            <p:spPr>
              <a:xfrm>
                <a:off x="2362200" y="4953000"/>
                <a:ext cx="228600" cy="2286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5715000" y="4953000"/>
                <a:ext cx="228600" cy="2286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8153400" y="4953000"/>
                <a:ext cx="228600" cy="2286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8153400" y="6172200"/>
                <a:ext cx="228600" cy="2286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8229600" y="5334000"/>
                <a:ext cx="0" cy="914400"/>
              </a:xfrm>
              <a:prstGeom prst="line">
                <a:avLst/>
              </a:prstGeom>
              <a:ln w="76200" cmpd="sng"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stCxn id="27" idx="5"/>
                <a:endCxn id="29" idx="2"/>
              </p:cNvCxnSpPr>
              <p:nvPr/>
            </p:nvCxnSpPr>
            <p:spPr>
              <a:xfrm>
                <a:off x="5910122" y="5148122"/>
                <a:ext cx="2243278" cy="1138378"/>
              </a:xfrm>
              <a:prstGeom prst="line">
                <a:avLst/>
              </a:prstGeom>
              <a:ln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/>
              <p:cNvSpPr txBox="1"/>
              <p:nvPr/>
            </p:nvSpPr>
            <p:spPr>
              <a:xfrm>
                <a:off x="2332541" y="4363760"/>
                <a:ext cx="33445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i="1" dirty="0" err="1" smtClean="0">
                    <a:solidFill>
                      <a:prstClr val="black"/>
                    </a:solidFill>
                    <a:latin typeface="Times New Roman"/>
                    <a:cs typeface="Times New Roman"/>
                  </a:rPr>
                  <a:t>i</a:t>
                </a:r>
                <a:endParaRPr lang="en-US" sz="2800" i="1" dirty="0">
                  <a:solidFill>
                    <a:prstClr val="black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5730143" y="4343400"/>
                <a:ext cx="3658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i="1" dirty="0" err="1">
                    <a:solidFill>
                      <a:prstClr val="black"/>
                    </a:solidFill>
                    <a:latin typeface="Times New Roman"/>
                    <a:cs typeface="Times New Roman"/>
                  </a:rPr>
                  <a:t>j</a:t>
                </a:r>
                <a:endParaRPr lang="en-US" sz="2800" i="1" dirty="0">
                  <a:solidFill>
                    <a:prstClr val="black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8153400" y="4429780"/>
                <a:ext cx="38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i="1" dirty="0" err="1" smtClean="0">
                    <a:solidFill>
                      <a:prstClr val="black"/>
                    </a:solidFill>
                    <a:latin typeface="Times New Roman"/>
                    <a:cs typeface="Times New Roman"/>
                  </a:rPr>
                  <a:t>k</a:t>
                </a:r>
                <a:endParaRPr lang="en-US" sz="2800" i="1" dirty="0">
                  <a:solidFill>
                    <a:prstClr val="black"/>
                  </a:solidFill>
                  <a:latin typeface="Times New Roman"/>
                  <a:cs typeface="Times New Roman"/>
                </a:endParaRPr>
              </a:p>
            </p:txBody>
          </p:sp>
        </p:grpSp>
        <p:graphicFrame>
          <p:nvGraphicFramePr>
            <p:cNvPr id="24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61569172"/>
                </p:ext>
              </p:extLst>
            </p:nvPr>
          </p:nvGraphicFramePr>
          <p:xfrm>
            <a:off x="3913188" y="4538881"/>
            <a:ext cx="368300" cy="5095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610" name="Equation" r:id="rId4" imgW="165100" imgH="228600" progId="Equation.3">
                    <p:embed/>
                  </p:oleObj>
                </mc:Choice>
                <mc:Fallback>
                  <p:oleObj name="Equation" r:id="rId4" imgW="16510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913188" y="4538881"/>
                          <a:ext cx="368300" cy="5095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213489"/>
              </p:ext>
            </p:extLst>
          </p:nvPr>
        </p:nvGraphicFramePr>
        <p:xfrm>
          <a:off x="1371600" y="3125569"/>
          <a:ext cx="341312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611" name="Equation" r:id="rId6" imgW="152400" imgH="215900" progId="Equation.3">
                  <p:embed/>
                </p:oleObj>
              </mc:Choice>
              <mc:Fallback>
                <p:oleObj name="Equation" r:id="rId6" imgW="152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71600" y="3125569"/>
                        <a:ext cx="341312" cy="481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1481335"/>
              </p:ext>
            </p:extLst>
          </p:nvPr>
        </p:nvGraphicFramePr>
        <p:xfrm>
          <a:off x="4683125" y="3125569"/>
          <a:ext cx="369887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612" name="Equation" r:id="rId8" imgW="165100" imgH="228600" progId="Equation.3">
                  <p:embed/>
                </p:oleObj>
              </mc:Choice>
              <mc:Fallback>
                <p:oleObj name="Equation" r:id="rId8" imgW="1651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83125" y="3125569"/>
                        <a:ext cx="369887" cy="509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2667000" y="3087469"/>
            <a:ext cx="916049" cy="1332131"/>
            <a:chOff x="2667000" y="2667000"/>
            <a:chExt cx="916049" cy="1332131"/>
          </a:xfrm>
        </p:grpSpPr>
        <p:grpSp>
          <p:nvGrpSpPr>
            <p:cNvPr id="5" name="Group 4"/>
            <p:cNvGrpSpPr/>
            <p:nvPr/>
          </p:nvGrpSpPr>
          <p:grpSpPr>
            <a:xfrm>
              <a:off x="2819400" y="2667000"/>
              <a:ext cx="609600" cy="685800"/>
              <a:chOff x="2667000" y="2667000"/>
              <a:chExt cx="609600" cy="685800"/>
            </a:xfrm>
          </p:grpSpPr>
          <p:sp>
            <p:nvSpPr>
              <p:cNvPr id="82" name="Rounded Rectangle 81"/>
              <p:cNvSpPr/>
              <p:nvPr/>
            </p:nvSpPr>
            <p:spPr>
              <a:xfrm>
                <a:off x="2667000" y="2667000"/>
                <a:ext cx="609600" cy="685800"/>
              </a:xfrm>
              <a:prstGeom prst="roundRect">
                <a:avLst/>
              </a:prstGeom>
              <a:solidFill>
                <a:srgbClr val="FFFF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graphicFrame>
            <p:nvGraphicFramePr>
              <p:cNvPr id="22" name="Object 2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098684"/>
                  </p:ext>
                </p:extLst>
              </p:nvPr>
            </p:nvGraphicFramePr>
            <p:xfrm>
              <a:off x="2792412" y="2765425"/>
              <a:ext cx="368300" cy="5111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82613" name="Equation" r:id="rId10" imgW="165100" imgH="228600" progId="Equation.3">
                      <p:embed/>
                    </p:oleObj>
                  </mc:Choice>
                  <mc:Fallback>
                    <p:oleObj name="Equation" r:id="rId10" imgW="165100" imgH="2286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2792412" y="2765425"/>
                            <a:ext cx="368300" cy="5111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7" name="TextBox 6"/>
            <p:cNvSpPr txBox="1"/>
            <p:nvPr/>
          </p:nvSpPr>
          <p:spPr>
            <a:xfrm>
              <a:off x="2667000" y="3352800"/>
              <a:ext cx="916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ranch </a:t>
              </a:r>
            </a:p>
            <a:p>
              <a:r>
                <a:rPr lang="en-US" dirty="0" smtClean="0"/>
                <a:t>current</a:t>
              </a:r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419600" y="4001869"/>
            <a:ext cx="1524000" cy="1484531"/>
            <a:chOff x="4419600" y="3581400"/>
            <a:chExt cx="1524000" cy="1484531"/>
          </a:xfrm>
        </p:grpSpPr>
        <p:grpSp>
          <p:nvGrpSpPr>
            <p:cNvPr id="79" name="Group 78"/>
            <p:cNvGrpSpPr/>
            <p:nvPr/>
          </p:nvGrpSpPr>
          <p:grpSpPr>
            <a:xfrm>
              <a:off x="4419600" y="3581400"/>
              <a:ext cx="1524000" cy="820738"/>
              <a:chOff x="4038600" y="3217862"/>
              <a:chExt cx="1524000" cy="820738"/>
            </a:xfrm>
          </p:grpSpPr>
          <p:sp>
            <p:nvSpPr>
              <p:cNvPr id="80" name="Rounded Rectangle 79"/>
              <p:cNvSpPr/>
              <p:nvPr/>
            </p:nvSpPr>
            <p:spPr>
              <a:xfrm>
                <a:off x="4038600" y="3276600"/>
                <a:ext cx="1524000" cy="762000"/>
              </a:xfrm>
              <a:prstGeom prst="roundRect">
                <a:avLst/>
              </a:prstGeom>
              <a:solidFill>
                <a:srgbClr val="FFFF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graphicFrame>
            <p:nvGraphicFramePr>
              <p:cNvPr id="81" name="Object 8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10155757"/>
                  </p:ext>
                </p:extLst>
              </p:nvPr>
            </p:nvGraphicFramePr>
            <p:xfrm>
              <a:off x="4141788" y="3217862"/>
              <a:ext cx="1414462" cy="8207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82614" name="Equation" r:id="rId12" imgW="635000" imgH="368300" progId="Equation.3">
                      <p:embed/>
                    </p:oleObj>
                  </mc:Choice>
                  <mc:Fallback>
                    <p:oleObj name="Equation" r:id="rId12" imgW="635000" imgH="368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4141788" y="3217862"/>
                            <a:ext cx="1414462" cy="8207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83" name="TextBox 82"/>
            <p:cNvSpPr txBox="1"/>
            <p:nvPr/>
          </p:nvSpPr>
          <p:spPr>
            <a:xfrm>
              <a:off x="4724400" y="4419600"/>
              <a:ext cx="9160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bus</a:t>
              </a:r>
            </a:p>
            <a:p>
              <a:pPr algn="ctr"/>
              <a:r>
                <a:rPr lang="en-US" dirty="0" smtClean="0"/>
                <a:t>current</a:t>
              </a:r>
              <a:endParaRPr lang="en-US" dirty="0"/>
            </a:p>
          </p:txBody>
        </p:sp>
      </p:grpSp>
      <p:cxnSp>
        <p:nvCxnSpPr>
          <p:cNvPr id="35" name="Straight Connector 34"/>
          <p:cNvCxnSpPr>
            <a:stCxn id="27" idx="6"/>
            <a:endCxn id="28" idx="2"/>
          </p:cNvCxnSpPr>
          <p:nvPr/>
        </p:nvCxnSpPr>
        <p:spPr>
          <a:xfrm>
            <a:off x="5002212" y="2896969"/>
            <a:ext cx="22098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92674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Two models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420812" y="2782669"/>
            <a:ext cx="6019800" cy="1447800"/>
            <a:chOff x="2362200" y="4953000"/>
            <a:chExt cx="6019800" cy="1447800"/>
          </a:xfrm>
        </p:grpSpPr>
        <p:sp>
          <p:nvSpPr>
            <p:cNvPr id="26" name="Oval 25"/>
            <p:cNvSpPr/>
            <p:nvPr/>
          </p:nvSpPr>
          <p:spPr>
            <a:xfrm>
              <a:off x="2362200" y="49530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5715000" y="49530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8153400" y="49530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8153400" y="61722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8229600" y="5334000"/>
              <a:ext cx="0" cy="914400"/>
            </a:xfrm>
            <a:prstGeom prst="line">
              <a:avLst/>
            </a:prstGeom>
            <a:ln w="76200" cmpd="sng"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2743967"/>
              </p:ext>
            </p:extLst>
          </p:nvPr>
        </p:nvGraphicFramePr>
        <p:xfrm>
          <a:off x="1371600" y="3125569"/>
          <a:ext cx="341312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560" name="Equation" r:id="rId4" imgW="152400" imgH="215900" progId="Equation.3">
                  <p:embed/>
                </p:oleObj>
              </mc:Choice>
              <mc:Fallback>
                <p:oleObj name="Equation" r:id="rId4" imgW="152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71600" y="3125569"/>
                        <a:ext cx="341312" cy="481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1296165"/>
              </p:ext>
            </p:extLst>
          </p:nvPr>
        </p:nvGraphicFramePr>
        <p:xfrm>
          <a:off x="4683125" y="3125569"/>
          <a:ext cx="369887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561" name="Equation" r:id="rId6" imgW="165100" imgH="228600" progId="Equation.3">
                  <p:embed/>
                </p:oleObj>
              </mc:Choice>
              <mc:Fallback>
                <p:oleObj name="Equation" r:id="rId6" imgW="1651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83125" y="3125569"/>
                        <a:ext cx="369887" cy="509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" name="Group 34"/>
          <p:cNvGrpSpPr/>
          <p:nvPr/>
        </p:nvGrpSpPr>
        <p:grpSpPr>
          <a:xfrm>
            <a:off x="1295400" y="1981200"/>
            <a:ext cx="1295400" cy="609600"/>
            <a:chOff x="3733800" y="2438400"/>
            <a:chExt cx="1295400" cy="609600"/>
          </a:xfrm>
        </p:grpSpPr>
        <p:sp>
          <p:nvSpPr>
            <p:cNvPr id="36" name="Rounded Rectangle 35"/>
            <p:cNvSpPr/>
            <p:nvPr/>
          </p:nvSpPr>
          <p:spPr>
            <a:xfrm>
              <a:off x="3733800" y="2438400"/>
              <a:ext cx="1295400" cy="609600"/>
            </a:xfrm>
            <a:prstGeom prst="round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graphicFrame>
          <p:nvGraphicFramePr>
            <p:cNvPr id="37" name="Object 3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60429716"/>
                </p:ext>
              </p:extLst>
            </p:nvPr>
          </p:nvGraphicFramePr>
          <p:xfrm>
            <a:off x="3810000" y="2505075"/>
            <a:ext cx="1187450" cy="536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5562" name="Equation" r:id="rId8" imgW="533400" imgH="241300" progId="Equation.3">
                    <p:embed/>
                  </p:oleObj>
                </mc:Choice>
                <mc:Fallback>
                  <p:oleObj name="Equation" r:id="rId8" imgW="5334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3810000" y="2505075"/>
                          <a:ext cx="1187450" cy="5365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8" name="Rounded Rectangle 37"/>
          <p:cNvSpPr/>
          <p:nvPr/>
        </p:nvSpPr>
        <p:spPr>
          <a:xfrm>
            <a:off x="2438400" y="3124200"/>
            <a:ext cx="1524000" cy="685800"/>
          </a:xfrm>
          <a:prstGeom prst="round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619621"/>
              </p:ext>
            </p:extLst>
          </p:nvPr>
        </p:nvGraphicFramePr>
        <p:xfrm>
          <a:off x="2590800" y="3168650"/>
          <a:ext cx="1247775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563" name="Equation" r:id="rId10" imgW="558800" imgH="254000" progId="Equation.3">
                  <p:embed/>
                </p:oleObj>
              </mc:Choice>
              <mc:Fallback>
                <p:oleObj name="Equation" r:id="rId10" imgW="5588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590800" y="3168650"/>
                        <a:ext cx="1247775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Content Placeholder 2"/>
          <p:cNvSpPr>
            <a:spLocks noGrp="1"/>
          </p:cNvSpPr>
          <p:nvPr>
            <p:ph idx="1"/>
          </p:nvPr>
        </p:nvSpPr>
        <p:spPr>
          <a:xfrm>
            <a:off x="838200" y="4868152"/>
            <a:ext cx="7696200" cy="1981200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dirty="0" smtClean="0">
                <a:solidFill>
                  <a:srgbClr val="0000FF"/>
                </a:solidFill>
              </a:rPr>
              <a:t>Equivalent</a:t>
            </a:r>
            <a:r>
              <a:rPr lang="en-US" dirty="0" smtClean="0"/>
              <a:t> models of Kirchhoff laws</a:t>
            </a:r>
          </a:p>
          <a:p>
            <a:pPr lvl="1">
              <a:spcAft>
                <a:spcPts val="600"/>
              </a:spcAft>
            </a:pPr>
            <a:r>
              <a:rPr lang="en-US" dirty="0" smtClean="0">
                <a:solidFill>
                  <a:srgbClr val="000000"/>
                </a:solidFill>
              </a:rPr>
              <a:t>Bus injection model focuses on </a:t>
            </a:r>
            <a:r>
              <a:rPr lang="en-US" dirty="0" smtClean="0">
                <a:solidFill>
                  <a:srgbClr val="0000FF"/>
                </a:solidFill>
              </a:rPr>
              <a:t>nodal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vars</a:t>
            </a:r>
            <a:endParaRPr lang="en-US" dirty="0" smtClean="0">
              <a:solidFill>
                <a:srgbClr val="000000"/>
              </a:solidFill>
            </a:endParaRPr>
          </a:p>
          <a:p>
            <a:pPr lvl="1">
              <a:spcAft>
                <a:spcPts val="600"/>
              </a:spcAft>
            </a:pPr>
            <a:r>
              <a:rPr lang="en-US" dirty="0" smtClean="0">
                <a:solidFill>
                  <a:srgbClr val="000000"/>
                </a:solidFill>
              </a:rPr>
              <a:t>Branch flow model focuses on </a:t>
            </a:r>
            <a:r>
              <a:rPr lang="en-US" dirty="0" smtClean="0">
                <a:solidFill>
                  <a:srgbClr val="0000FF"/>
                </a:solidFill>
              </a:rPr>
              <a:t>branch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vars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5002212" y="2896969"/>
            <a:ext cx="22098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49412" y="2896969"/>
            <a:ext cx="31242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968734" y="2977791"/>
            <a:ext cx="2243278" cy="1138378"/>
          </a:xfrm>
          <a:prstGeom prst="line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847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Two models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420812" y="2782669"/>
            <a:ext cx="6019800" cy="1447800"/>
            <a:chOff x="2362200" y="4953000"/>
            <a:chExt cx="6019800" cy="1447800"/>
          </a:xfrm>
        </p:grpSpPr>
        <p:sp>
          <p:nvSpPr>
            <p:cNvPr id="26" name="Oval 25"/>
            <p:cNvSpPr/>
            <p:nvPr/>
          </p:nvSpPr>
          <p:spPr>
            <a:xfrm>
              <a:off x="2362200" y="49530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5715000" y="49530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8153400" y="49530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8153400" y="61722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8229600" y="5334000"/>
              <a:ext cx="0" cy="914400"/>
            </a:xfrm>
            <a:prstGeom prst="line">
              <a:avLst/>
            </a:prstGeom>
            <a:ln w="76200" cmpd="sng"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1745142"/>
              </p:ext>
            </p:extLst>
          </p:nvPr>
        </p:nvGraphicFramePr>
        <p:xfrm>
          <a:off x="1371600" y="3125569"/>
          <a:ext cx="341312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688" name="Equation" r:id="rId4" imgW="152400" imgH="215900" progId="Equation.3">
                  <p:embed/>
                </p:oleObj>
              </mc:Choice>
              <mc:Fallback>
                <p:oleObj name="Equation" r:id="rId4" imgW="152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71600" y="3125569"/>
                        <a:ext cx="341312" cy="481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4713037"/>
              </p:ext>
            </p:extLst>
          </p:nvPr>
        </p:nvGraphicFramePr>
        <p:xfrm>
          <a:off x="4683125" y="3125569"/>
          <a:ext cx="369887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689" name="Equation" r:id="rId6" imgW="165100" imgH="228600" progId="Equation.3">
                  <p:embed/>
                </p:oleObj>
              </mc:Choice>
              <mc:Fallback>
                <p:oleObj name="Equation" r:id="rId6" imgW="1651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83125" y="3125569"/>
                        <a:ext cx="369887" cy="509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" name="Group 34"/>
          <p:cNvGrpSpPr/>
          <p:nvPr/>
        </p:nvGrpSpPr>
        <p:grpSpPr>
          <a:xfrm>
            <a:off x="1295400" y="1981200"/>
            <a:ext cx="1295400" cy="609600"/>
            <a:chOff x="3733800" y="2438400"/>
            <a:chExt cx="1295400" cy="609600"/>
          </a:xfrm>
        </p:grpSpPr>
        <p:sp>
          <p:nvSpPr>
            <p:cNvPr id="36" name="Rounded Rectangle 35"/>
            <p:cNvSpPr/>
            <p:nvPr/>
          </p:nvSpPr>
          <p:spPr>
            <a:xfrm>
              <a:off x="3733800" y="2438400"/>
              <a:ext cx="1295400" cy="609600"/>
            </a:xfrm>
            <a:prstGeom prst="round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graphicFrame>
          <p:nvGraphicFramePr>
            <p:cNvPr id="37" name="Object 3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69554143"/>
                </p:ext>
              </p:extLst>
            </p:nvPr>
          </p:nvGraphicFramePr>
          <p:xfrm>
            <a:off x="3810000" y="2505075"/>
            <a:ext cx="1187450" cy="536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2690" name="Equation" r:id="rId8" imgW="533400" imgH="241300" progId="Equation.3">
                    <p:embed/>
                  </p:oleObj>
                </mc:Choice>
                <mc:Fallback>
                  <p:oleObj name="Equation" r:id="rId8" imgW="5334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3810000" y="2505075"/>
                          <a:ext cx="1187450" cy="5365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8" name="Rounded Rectangle 37"/>
          <p:cNvSpPr/>
          <p:nvPr/>
        </p:nvSpPr>
        <p:spPr>
          <a:xfrm>
            <a:off x="2438400" y="3124200"/>
            <a:ext cx="1524000" cy="685800"/>
          </a:xfrm>
          <a:prstGeom prst="round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8154082"/>
              </p:ext>
            </p:extLst>
          </p:nvPr>
        </p:nvGraphicFramePr>
        <p:xfrm>
          <a:off x="2590800" y="3168650"/>
          <a:ext cx="1247775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691" name="Equation" r:id="rId10" imgW="558800" imgH="254000" progId="Equation.3">
                  <p:embed/>
                </p:oleObj>
              </mc:Choice>
              <mc:Fallback>
                <p:oleObj name="Equation" r:id="rId10" imgW="5588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590800" y="3168650"/>
                        <a:ext cx="1247775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Content Placeholder 2"/>
          <p:cNvSpPr>
            <a:spLocks noGrp="1"/>
          </p:cNvSpPr>
          <p:nvPr>
            <p:ph idx="1"/>
          </p:nvPr>
        </p:nvSpPr>
        <p:spPr>
          <a:xfrm>
            <a:off x="838200" y="4868152"/>
            <a:ext cx="7696200" cy="1981200"/>
          </a:xfrm>
        </p:spPr>
        <p:txBody>
          <a:bodyPr>
            <a:normAutofit/>
          </a:bodyPr>
          <a:lstStyle/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/>
              <a:t>What is the model?</a:t>
            </a:r>
            <a:endParaRPr lang="en-US" dirty="0"/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What is OPF in the model?</a:t>
            </a:r>
            <a:endParaRPr lang="en-US" dirty="0">
              <a:solidFill>
                <a:srgbClr val="000000"/>
              </a:solidFill>
            </a:endParaRP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What is the solution strategy?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5002212" y="2896969"/>
            <a:ext cx="22098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49412" y="2896969"/>
            <a:ext cx="31242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968734" y="2977791"/>
            <a:ext cx="2243278" cy="1138378"/>
          </a:xfrm>
          <a:prstGeom prst="line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9216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09800"/>
            <a:ext cx="8077200" cy="1676400"/>
          </a:xfrm>
        </p:spPr>
        <p:txBody>
          <a:bodyPr/>
          <a:lstStyle/>
          <a:p>
            <a:pPr algn="ctr" eaLnBrk="1" hangingPunct="1"/>
            <a:r>
              <a:rPr lang="en-US" sz="4400" dirty="0"/>
              <a:t>l</a:t>
            </a:r>
            <a:r>
              <a:rPr lang="en-US" sz="4400" dirty="0" smtClean="0"/>
              <a:t>et’s start with </a:t>
            </a:r>
            <a:br>
              <a:rPr lang="en-US" sz="4400" dirty="0" smtClean="0"/>
            </a:br>
            <a:r>
              <a:rPr lang="en-US" sz="4400" dirty="0" smtClean="0"/>
              <a:t>something familiar</a:t>
            </a:r>
          </a:p>
        </p:txBody>
      </p:sp>
    </p:spTree>
    <p:extLst>
      <p:ext uri="{BB962C8B-B14F-4D97-AF65-F5344CB8AC3E}">
        <p14:creationId xmlns:p14="http://schemas.microsoft.com/office/powerpoint/2010/main" val="20302049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Bus injection model</a:t>
            </a:r>
          </a:p>
        </p:txBody>
      </p:sp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7090087"/>
              </p:ext>
            </p:extLst>
          </p:nvPr>
        </p:nvGraphicFramePr>
        <p:xfrm>
          <a:off x="1530350" y="1338263"/>
          <a:ext cx="3914775" cy="209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580" name="Equation" r:id="rId4" imgW="1447800" imgH="774700" progId="Equation.3">
                  <p:embed/>
                </p:oleObj>
              </mc:Choice>
              <mc:Fallback>
                <p:oleObj name="Equation" r:id="rId4" imgW="1447800" imgH="774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30350" y="1338263"/>
                        <a:ext cx="3914775" cy="2090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04800" y="388620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</a:t>
            </a:r>
            <a:r>
              <a:rPr lang="en-US" sz="2400" dirty="0" smtClean="0"/>
              <a:t>dmittance matrix: </a:t>
            </a:r>
            <a:endParaRPr lang="en-US" sz="2400" dirty="0"/>
          </a:p>
        </p:txBody>
      </p:sp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5099230"/>
              </p:ext>
            </p:extLst>
          </p:nvPr>
        </p:nvGraphicFramePr>
        <p:xfrm>
          <a:off x="457200" y="4343400"/>
          <a:ext cx="3144838" cy="225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581" name="Equation" r:id="rId6" imgW="1409700" imgH="1016000" progId="Equation.3">
                  <p:embed/>
                </p:oleObj>
              </mc:Choice>
              <mc:Fallback>
                <p:oleObj name="Equation" r:id="rId6" imgW="1409700" imgH="1016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7200" y="4343400"/>
                        <a:ext cx="3144838" cy="2259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" name="Group 32"/>
          <p:cNvGrpSpPr/>
          <p:nvPr/>
        </p:nvGrpSpPr>
        <p:grpSpPr>
          <a:xfrm>
            <a:off x="5029200" y="5105400"/>
            <a:ext cx="3706812" cy="1447800"/>
            <a:chOff x="2362200" y="4953000"/>
            <a:chExt cx="6019800" cy="1447800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2557322" y="5105400"/>
              <a:ext cx="562955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2362200" y="49530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5715000" y="49530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8153400" y="49530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8153400" y="61722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9" name="Straight Connector 48"/>
            <p:cNvCxnSpPr/>
            <p:nvPr/>
          </p:nvCxnSpPr>
          <p:spPr>
            <a:xfrm>
              <a:off x="8229600" y="5334000"/>
              <a:ext cx="0" cy="914400"/>
            </a:xfrm>
            <a:prstGeom prst="line">
              <a:avLst/>
            </a:prstGeom>
            <a:ln w="76200" cmpd="sng"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46" idx="5"/>
              <a:endCxn id="48" idx="2"/>
            </p:cNvCxnSpPr>
            <p:nvPr/>
          </p:nvCxnSpPr>
          <p:spPr>
            <a:xfrm>
              <a:off x="5910122" y="5148122"/>
              <a:ext cx="2243278" cy="11383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5017712"/>
              </p:ext>
            </p:extLst>
          </p:nvPr>
        </p:nvGraphicFramePr>
        <p:xfrm>
          <a:off x="6951665" y="4038600"/>
          <a:ext cx="1125537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582" name="Equation" r:id="rId8" imgW="558800" imgH="254000" progId="Equation.3">
                  <p:embed/>
                </p:oleObj>
              </mc:Choice>
              <mc:Fallback>
                <p:oleObj name="Equation" r:id="rId8" imgW="5588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951665" y="4038600"/>
                        <a:ext cx="1125537" cy="4953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0204744"/>
              </p:ext>
            </p:extLst>
          </p:nvPr>
        </p:nvGraphicFramePr>
        <p:xfrm>
          <a:off x="7010400" y="4610893"/>
          <a:ext cx="1295400" cy="4945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583" name="Equation" r:id="rId10" imgW="673100" imgH="254000" progId="Equation.3">
                  <p:embed/>
                </p:oleObj>
              </mc:Choice>
              <mc:Fallback>
                <p:oleObj name="Equation" r:id="rId10" imgW="6731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010400" y="4610893"/>
                        <a:ext cx="1295400" cy="4945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Connector 4"/>
          <p:cNvCxnSpPr/>
          <p:nvPr/>
        </p:nvCxnSpPr>
        <p:spPr bwMode="auto">
          <a:xfrm>
            <a:off x="228600" y="3657600"/>
            <a:ext cx="8686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5791200" y="2133600"/>
            <a:ext cx="1954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Kirchhoff law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791200" y="2814935"/>
            <a:ext cx="2186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</a:t>
            </a:r>
            <a:r>
              <a:rPr lang="en-US" sz="2400" dirty="0" smtClean="0">
                <a:solidFill>
                  <a:srgbClr val="0000FF"/>
                </a:solidFill>
              </a:rPr>
              <a:t>ower balance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91200" y="1447800"/>
            <a:ext cx="2340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</a:t>
            </a:r>
            <a:r>
              <a:rPr lang="en-US" sz="2400" dirty="0" smtClean="0">
                <a:solidFill>
                  <a:srgbClr val="0000FF"/>
                </a:solidFill>
              </a:rPr>
              <a:t>ower definition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1641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Bus injection model</a:t>
            </a:r>
          </a:p>
        </p:txBody>
      </p:sp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2022284"/>
              </p:ext>
            </p:extLst>
          </p:nvPr>
        </p:nvGraphicFramePr>
        <p:xfrm>
          <a:off x="1530350" y="1338263"/>
          <a:ext cx="3914775" cy="209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606" name="Equation" r:id="rId4" imgW="1447800" imgH="774700" progId="Equation.3">
                  <p:embed/>
                </p:oleObj>
              </mc:Choice>
              <mc:Fallback>
                <p:oleObj name="Equation" r:id="rId4" imgW="1447800" imgH="774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30350" y="1338263"/>
                        <a:ext cx="3914775" cy="2090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Connector 4"/>
          <p:cNvCxnSpPr/>
          <p:nvPr/>
        </p:nvCxnSpPr>
        <p:spPr bwMode="auto">
          <a:xfrm>
            <a:off x="228600" y="3657600"/>
            <a:ext cx="8686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5791200" y="2133600"/>
            <a:ext cx="1954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Kirchhoff law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791200" y="2814935"/>
            <a:ext cx="2186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</a:t>
            </a:r>
            <a:r>
              <a:rPr lang="en-US" sz="2400" dirty="0" smtClean="0">
                <a:solidFill>
                  <a:srgbClr val="0000FF"/>
                </a:solidFill>
              </a:rPr>
              <a:t>ower balance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91200" y="1447800"/>
            <a:ext cx="2340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</a:t>
            </a:r>
            <a:r>
              <a:rPr lang="en-US" sz="2400" dirty="0" smtClean="0">
                <a:solidFill>
                  <a:srgbClr val="0000FF"/>
                </a:solidFill>
              </a:rPr>
              <a:t>ower definition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8416665"/>
              </p:ext>
            </p:extLst>
          </p:nvPr>
        </p:nvGraphicFramePr>
        <p:xfrm>
          <a:off x="1447800" y="4572000"/>
          <a:ext cx="6122988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607" name="Equation" r:id="rId6" imgW="2387600" imgH="292100" progId="Equation.3">
                  <p:embed/>
                </p:oleObj>
              </mc:Choice>
              <mc:Fallback>
                <p:oleObj name="Equation" r:id="rId6" imgW="23876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47800" y="4572000"/>
                        <a:ext cx="6122988" cy="750887"/>
                      </a:xfrm>
                      <a:prstGeom prst="rect">
                        <a:avLst/>
                      </a:prstGeom>
                      <a:noFill/>
                      <a:ln w="57150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27436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 smtClean="0">
                <a:ea typeface="宋体" pitchFamily="2" charset="-122"/>
              </a:rPr>
              <a:t>Bus injection model: OPF</a:t>
            </a:r>
            <a:endParaRPr lang="en-US" sz="3600" dirty="0" smtClean="0"/>
          </a:p>
        </p:txBody>
      </p:sp>
      <p:graphicFrame>
        <p:nvGraphicFramePr>
          <p:cNvPr id="41988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3692828"/>
              </p:ext>
            </p:extLst>
          </p:nvPr>
        </p:nvGraphicFramePr>
        <p:xfrm>
          <a:off x="725488" y="1585913"/>
          <a:ext cx="7427912" cy="363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216" name="Equation" r:id="rId4" imgW="3390900" imgH="1511300" progId="Equation.3">
                  <p:embed/>
                </p:oleObj>
              </mc:Choice>
              <mc:Fallback>
                <p:oleObj name="Equation" r:id="rId4" imgW="3390900" imgH="15113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488" y="1585913"/>
                        <a:ext cx="7427912" cy="3636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288148" y="1733490"/>
            <a:ext cx="2779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e.g. quadratic gen cost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24600" y="4191000"/>
            <a:ext cx="1672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Kirchhoff law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30419" y="4705290"/>
            <a:ext cx="1852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p</a:t>
            </a:r>
            <a:r>
              <a:rPr lang="en-US" sz="2000" dirty="0" smtClean="0">
                <a:solidFill>
                  <a:srgbClr val="0000FF"/>
                </a:solidFill>
              </a:rPr>
              <a:t>ower balance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2" name="Rounded Rectangle 1"/>
          <p:cNvSpPr/>
          <p:nvPr/>
        </p:nvSpPr>
        <p:spPr bwMode="auto">
          <a:xfrm>
            <a:off x="2362200" y="4038600"/>
            <a:ext cx="6019800" cy="121920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2362200" y="3276600"/>
            <a:ext cx="5791200" cy="685800"/>
          </a:xfrm>
          <a:prstGeom prst="round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5513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438400"/>
            <a:ext cx="8077200" cy="1676400"/>
          </a:xfrm>
        </p:spPr>
        <p:txBody>
          <a:bodyPr/>
          <a:lstStyle/>
          <a:p>
            <a:pPr algn="ctr" eaLnBrk="1" hangingPunct="1"/>
            <a:r>
              <a:rPr lang="en-US" sz="6000" dirty="0"/>
              <a:t>b</a:t>
            </a:r>
            <a:r>
              <a:rPr lang="en-US" sz="6000" dirty="0" smtClean="0"/>
              <a:t>ig picture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2658469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 bwMode="auto">
          <a:xfrm>
            <a:off x="2362200" y="3276600"/>
            <a:ext cx="5791200" cy="6858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 smtClean="0">
                <a:ea typeface="宋体" pitchFamily="2" charset="-122"/>
              </a:rPr>
              <a:t>Bus injection model: OPF</a:t>
            </a:r>
            <a:endParaRPr lang="en-US" sz="3600" dirty="0" smtClean="0"/>
          </a:p>
        </p:txBody>
      </p:sp>
      <p:graphicFrame>
        <p:nvGraphicFramePr>
          <p:cNvPr id="41988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3951318"/>
              </p:ext>
            </p:extLst>
          </p:nvPr>
        </p:nvGraphicFramePr>
        <p:xfrm>
          <a:off x="725488" y="1585913"/>
          <a:ext cx="7427912" cy="363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300" name="Equation" r:id="rId4" imgW="3390900" imgH="1511300" progId="Equation.3">
                  <p:embed/>
                </p:oleObj>
              </mc:Choice>
              <mc:Fallback>
                <p:oleObj name="Equation" r:id="rId4" imgW="3390900" imgH="15113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488" y="1585913"/>
                        <a:ext cx="7427912" cy="3636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288148" y="1733490"/>
            <a:ext cx="2779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e.g. quadratic gen cost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24600" y="4191000"/>
            <a:ext cx="1672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Kirchhoff law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30419" y="4705290"/>
            <a:ext cx="1852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p</a:t>
            </a:r>
            <a:r>
              <a:rPr lang="en-US" sz="2000" dirty="0" smtClean="0">
                <a:solidFill>
                  <a:srgbClr val="0000FF"/>
                </a:solidFill>
              </a:rPr>
              <a:t>ower balance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2" name="Rounded Rectangle 1"/>
          <p:cNvSpPr/>
          <p:nvPr/>
        </p:nvSpPr>
        <p:spPr bwMode="auto">
          <a:xfrm>
            <a:off x="2362200" y="4038600"/>
            <a:ext cx="6019800" cy="121920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0973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 bwMode="auto">
          <a:xfrm>
            <a:off x="2362200" y="4038600"/>
            <a:ext cx="3048000" cy="1219200"/>
          </a:xfrm>
          <a:prstGeom prst="roundRect">
            <a:avLst/>
          </a:prstGeom>
          <a:solidFill>
            <a:srgbClr val="FFC2C2"/>
          </a:solidFill>
          <a:ln w="9525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2362200" y="3276600"/>
            <a:ext cx="5791200" cy="6858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 smtClean="0">
                <a:ea typeface="宋体" pitchFamily="2" charset="-122"/>
              </a:rPr>
              <a:t>Bus injection model: OPF</a:t>
            </a:r>
            <a:endParaRPr lang="en-US" sz="3600" dirty="0" smtClean="0"/>
          </a:p>
        </p:txBody>
      </p:sp>
      <p:graphicFrame>
        <p:nvGraphicFramePr>
          <p:cNvPr id="41988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1156584"/>
              </p:ext>
            </p:extLst>
          </p:nvPr>
        </p:nvGraphicFramePr>
        <p:xfrm>
          <a:off x="725488" y="1585913"/>
          <a:ext cx="7427912" cy="363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277" name="Equation" r:id="rId4" imgW="3390900" imgH="1511300" progId="Equation.3">
                  <p:embed/>
                </p:oleObj>
              </mc:Choice>
              <mc:Fallback>
                <p:oleObj name="Equation" r:id="rId4" imgW="3390900" imgH="15113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488" y="1585913"/>
                        <a:ext cx="7427912" cy="3636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288148" y="1733490"/>
            <a:ext cx="2779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e.g. quadratic gen cost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24600" y="4191000"/>
            <a:ext cx="1672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Kirchhoff law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30419" y="4705290"/>
            <a:ext cx="1852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p</a:t>
            </a:r>
            <a:r>
              <a:rPr lang="en-US" sz="2000" dirty="0" smtClean="0">
                <a:solidFill>
                  <a:srgbClr val="0000FF"/>
                </a:solidFill>
              </a:rPr>
              <a:t>ower balance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86000" y="5953780"/>
            <a:ext cx="3458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FF0000"/>
                </a:solidFill>
              </a:rPr>
              <a:t>n</a:t>
            </a:r>
            <a:r>
              <a:rPr lang="en-US" sz="2800" dirty="0" err="1" smtClean="0">
                <a:solidFill>
                  <a:srgbClr val="FF0000"/>
                </a:solidFill>
              </a:rPr>
              <a:t>onconvex</a:t>
            </a:r>
            <a:r>
              <a:rPr lang="en-US" sz="2800" dirty="0" smtClean="0">
                <a:solidFill>
                  <a:srgbClr val="FF0000"/>
                </a:solidFill>
              </a:rPr>
              <a:t>, NP-hard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5812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 smtClean="0">
                <a:ea typeface="宋体" pitchFamily="2" charset="-122"/>
              </a:rPr>
              <a:t>Bus injection model: OPF</a:t>
            </a:r>
            <a:endParaRPr lang="en-US" sz="3600" dirty="0" smtClean="0"/>
          </a:p>
        </p:txBody>
      </p:sp>
      <p:graphicFrame>
        <p:nvGraphicFramePr>
          <p:cNvPr id="41988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1737777"/>
              </p:ext>
            </p:extLst>
          </p:nvPr>
        </p:nvGraphicFramePr>
        <p:xfrm>
          <a:off x="228600" y="1676400"/>
          <a:ext cx="2170113" cy="403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053" name="Equation" r:id="rId4" imgW="990600" imgH="1676400" progId="Equation.3">
                  <p:embed/>
                </p:oleObj>
              </mc:Choice>
              <mc:Fallback>
                <p:oleObj name="Equation" r:id="rId4" imgW="990600" imgH="16764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676400"/>
                        <a:ext cx="2170113" cy="4037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52400" y="990600"/>
            <a:ext cx="2028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 terms of </a:t>
            </a:r>
            <a:r>
              <a:rPr lang="en-US" sz="2800" i="1" dirty="0" smtClean="0">
                <a:latin typeface="Times New Roman"/>
                <a:cs typeface="Times New Roman"/>
              </a:rPr>
              <a:t>V</a:t>
            </a:r>
            <a:r>
              <a:rPr lang="en-US" sz="2400" dirty="0" smtClean="0"/>
              <a:t>:  </a:t>
            </a:r>
            <a:endParaRPr lang="en-US" sz="2400" dirty="0"/>
          </a:p>
        </p:txBody>
      </p:sp>
      <p:graphicFrame>
        <p:nvGraphicFramePr>
          <p:cNvPr id="6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2592821"/>
              </p:ext>
            </p:extLst>
          </p:nvPr>
        </p:nvGraphicFramePr>
        <p:xfrm>
          <a:off x="3402012" y="1600200"/>
          <a:ext cx="5589588" cy="403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054" name="Equation" r:id="rId6" imgW="2552700" imgH="1676400" progId="Equation.3">
                  <p:embed/>
                </p:oleObj>
              </mc:Choice>
              <mc:Fallback>
                <p:oleObj name="Equation" r:id="rId6" imgW="2552700" imgH="16764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2012" y="1600200"/>
                        <a:ext cx="5589588" cy="4035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505200" y="5675293"/>
            <a:ext cx="50123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FF"/>
                </a:solidFill>
              </a:rPr>
              <a:t>Key observation </a:t>
            </a:r>
            <a:r>
              <a:rPr lang="en-US" sz="2400" dirty="0" smtClean="0">
                <a:solidFill>
                  <a:srgbClr val="0000FF"/>
                </a:solidFill>
              </a:rPr>
              <a:t>[</a:t>
            </a:r>
            <a:r>
              <a:rPr lang="en-US" sz="2400" dirty="0" err="1" smtClean="0">
                <a:solidFill>
                  <a:srgbClr val="0000FF"/>
                </a:solidFill>
              </a:rPr>
              <a:t>Bai</a:t>
            </a:r>
            <a:r>
              <a:rPr lang="en-US" sz="2400" dirty="0" smtClean="0">
                <a:solidFill>
                  <a:srgbClr val="0000FF"/>
                </a:solidFill>
              </a:rPr>
              <a:t> et al 2008]</a:t>
            </a:r>
            <a:r>
              <a:rPr lang="en-US" sz="2800" dirty="0" smtClean="0">
                <a:solidFill>
                  <a:srgbClr val="0000FF"/>
                </a:solidFill>
              </a:rPr>
              <a:t>: 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FF"/>
                </a:solidFill>
              </a:rPr>
              <a:t>OPF = rank constrained SDP</a:t>
            </a:r>
            <a:endParaRPr lang="en-US" sz="2800" kern="1200" dirty="0">
              <a:solidFill>
                <a:srgbClr val="0000FF"/>
              </a:solidFill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76200" y="1752600"/>
            <a:ext cx="2362200" cy="3962400"/>
          </a:xfrm>
          <a:prstGeom prst="rect">
            <a:avLst/>
          </a:prstGeom>
          <a:solidFill>
            <a:schemeClr val="bg1">
              <a:alpha val="64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3717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7006356"/>
              </p:ext>
            </p:extLst>
          </p:nvPr>
        </p:nvGraphicFramePr>
        <p:xfrm>
          <a:off x="914400" y="1433513"/>
          <a:ext cx="5338763" cy="443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38" name="Equation" r:id="rId4" imgW="2438400" imgH="1841500" progId="Equation.3">
                  <p:embed/>
                </p:oleObj>
              </mc:Choice>
              <mc:Fallback>
                <p:oleObj name="Equation" r:id="rId4" imgW="2438400" imgH="18415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433513"/>
                        <a:ext cx="5338763" cy="443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 smtClean="0">
                <a:ea typeface="宋体" pitchFamily="2" charset="-122"/>
              </a:rPr>
              <a:t>Bus injection model: OPF</a:t>
            </a:r>
            <a:endParaRPr lang="en-US" sz="3600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3048000" y="4953000"/>
            <a:ext cx="3910395" cy="1132820"/>
            <a:chOff x="3048000" y="4953000"/>
            <a:chExt cx="3910395" cy="1132820"/>
          </a:xfrm>
        </p:grpSpPr>
        <p:sp>
          <p:nvSpPr>
            <p:cNvPr id="3" name="TextBox 2"/>
            <p:cNvSpPr txBox="1"/>
            <p:nvPr/>
          </p:nvSpPr>
          <p:spPr>
            <a:xfrm>
              <a:off x="3048000" y="5562600"/>
              <a:ext cx="39103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00FF"/>
                  </a:solidFill>
                </a:rPr>
                <a:t>c</a:t>
              </a:r>
              <a:r>
                <a:rPr lang="en-US" sz="2800" dirty="0" smtClean="0">
                  <a:solidFill>
                    <a:srgbClr val="0000FF"/>
                  </a:solidFill>
                </a:rPr>
                <a:t>onvex relaxation: SDP</a:t>
              </a:r>
              <a:endParaRPr lang="en-US" sz="2800" dirty="0">
                <a:solidFill>
                  <a:srgbClr val="0000FF"/>
                </a:solidFill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 bwMode="auto">
            <a:xfrm flipV="1">
              <a:off x="3124200" y="4953000"/>
              <a:ext cx="1828800" cy="38100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 bwMode="auto">
            <a:xfrm>
              <a:off x="3124200" y="4953000"/>
              <a:ext cx="1828800" cy="38100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492606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7783799"/>
              </p:ext>
            </p:extLst>
          </p:nvPr>
        </p:nvGraphicFramePr>
        <p:xfrm>
          <a:off x="2008188" y="1752600"/>
          <a:ext cx="2836862" cy="317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156" name="Equation" r:id="rId4" imgW="1295400" imgH="1320800" progId="Equation.3">
                  <p:embed/>
                </p:oleObj>
              </mc:Choice>
              <mc:Fallback>
                <p:oleObj name="Equation" r:id="rId4" imgW="1295400" imgH="13208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8188" y="1752600"/>
                        <a:ext cx="2836862" cy="317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 smtClean="0">
                <a:ea typeface="宋体" pitchFamily="2" charset="-122"/>
              </a:rPr>
              <a:t>Bus injection model: relaxation</a:t>
            </a:r>
            <a:endParaRPr lang="en-US" sz="3600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2795205" y="4048780"/>
            <a:ext cx="3910395" cy="1563707"/>
            <a:chOff x="3048000" y="4953000"/>
            <a:chExt cx="3910395" cy="1563707"/>
          </a:xfrm>
        </p:grpSpPr>
        <p:sp>
          <p:nvSpPr>
            <p:cNvPr id="3" name="TextBox 2"/>
            <p:cNvSpPr txBox="1"/>
            <p:nvPr/>
          </p:nvSpPr>
          <p:spPr>
            <a:xfrm>
              <a:off x="3048000" y="5562600"/>
              <a:ext cx="391039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00FF"/>
                  </a:solidFill>
                </a:rPr>
                <a:t>c</a:t>
              </a:r>
              <a:r>
                <a:rPr lang="en-US" sz="2800" dirty="0" smtClean="0">
                  <a:solidFill>
                    <a:srgbClr val="0000FF"/>
                  </a:solidFill>
                </a:rPr>
                <a:t>onvex relaxation: SDP</a:t>
              </a:r>
            </a:p>
            <a:p>
              <a:r>
                <a:rPr lang="en-US" sz="2800" dirty="0" smtClean="0">
                  <a:solidFill>
                    <a:srgbClr val="0000FF"/>
                  </a:solidFill>
                </a:rPr>
                <a:t>polynomial</a:t>
              </a:r>
              <a:endParaRPr lang="en-US" sz="2800" dirty="0">
                <a:solidFill>
                  <a:srgbClr val="0000FF"/>
                </a:solidFill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 bwMode="auto">
            <a:xfrm flipV="1">
              <a:off x="3124200" y="4953000"/>
              <a:ext cx="1828800" cy="38100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 bwMode="auto">
            <a:xfrm>
              <a:off x="3124200" y="4953000"/>
              <a:ext cx="1828800" cy="38100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1969095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 injection model: SDR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998010" y="990600"/>
            <a:ext cx="2699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Non-convex QCQP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59901" y="2115457"/>
            <a:ext cx="2975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Rank-constrained SDP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03052" y="3212121"/>
            <a:ext cx="5690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Relax the rank constraint and solve the SDP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4400" y="4241232"/>
            <a:ext cx="6867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Does the optimal solution satisfy the rank-constraint?</a:t>
            </a:r>
            <a:endParaRPr lang="en-US" sz="2400" dirty="0">
              <a:solidFill>
                <a:srgbClr val="000000"/>
              </a:solidFill>
            </a:endParaRPr>
          </a:p>
        </p:txBody>
      </p:sp>
      <p:cxnSp>
        <p:nvCxnSpPr>
          <p:cNvPr id="15" name="Straight Arrow Connector 14"/>
          <p:cNvCxnSpPr>
            <a:stCxn id="10" idx="2"/>
            <a:endCxn id="11" idx="0"/>
          </p:cNvCxnSpPr>
          <p:nvPr/>
        </p:nvCxnSpPr>
        <p:spPr>
          <a:xfrm rot="5400000">
            <a:off x="4015927" y="1783861"/>
            <a:ext cx="663192" cy="1588"/>
          </a:xfrm>
          <a:prstGeom prst="straightConnector1">
            <a:avLst/>
          </a:prstGeom>
          <a:ln w="508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1" idx="2"/>
            <a:endCxn id="12" idx="0"/>
          </p:cNvCxnSpPr>
          <p:nvPr/>
        </p:nvCxnSpPr>
        <p:spPr>
          <a:xfrm rot="16200000" flipH="1">
            <a:off x="4030421" y="2894224"/>
            <a:ext cx="634999" cy="794"/>
          </a:xfrm>
          <a:prstGeom prst="straightConnector1">
            <a:avLst/>
          </a:prstGeom>
          <a:ln w="508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2" idx="2"/>
            <a:endCxn id="13" idx="0"/>
          </p:cNvCxnSpPr>
          <p:nvPr/>
        </p:nvCxnSpPr>
        <p:spPr>
          <a:xfrm rot="16200000" flipH="1">
            <a:off x="4064594" y="3957508"/>
            <a:ext cx="567446" cy="1"/>
          </a:xfrm>
          <a:prstGeom prst="straightConnector1">
            <a:avLst/>
          </a:prstGeom>
          <a:ln w="508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503052" y="5453743"/>
            <a:ext cx="190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We are done!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697036" y="5453743"/>
            <a:ext cx="24801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Solution may not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</a:rPr>
              <a:t>b</a:t>
            </a:r>
            <a:r>
              <a:rPr lang="en-US" sz="2400" dirty="0" smtClean="0">
                <a:solidFill>
                  <a:srgbClr val="000000"/>
                </a:solidFill>
              </a:rPr>
              <a:t>e meaningful</a:t>
            </a:r>
            <a:endParaRPr lang="en-US" sz="2400" dirty="0">
              <a:solidFill>
                <a:srgbClr val="000000"/>
              </a:solidFill>
            </a:endParaRPr>
          </a:p>
        </p:txBody>
      </p:sp>
      <p:cxnSp>
        <p:nvCxnSpPr>
          <p:cNvPr id="35" name="Straight Arrow Connector 34"/>
          <p:cNvCxnSpPr>
            <a:stCxn id="13" idx="2"/>
            <a:endCxn id="32" idx="0"/>
          </p:cNvCxnSpPr>
          <p:nvPr/>
        </p:nvCxnSpPr>
        <p:spPr>
          <a:xfrm rot="5400000">
            <a:off x="3025783" y="4131208"/>
            <a:ext cx="750846" cy="1894224"/>
          </a:xfrm>
          <a:prstGeom prst="straightConnector1">
            <a:avLst/>
          </a:prstGeom>
          <a:ln w="508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3" idx="2"/>
            <a:endCxn id="33" idx="0"/>
          </p:cNvCxnSpPr>
          <p:nvPr/>
        </p:nvCxnSpPr>
        <p:spPr>
          <a:xfrm>
            <a:off x="4348318" y="4702897"/>
            <a:ext cx="2588801" cy="750846"/>
          </a:xfrm>
          <a:prstGeom prst="straightConnector1">
            <a:avLst/>
          </a:prstGeom>
          <a:ln w="508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271088" y="4958378"/>
            <a:ext cx="522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000000"/>
                </a:solidFill>
              </a:rPr>
              <a:t>yes</a:t>
            </a:r>
            <a:endParaRPr lang="en-US" sz="2000" i="1" dirty="0">
              <a:solidFill>
                <a:srgbClr val="00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045822" y="4958378"/>
            <a:ext cx="463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000000"/>
                </a:solidFill>
              </a:rPr>
              <a:t>no</a:t>
            </a:r>
            <a:endParaRPr lang="en-US" sz="2000" i="1" dirty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46128" y="5867400"/>
            <a:ext cx="33972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Lavaei</a:t>
            </a:r>
            <a:r>
              <a:rPr lang="en-US" dirty="0" smtClean="0">
                <a:solidFill>
                  <a:srgbClr val="0000FF"/>
                </a:solidFill>
              </a:rPr>
              <a:t> 2010, 2012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Radial: Bose 2011, Zhang 2011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            </a:t>
            </a:r>
            <a:r>
              <a:rPr lang="en-US" dirty="0" err="1" smtClean="0">
                <a:solidFill>
                  <a:srgbClr val="0000FF"/>
                </a:solidFill>
              </a:rPr>
              <a:t>Sojoudi</a:t>
            </a:r>
            <a:r>
              <a:rPr lang="en-US" dirty="0" smtClean="0">
                <a:solidFill>
                  <a:srgbClr val="0000FF"/>
                </a:solidFill>
              </a:rPr>
              <a:t> 2011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96000" y="6248400"/>
            <a:ext cx="1643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Lesiertre</a:t>
            </a:r>
            <a:r>
              <a:rPr lang="en-US" dirty="0" smtClean="0">
                <a:solidFill>
                  <a:srgbClr val="0000FF"/>
                </a:solidFill>
              </a:rPr>
              <a:t> 2011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36597" y="3276600"/>
            <a:ext cx="109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Bai</a:t>
            </a:r>
            <a:r>
              <a:rPr lang="en-US" dirty="0" smtClean="0">
                <a:solidFill>
                  <a:srgbClr val="0000FF"/>
                </a:solidFill>
              </a:rPr>
              <a:t> 2008</a:t>
            </a:r>
          </a:p>
        </p:txBody>
      </p:sp>
    </p:spTree>
    <p:extLst>
      <p:ext uri="{BB962C8B-B14F-4D97-AF65-F5344CB8AC3E}">
        <p14:creationId xmlns:p14="http://schemas.microsoft.com/office/powerpoint/2010/main" val="3486621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 smtClean="0">
                <a:ea typeface="宋体" pitchFamily="2" charset="-122"/>
              </a:rPr>
              <a:t>QCQP over tree</a:t>
            </a:r>
            <a:endParaRPr lang="en-US" sz="3600" dirty="0" smtClean="0"/>
          </a:p>
        </p:txBody>
      </p:sp>
      <p:grpSp>
        <p:nvGrpSpPr>
          <p:cNvPr id="2" name="Group 1"/>
          <p:cNvGrpSpPr/>
          <p:nvPr/>
        </p:nvGrpSpPr>
        <p:grpSpPr>
          <a:xfrm>
            <a:off x="838200" y="3657600"/>
            <a:ext cx="5895975" cy="1828800"/>
            <a:chOff x="838200" y="3733800"/>
            <a:chExt cx="5895975" cy="1828800"/>
          </a:xfrm>
        </p:grpSpPr>
        <p:sp>
          <p:nvSpPr>
            <p:cNvPr id="14" name="TextBox 13"/>
            <p:cNvSpPr txBox="1"/>
            <p:nvPr/>
          </p:nvSpPr>
          <p:spPr>
            <a:xfrm>
              <a:off x="838200" y="3733800"/>
              <a:ext cx="26529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00FF"/>
                  </a:solidFill>
                </a:rPr>
                <a:t>g</a:t>
              </a:r>
              <a:r>
                <a:rPr lang="en-US" sz="2800" dirty="0" smtClean="0">
                  <a:solidFill>
                    <a:srgbClr val="0000FF"/>
                  </a:solidFill>
                </a:rPr>
                <a:t>raph of QCQP</a:t>
              </a:r>
              <a:endParaRPr lang="en-US" sz="2800" dirty="0">
                <a:solidFill>
                  <a:srgbClr val="0000FF"/>
                </a:solidFill>
              </a:endParaRPr>
            </a:p>
          </p:txBody>
        </p:sp>
        <p:graphicFrame>
          <p:nvGraphicFramePr>
            <p:cNvPr id="8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482095456"/>
                </p:ext>
              </p:extLst>
            </p:nvPr>
          </p:nvGraphicFramePr>
          <p:xfrm>
            <a:off x="1905000" y="4324350"/>
            <a:ext cx="4829175" cy="1238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9204" name="Equation" r:id="rId4" imgW="2184400" imgH="520700" progId="Equation.3">
                    <p:embed/>
                  </p:oleObj>
                </mc:Choice>
                <mc:Fallback>
                  <p:oleObj name="Equation" r:id="rId4" imgW="2184400" imgH="5207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5000" y="4324350"/>
                          <a:ext cx="4829175" cy="1238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TextBox 8"/>
          <p:cNvSpPr txBox="1"/>
          <p:nvPr/>
        </p:nvSpPr>
        <p:spPr>
          <a:xfrm>
            <a:off x="838200" y="1143000"/>
            <a:ext cx="1236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QCQP</a:t>
            </a:r>
            <a:endParaRPr lang="en-US" sz="2800" dirty="0">
              <a:solidFill>
                <a:srgbClr val="0000FF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38200" y="5648980"/>
            <a:ext cx="3621088" cy="1132820"/>
            <a:chOff x="838200" y="5648980"/>
            <a:chExt cx="3621088" cy="1132820"/>
          </a:xfrm>
        </p:grpSpPr>
        <p:sp>
          <p:nvSpPr>
            <p:cNvPr id="10" name="TextBox 9"/>
            <p:cNvSpPr txBox="1"/>
            <p:nvPr/>
          </p:nvSpPr>
          <p:spPr>
            <a:xfrm>
              <a:off x="838200" y="5648980"/>
              <a:ext cx="27523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0000FF"/>
                  </a:solidFill>
                </a:rPr>
                <a:t>QCQP over tree</a:t>
              </a:r>
              <a:endParaRPr lang="en-US" sz="2800" dirty="0">
                <a:solidFill>
                  <a:srgbClr val="0000FF"/>
                </a:solidFill>
              </a:endParaRPr>
            </a:p>
          </p:txBody>
        </p:sp>
        <p:graphicFrame>
          <p:nvGraphicFramePr>
            <p:cNvPr id="11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600801306"/>
                </p:ext>
              </p:extLst>
            </p:nvPr>
          </p:nvGraphicFramePr>
          <p:xfrm>
            <a:off x="1905000" y="6208713"/>
            <a:ext cx="2554288" cy="5730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9205" name="Equation" r:id="rId6" imgW="1155700" imgH="241300" progId="Equation.3">
                    <p:embed/>
                  </p:oleObj>
                </mc:Choice>
                <mc:Fallback>
                  <p:oleObj name="Equation" r:id="rId6" imgW="1155700" imgH="2413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5000" y="6208713"/>
                          <a:ext cx="2554288" cy="5730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2343292"/>
              </p:ext>
            </p:extLst>
          </p:nvPr>
        </p:nvGraphicFramePr>
        <p:xfrm>
          <a:off x="1846263" y="1524000"/>
          <a:ext cx="5240337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206" name="Equation" r:id="rId8" imgW="2273300" imgH="736600" progId="Equation.3">
                  <p:embed/>
                </p:oleObj>
              </mc:Choice>
              <mc:Fallback>
                <p:oleObj name="Equation" r:id="rId8" imgW="2273300" imgH="736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6263" y="1524000"/>
                        <a:ext cx="5240337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2421106"/>
              </p:ext>
            </p:extLst>
          </p:nvPr>
        </p:nvGraphicFramePr>
        <p:xfrm>
          <a:off x="2057400" y="1179513"/>
          <a:ext cx="914400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207" name="Equation" r:id="rId10" imgW="457200" imgH="241300" progId="Equation.3">
                  <p:embed/>
                </p:oleObj>
              </mc:Choice>
              <mc:Fallback>
                <p:oleObj name="Equation" r:id="rId10" imgW="457200" imgH="2413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179513"/>
                        <a:ext cx="914400" cy="49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998391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 smtClean="0">
                <a:ea typeface="宋体" pitchFamily="2" charset="-122"/>
              </a:rPr>
              <a:t>QCQP over tree</a:t>
            </a:r>
            <a:endParaRPr lang="en-US" sz="3600" dirty="0" smtClean="0"/>
          </a:p>
        </p:txBody>
      </p:sp>
      <p:graphicFrame>
        <p:nvGraphicFramePr>
          <p:cNvPr id="41988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3975226"/>
              </p:ext>
            </p:extLst>
          </p:nvPr>
        </p:nvGraphicFramePr>
        <p:xfrm>
          <a:off x="1846263" y="1524000"/>
          <a:ext cx="5240337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220" name="Equation" r:id="rId4" imgW="2273300" imgH="736600" progId="Equation.3">
                  <p:embed/>
                </p:oleObj>
              </mc:Choice>
              <mc:Fallback>
                <p:oleObj name="Equation" r:id="rId4" imgW="2273300" imgH="736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6263" y="1524000"/>
                        <a:ext cx="5240337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838200" y="3657600"/>
            <a:ext cx="5605463" cy="2133600"/>
            <a:chOff x="838200" y="3733800"/>
            <a:chExt cx="5605463" cy="2133600"/>
          </a:xfrm>
        </p:grpSpPr>
        <p:sp>
          <p:nvSpPr>
            <p:cNvPr id="14" name="TextBox 13"/>
            <p:cNvSpPr txBox="1"/>
            <p:nvPr/>
          </p:nvSpPr>
          <p:spPr>
            <a:xfrm>
              <a:off x="838200" y="3733800"/>
              <a:ext cx="38172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solidFill>
                    <a:srgbClr val="0000FF"/>
                  </a:solidFill>
                </a:rPr>
                <a:t>Semidefinite</a:t>
              </a:r>
              <a:r>
                <a:rPr lang="en-US" sz="2800" dirty="0" smtClean="0">
                  <a:solidFill>
                    <a:srgbClr val="0000FF"/>
                  </a:solidFill>
                </a:rPr>
                <a:t> relaxation</a:t>
              </a:r>
              <a:endParaRPr lang="en-US" sz="2800" dirty="0">
                <a:solidFill>
                  <a:srgbClr val="0000FF"/>
                </a:solidFill>
              </a:endParaRPr>
            </a:p>
          </p:txBody>
        </p:sp>
        <p:graphicFrame>
          <p:nvGraphicFramePr>
            <p:cNvPr id="8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978444451"/>
                </p:ext>
              </p:extLst>
            </p:nvPr>
          </p:nvGraphicFramePr>
          <p:xfrm>
            <a:off x="1838325" y="4265613"/>
            <a:ext cx="4605338" cy="16017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0221" name="Equation" r:id="rId6" imgW="2082800" imgH="673100" progId="Equation.3">
                    <p:embed/>
                  </p:oleObj>
                </mc:Choice>
                <mc:Fallback>
                  <p:oleObj name="Equation" r:id="rId6" imgW="2082800" imgH="6731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38325" y="4265613"/>
                          <a:ext cx="4605338" cy="16017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TextBox 8"/>
          <p:cNvSpPr txBox="1"/>
          <p:nvPr/>
        </p:nvSpPr>
        <p:spPr>
          <a:xfrm>
            <a:off x="838200" y="1143000"/>
            <a:ext cx="1236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QCQP</a:t>
            </a:r>
            <a:endParaRPr lang="en-US" sz="2800" dirty="0">
              <a:solidFill>
                <a:srgbClr val="0000FF"/>
              </a:solidFill>
            </a:endParaRPr>
          </a:p>
        </p:txBody>
      </p:sp>
      <p:graphicFrame>
        <p:nvGraphicFramePr>
          <p:cNvPr id="12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825050"/>
              </p:ext>
            </p:extLst>
          </p:nvPr>
        </p:nvGraphicFramePr>
        <p:xfrm>
          <a:off x="2057400" y="1179513"/>
          <a:ext cx="914400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222" name="Equation" r:id="rId8" imgW="457200" imgH="241300" progId="Equation.3">
                  <p:embed/>
                </p:oleObj>
              </mc:Choice>
              <mc:Fallback>
                <p:oleObj name="Equation" r:id="rId8" imgW="457200" imgH="2413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179513"/>
                        <a:ext cx="914400" cy="49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89895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 smtClean="0">
                <a:ea typeface="宋体" pitchFamily="2" charset="-122"/>
              </a:rPr>
              <a:t>QCQP over tree</a:t>
            </a:r>
            <a:endParaRPr lang="en-US" sz="3600" dirty="0" smtClean="0"/>
          </a:p>
        </p:txBody>
      </p:sp>
      <p:graphicFrame>
        <p:nvGraphicFramePr>
          <p:cNvPr id="41988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677689"/>
              </p:ext>
            </p:extLst>
          </p:nvPr>
        </p:nvGraphicFramePr>
        <p:xfrm>
          <a:off x="1846263" y="1524000"/>
          <a:ext cx="5240337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492" name="Equation" r:id="rId4" imgW="2273300" imgH="736600" progId="Equation.3">
                  <p:embed/>
                </p:oleObj>
              </mc:Choice>
              <mc:Fallback>
                <p:oleObj name="Equation" r:id="rId4" imgW="2273300" imgH="736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6263" y="1524000"/>
                        <a:ext cx="5240337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838200" y="3657600"/>
            <a:ext cx="6567487" cy="1219200"/>
            <a:chOff x="838200" y="3733800"/>
            <a:chExt cx="6567487" cy="1219200"/>
          </a:xfrm>
        </p:grpSpPr>
        <p:sp>
          <p:nvSpPr>
            <p:cNvPr id="14" name="TextBox 13"/>
            <p:cNvSpPr txBox="1"/>
            <p:nvPr/>
          </p:nvSpPr>
          <p:spPr>
            <a:xfrm>
              <a:off x="838200" y="3733800"/>
              <a:ext cx="23405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0000FF"/>
                  </a:solidFill>
                </a:rPr>
                <a:t>Key condition</a:t>
              </a:r>
              <a:endParaRPr lang="en-US" sz="2800" dirty="0">
                <a:solidFill>
                  <a:srgbClr val="0000FF"/>
                </a:solidFill>
              </a:endParaRPr>
            </a:p>
          </p:txBody>
        </p:sp>
        <p:graphicFrame>
          <p:nvGraphicFramePr>
            <p:cNvPr id="8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130387197"/>
                </p:ext>
              </p:extLst>
            </p:nvPr>
          </p:nvGraphicFramePr>
          <p:xfrm>
            <a:off x="1676400" y="4197350"/>
            <a:ext cx="5729287" cy="755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5493" name="Equation" r:id="rId6" imgW="2590800" imgH="317500" progId="Equation.3">
                    <p:embed/>
                  </p:oleObj>
                </mc:Choice>
                <mc:Fallback>
                  <p:oleObj name="Equation" r:id="rId6" imgW="2590800" imgH="3175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76400" y="4197350"/>
                          <a:ext cx="5729287" cy="755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TextBox 8"/>
          <p:cNvSpPr txBox="1"/>
          <p:nvPr/>
        </p:nvSpPr>
        <p:spPr>
          <a:xfrm>
            <a:off x="838200" y="1143000"/>
            <a:ext cx="1236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QCQP</a:t>
            </a:r>
            <a:endParaRPr lang="en-US" sz="2800" dirty="0">
              <a:solidFill>
                <a:srgbClr val="0000FF"/>
              </a:solidFill>
            </a:endParaRPr>
          </a:p>
        </p:txBody>
      </p:sp>
      <p:graphicFrame>
        <p:nvGraphicFramePr>
          <p:cNvPr id="10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0280692"/>
              </p:ext>
            </p:extLst>
          </p:nvPr>
        </p:nvGraphicFramePr>
        <p:xfrm>
          <a:off x="2057400" y="1179513"/>
          <a:ext cx="914400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494" name="Equation" r:id="rId8" imgW="457200" imgH="241300" progId="Equation.3">
                  <p:embed/>
                </p:oleObj>
              </mc:Choice>
              <mc:Fallback>
                <p:oleObj name="Equation" r:id="rId8" imgW="457200" imgH="2413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179513"/>
                        <a:ext cx="914400" cy="49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38200" y="5257800"/>
            <a:ext cx="635302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>
                <a:solidFill>
                  <a:srgbClr val="0000FF"/>
                </a:solidFill>
              </a:rPr>
              <a:t>Theorem</a:t>
            </a:r>
          </a:p>
          <a:p>
            <a:r>
              <a:rPr lang="en-US" sz="2800" dirty="0" smtClean="0">
                <a:solidFill>
                  <a:srgbClr val="0000FF"/>
                </a:solidFill>
              </a:rPr>
              <a:t>       </a:t>
            </a:r>
            <a:r>
              <a:rPr lang="en-US" sz="2800" dirty="0" err="1">
                <a:solidFill>
                  <a:srgbClr val="000000"/>
                </a:solidFill>
              </a:rPr>
              <a:t>s</a:t>
            </a:r>
            <a:r>
              <a:rPr lang="en-US" sz="2800" dirty="0" err="1" smtClean="0">
                <a:solidFill>
                  <a:srgbClr val="000000"/>
                </a:solidFill>
              </a:rPr>
              <a:t>emidefinite</a:t>
            </a:r>
            <a:r>
              <a:rPr lang="en-US" sz="2800" dirty="0" smtClean="0">
                <a:solidFill>
                  <a:srgbClr val="000000"/>
                </a:solidFill>
              </a:rPr>
              <a:t> relaxation is exact for </a:t>
            </a:r>
          </a:p>
          <a:p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smtClean="0">
                <a:solidFill>
                  <a:srgbClr val="000000"/>
                </a:solidFill>
              </a:rPr>
              <a:t>      </a:t>
            </a:r>
            <a:r>
              <a:rPr lang="en-US" sz="2800" dirty="0" smtClean="0"/>
              <a:t>QCQP over tree 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15000" y="6197024"/>
            <a:ext cx="3429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S. Bose, D. </a:t>
            </a:r>
            <a:r>
              <a:rPr lang="en-US" sz="1600" dirty="0" err="1" smtClean="0">
                <a:solidFill>
                  <a:srgbClr val="0000FF"/>
                </a:solidFill>
              </a:rPr>
              <a:t>Gayme</a:t>
            </a:r>
            <a:r>
              <a:rPr lang="en-US" sz="1600" dirty="0" smtClean="0">
                <a:solidFill>
                  <a:srgbClr val="0000FF"/>
                </a:solidFill>
              </a:rPr>
              <a:t>, S. H. Low and M. </a:t>
            </a:r>
            <a:r>
              <a:rPr lang="en-US" sz="1600" dirty="0" err="1" smtClean="0">
                <a:solidFill>
                  <a:srgbClr val="0000FF"/>
                </a:solidFill>
              </a:rPr>
              <a:t>Chandy</a:t>
            </a:r>
            <a:r>
              <a:rPr lang="en-US" sz="1600" dirty="0" smtClean="0">
                <a:solidFill>
                  <a:srgbClr val="0000FF"/>
                </a:solidFill>
              </a:rPr>
              <a:t>,  March 2012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8801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 smtClean="0">
                <a:ea typeface="宋体" pitchFamily="2" charset="-122"/>
              </a:rPr>
              <a:t>QCQP over tree</a:t>
            </a:r>
            <a:endParaRPr lang="en-US" sz="36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838200" y="1143000"/>
            <a:ext cx="6917230" cy="1815882"/>
          </a:xfrm>
          <a:prstGeom prst="rect">
            <a:avLst/>
          </a:prstGeom>
          <a:noFill/>
          <a:ln w="57150" cmpd="sng"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Remarks</a:t>
            </a:r>
          </a:p>
          <a:p>
            <a:pPr marL="914353" lvl="1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c</a:t>
            </a:r>
            <a:r>
              <a:rPr lang="en-US" sz="2800" dirty="0" smtClean="0">
                <a:solidFill>
                  <a:srgbClr val="000000"/>
                </a:solidFill>
              </a:rPr>
              <a:t>ondition implies constraint patterns</a:t>
            </a:r>
          </a:p>
          <a:p>
            <a:pPr marL="914353" lvl="1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f</a:t>
            </a:r>
            <a:r>
              <a:rPr lang="en-US" sz="2800" dirty="0" smtClean="0">
                <a:solidFill>
                  <a:srgbClr val="000000"/>
                </a:solidFill>
              </a:rPr>
              <a:t>ull AC: </a:t>
            </a:r>
            <a:r>
              <a:rPr lang="en-US" sz="2800" dirty="0" err="1" smtClean="0">
                <a:solidFill>
                  <a:srgbClr val="000000"/>
                </a:solidFill>
              </a:rPr>
              <a:t>inc</a:t>
            </a:r>
            <a:r>
              <a:rPr lang="en-US" sz="2800" dirty="0" smtClean="0">
                <a:solidFill>
                  <a:srgbClr val="000000"/>
                </a:solidFill>
              </a:rPr>
              <a:t> real and reactive powers</a:t>
            </a:r>
          </a:p>
          <a:p>
            <a:pPr marL="914353" lvl="1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a</a:t>
            </a:r>
            <a:r>
              <a:rPr lang="en-US" sz="2800" dirty="0" smtClean="0">
                <a:solidFill>
                  <a:srgbClr val="000000"/>
                </a:solidFill>
              </a:rPr>
              <a:t>llows constraints on line flows, loss 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5257800"/>
            <a:ext cx="635302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>
                <a:solidFill>
                  <a:srgbClr val="0000FF"/>
                </a:solidFill>
              </a:rPr>
              <a:t>Theorem</a:t>
            </a:r>
          </a:p>
          <a:p>
            <a:r>
              <a:rPr lang="en-US" sz="2800" dirty="0" smtClean="0">
                <a:solidFill>
                  <a:srgbClr val="0000FF"/>
                </a:solidFill>
              </a:rPr>
              <a:t>       </a:t>
            </a:r>
            <a:r>
              <a:rPr lang="en-US" sz="2800" dirty="0" err="1">
                <a:solidFill>
                  <a:srgbClr val="000000"/>
                </a:solidFill>
              </a:rPr>
              <a:t>s</a:t>
            </a:r>
            <a:r>
              <a:rPr lang="en-US" sz="2800" dirty="0" err="1" smtClean="0">
                <a:solidFill>
                  <a:srgbClr val="000000"/>
                </a:solidFill>
              </a:rPr>
              <a:t>emidefinite</a:t>
            </a:r>
            <a:r>
              <a:rPr lang="en-US" sz="2800" dirty="0" smtClean="0">
                <a:solidFill>
                  <a:srgbClr val="000000"/>
                </a:solidFill>
              </a:rPr>
              <a:t> relaxation is exact for </a:t>
            </a:r>
          </a:p>
          <a:p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smtClean="0">
                <a:solidFill>
                  <a:srgbClr val="000000"/>
                </a:solidFill>
              </a:rPr>
              <a:t>      </a:t>
            </a:r>
            <a:r>
              <a:rPr lang="en-US" sz="2800" dirty="0" smtClean="0"/>
              <a:t>QCQP over tree 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15000" y="6197024"/>
            <a:ext cx="3429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S. Bose, D. </a:t>
            </a:r>
            <a:r>
              <a:rPr lang="en-US" sz="1600" dirty="0" err="1" smtClean="0">
                <a:solidFill>
                  <a:srgbClr val="0000FF"/>
                </a:solidFill>
              </a:rPr>
              <a:t>Gayme</a:t>
            </a:r>
            <a:r>
              <a:rPr lang="en-US" sz="1600" dirty="0" smtClean="0">
                <a:solidFill>
                  <a:srgbClr val="0000FF"/>
                </a:solidFill>
              </a:rPr>
              <a:t>, S. H. Low and M. </a:t>
            </a:r>
            <a:r>
              <a:rPr lang="en-US" sz="1600" dirty="0" err="1" smtClean="0">
                <a:solidFill>
                  <a:srgbClr val="0000FF"/>
                </a:solidFill>
              </a:rPr>
              <a:t>Chandy</a:t>
            </a:r>
            <a:r>
              <a:rPr lang="en-US" sz="1600" dirty="0" smtClean="0">
                <a:solidFill>
                  <a:srgbClr val="0000FF"/>
                </a:solidFill>
              </a:rPr>
              <a:t>,  March 2012</a:t>
            </a:r>
            <a:endParaRPr lang="en-US" sz="1600" dirty="0">
              <a:solidFill>
                <a:srgbClr val="0000FF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38200" y="3657600"/>
            <a:ext cx="6567487" cy="1219200"/>
            <a:chOff x="838200" y="3733800"/>
            <a:chExt cx="6567487" cy="1219200"/>
          </a:xfrm>
        </p:grpSpPr>
        <p:sp>
          <p:nvSpPr>
            <p:cNvPr id="15" name="TextBox 14"/>
            <p:cNvSpPr txBox="1"/>
            <p:nvPr/>
          </p:nvSpPr>
          <p:spPr>
            <a:xfrm>
              <a:off x="838200" y="3733800"/>
              <a:ext cx="23405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0000FF"/>
                  </a:solidFill>
                </a:rPr>
                <a:t>Key condition</a:t>
              </a:r>
              <a:endParaRPr lang="en-US" sz="2800" dirty="0">
                <a:solidFill>
                  <a:srgbClr val="0000FF"/>
                </a:solidFill>
              </a:endParaRPr>
            </a:p>
          </p:txBody>
        </p:sp>
        <p:graphicFrame>
          <p:nvGraphicFramePr>
            <p:cNvPr id="16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45649890"/>
                </p:ext>
              </p:extLst>
            </p:nvPr>
          </p:nvGraphicFramePr>
          <p:xfrm>
            <a:off x="1676400" y="4197350"/>
            <a:ext cx="5729287" cy="755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197" name="Equation" r:id="rId4" imgW="2590800" imgH="317500" progId="Equation.3">
                    <p:embed/>
                  </p:oleObj>
                </mc:Choice>
                <mc:Fallback>
                  <p:oleObj name="Equation" r:id="rId4" imgW="2590800" imgH="3175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76400" y="4197350"/>
                          <a:ext cx="5729287" cy="755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4881898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Global trends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95401"/>
            <a:ext cx="8001000" cy="4952999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1 Proliferation renewables</a:t>
            </a:r>
            <a:endParaRPr lang="en-US" sz="3200" dirty="0"/>
          </a:p>
          <a:p>
            <a:pPr lvl="1"/>
            <a:r>
              <a:rPr lang="en-US" dirty="0" smtClean="0"/>
              <a:t>Driven by sustainability</a:t>
            </a:r>
          </a:p>
          <a:p>
            <a:pPr lvl="1"/>
            <a:r>
              <a:rPr lang="en-US" dirty="0" smtClean="0"/>
              <a:t>Enabled by policy and investment</a:t>
            </a:r>
          </a:p>
        </p:txBody>
      </p:sp>
    </p:spTree>
    <p:extLst>
      <p:ext uri="{BB962C8B-B14F-4D97-AF65-F5344CB8AC3E}">
        <p14:creationId xmlns:p14="http://schemas.microsoft.com/office/powerpoint/2010/main" val="33211470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OPF over radial networks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1752600" y="2362200"/>
            <a:ext cx="58674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4648200" y="1143000"/>
            <a:ext cx="0" cy="25146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Multiply 14"/>
          <p:cNvSpPr/>
          <p:nvPr/>
        </p:nvSpPr>
        <p:spPr bwMode="auto">
          <a:xfrm>
            <a:off x="3124200" y="1905000"/>
            <a:ext cx="228600" cy="228600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Multiply 15"/>
          <p:cNvSpPr/>
          <p:nvPr/>
        </p:nvSpPr>
        <p:spPr bwMode="auto">
          <a:xfrm>
            <a:off x="3124200" y="2667000"/>
            <a:ext cx="228600" cy="228600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Multiply 16"/>
          <p:cNvSpPr/>
          <p:nvPr/>
        </p:nvSpPr>
        <p:spPr bwMode="auto">
          <a:xfrm>
            <a:off x="4114800" y="1219200"/>
            <a:ext cx="228600" cy="228600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Multiply 17"/>
          <p:cNvSpPr/>
          <p:nvPr/>
        </p:nvSpPr>
        <p:spPr bwMode="auto">
          <a:xfrm>
            <a:off x="4191000" y="3276600"/>
            <a:ext cx="228600" cy="228600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Multiply 18"/>
          <p:cNvSpPr/>
          <p:nvPr/>
        </p:nvSpPr>
        <p:spPr bwMode="auto">
          <a:xfrm>
            <a:off x="1981200" y="2286000"/>
            <a:ext cx="228600" cy="228600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Multiply 19"/>
          <p:cNvSpPr/>
          <p:nvPr/>
        </p:nvSpPr>
        <p:spPr bwMode="auto">
          <a:xfrm flipH="1">
            <a:off x="5943600" y="1828800"/>
            <a:ext cx="228600" cy="228600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Multiply 20"/>
          <p:cNvSpPr/>
          <p:nvPr/>
        </p:nvSpPr>
        <p:spPr bwMode="auto">
          <a:xfrm flipH="1">
            <a:off x="5943600" y="2667000"/>
            <a:ext cx="228600" cy="228600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Multiply 21"/>
          <p:cNvSpPr/>
          <p:nvPr/>
        </p:nvSpPr>
        <p:spPr bwMode="auto">
          <a:xfrm flipH="1">
            <a:off x="4953000" y="1219200"/>
            <a:ext cx="228600" cy="228600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Multiply 22"/>
          <p:cNvSpPr/>
          <p:nvPr/>
        </p:nvSpPr>
        <p:spPr bwMode="auto">
          <a:xfrm flipH="1">
            <a:off x="5029200" y="3276600"/>
            <a:ext cx="228600" cy="228600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4572000" y="2286000"/>
            <a:ext cx="152400" cy="1524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0600" y="4191000"/>
            <a:ext cx="7315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f</a:t>
            </a:r>
            <a:r>
              <a:rPr lang="en-US" sz="3200" b="1" dirty="0" smtClean="0">
                <a:solidFill>
                  <a:srgbClr val="0000FF"/>
                </a:solidFill>
              </a:rPr>
              <a:t>ull</a:t>
            </a:r>
            <a:r>
              <a:rPr lang="en-US" sz="3200" dirty="0" smtClean="0">
                <a:solidFill>
                  <a:srgbClr val="0000FF"/>
                </a:solidFill>
              </a:rPr>
              <a:t> </a:t>
            </a:r>
            <a:r>
              <a:rPr lang="en-US" sz="3200" dirty="0" smtClean="0"/>
              <a:t>constraints violate key condition</a:t>
            </a:r>
            <a:endParaRPr lang="en-US" sz="3200" dirty="0"/>
          </a:p>
        </p:txBody>
      </p:sp>
      <p:graphicFrame>
        <p:nvGraphicFramePr>
          <p:cNvPr id="28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9363505"/>
              </p:ext>
            </p:extLst>
          </p:nvPr>
        </p:nvGraphicFramePr>
        <p:xfrm>
          <a:off x="6248400" y="1676400"/>
          <a:ext cx="6858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515" name="Equation" r:id="rId3" imgW="368300" imgH="266700" progId="Equation.3">
                  <p:embed/>
                </p:oleObj>
              </mc:Choice>
              <mc:Fallback>
                <p:oleObj name="Equation" r:id="rId3" imgW="368300" imgH="266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1676400"/>
                        <a:ext cx="6858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9342213"/>
              </p:ext>
            </p:extLst>
          </p:nvPr>
        </p:nvGraphicFramePr>
        <p:xfrm>
          <a:off x="4694238" y="1828800"/>
          <a:ext cx="59213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516" name="Equation" r:id="rId5" imgW="317500" imgH="266700" progId="Equation.3">
                  <p:embed/>
                </p:oleObj>
              </mc:Choice>
              <mc:Fallback>
                <p:oleObj name="Equation" r:id="rId5" imgW="317500" imgH="266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4238" y="1828800"/>
                        <a:ext cx="592137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0292799"/>
              </p:ext>
            </p:extLst>
          </p:nvPr>
        </p:nvGraphicFramePr>
        <p:xfrm>
          <a:off x="1752600" y="4876800"/>
          <a:ext cx="5729288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517" name="Equation" r:id="rId7" imgW="2590800" imgH="317500" progId="Equation.3">
                  <p:embed/>
                </p:oleObj>
              </mc:Choice>
              <mc:Fallback>
                <p:oleObj name="Equation" r:id="rId7" imgW="2590800" imgH="3175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4876800"/>
                        <a:ext cx="5729288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40684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OPF over radial networks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1752600" y="2362200"/>
            <a:ext cx="58674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4648200" y="1143000"/>
            <a:ext cx="0" cy="25146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Multiply 14"/>
          <p:cNvSpPr/>
          <p:nvPr/>
        </p:nvSpPr>
        <p:spPr bwMode="auto">
          <a:xfrm>
            <a:off x="3124200" y="1905000"/>
            <a:ext cx="228600" cy="228600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Multiply 15"/>
          <p:cNvSpPr/>
          <p:nvPr/>
        </p:nvSpPr>
        <p:spPr bwMode="auto">
          <a:xfrm>
            <a:off x="3124200" y="2667000"/>
            <a:ext cx="228600" cy="228600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Multiply 16"/>
          <p:cNvSpPr/>
          <p:nvPr/>
        </p:nvSpPr>
        <p:spPr bwMode="auto">
          <a:xfrm>
            <a:off x="4114800" y="1219200"/>
            <a:ext cx="228600" cy="228600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Multiply 17"/>
          <p:cNvSpPr/>
          <p:nvPr/>
        </p:nvSpPr>
        <p:spPr bwMode="auto">
          <a:xfrm>
            <a:off x="4191000" y="3276600"/>
            <a:ext cx="228600" cy="228600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Multiply 18"/>
          <p:cNvSpPr/>
          <p:nvPr/>
        </p:nvSpPr>
        <p:spPr bwMode="auto">
          <a:xfrm>
            <a:off x="1981200" y="2286000"/>
            <a:ext cx="228600" cy="228600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Multiply 19"/>
          <p:cNvSpPr/>
          <p:nvPr/>
        </p:nvSpPr>
        <p:spPr bwMode="auto">
          <a:xfrm flipH="1">
            <a:off x="5943600" y="1828800"/>
            <a:ext cx="228600" cy="228600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Multiply 20"/>
          <p:cNvSpPr/>
          <p:nvPr/>
        </p:nvSpPr>
        <p:spPr bwMode="auto">
          <a:xfrm flipH="1">
            <a:off x="5943600" y="2667000"/>
            <a:ext cx="228600" cy="228600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Multiply 21"/>
          <p:cNvSpPr/>
          <p:nvPr/>
        </p:nvSpPr>
        <p:spPr bwMode="auto">
          <a:xfrm flipH="1">
            <a:off x="4953000" y="1219200"/>
            <a:ext cx="228600" cy="228600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Multiply 22"/>
          <p:cNvSpPr/>
          <p:nvPr/>
        </p:nvSpPr>
        <p:spPr bwMode="auto">
          <a:xfrm flipH="1">
            <a:off x="5029200" y="3276600"/>
            <a:ext cx="228600" cy="228600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4572000" y="2286000"/>
            <a:ext cx="152400" cy="1524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7" name="Straight Connector 26"/>
          <p:cNvCxnSpPr/>
          <p:nvPr/>
        </p:nvCxnSpPr>
        <p:spPr bwMode="auto">
          <a:xfrm flipV="1">
            <a:off x="4648200" y="990600"/>
            <a:ext cx="0" cy="30480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TextBox 4"/>
          <p:cNvSpPr txBox="1"/>
          <p:nvPr/>
        </p:nvSpPr>
        <p:spPr>
          <a:xfrm>
            <a:off x="6291128" y="3124200"/>
            <a:ext cx="2243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“no lower bounds”</a:t>
            </a:r>
          </a:p>
          <a:p>
            <a:r>
              <a:rPr lang="en-US" sz="2000" dirty="0" smtClean="0"/>
              <a:t>removes these </a:t>
            </a:r>
            <a:endParaRPr lang="en-US" sz="2000" dirty="0"/>
          </a:p>
        </p:txBody>
      </p:sp>
      <p:graphicFrame>
        <p:nvGraphicFramePr>
          <p:cNvPr id="24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0850519"/>
              </p:ext>
            </p:extLst>
          </p:nvPr>
        </p:nvGraphicFramePr>
        <p:xfrm>
          <a:off x="8153400" y="3505200"/>
          <a:ext cx="533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214" name="Equation" r:id="rId3" imgW="368300" imgH="266700" progId="Equation.3">
                  <p:embed/>
                </p:oleObj>
              </mc:Choice>
              <mc:Fallback>
                <p:oleObj name="Equation" r:id="rId3" imgW="368300" imgH="266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3400" y="3505200"/>
                        <a:ext cx="5334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ounded Rectangle 12"/>
          <p:cNvSpPr/>
          <p:nvPr/>
        </p:nvSpPr>
        <p:spPr bwMode="auto">
          <a:xfrm>
            <a:off x="4876800" y="1066800"/>
            <a:ext cx="1371600" cy="2667000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312" y="4191000"/>
            <a:ext cx="8247888" cy="25146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685800" y="4953000"/>
            <a:ext cx="8077200" cy="53340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5939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OPF over radial networks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1752600" y="2362200"/>
            <a:ext cx="58674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4648200" y="1143000"/>
            <a:ext cx="0" cy="25146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Multiply 14"/>
          <p:cNvSpPr/>
          <p:nvPr/>
        </p:nvSpPr>
        <p:spPr bwMode="auto">
          <a:xfrm>
            <a:off x="3124200" y="1905000"/>
            <a:ext cx="228600" cy="228600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Multiply 15"/>
          <p:cNvSpPr/>
          <p:nvPr/>
        </p:nvSpPr>
        <p:spPr bwMode="auto">
          <a:xfrm>
            <a:off x="3124200" y="2667000"/>
            <a:ext cx="228600" cy="228600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Multiply 16"/>
          <p:cNvSpPr/>
          <p:nvPr/>
        </p:nvSpPr>
        <p:spPr bwMode="auto">
          <a:xfrm>
            <a:off x="4114800" y="1219200"/>
            <a:ext cx="228600" cy="228600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Multiply 17"/>
          <p:cNvSpPr/>
          <p:nvPr/>
        </p:nvSpPr>
        <p:spPr bwMode="auto">
          <a:xfrm>
            <a:off x="4191000" y="3276600"/>
            <a:ext cx="228600" cy="228600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Multiply 19"/>
          <p:cNvSpPr/>
          <p:nvPr/>
        </p:nvSpPr>
        <p:spPr bwMode="auto">
          <a:xfrm flipH="1">
            <a:off x="5943600" y="1828800"/>
            <a:ext cx="228600" cy="228600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Multiply 20"/>
          <p:cNvSpPr/>
          <p:nvPr/>
        </p:nvSpPr>
        <p:spPr bwMode="auto">
          <a:xfrm flipH="1">
            <a:off x="5943600" y="2667000"/>
            <a:ext cx="228600" cy="228600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Multiply 21"/>
          <p:cNvSpPr/>
          <p:nvPr/>
        </p:nvSpPr>
        <p:spPr bwMode="auto">
          <a:xfrm flipH="1">
            <a:off x="4953000" y="1219200"/>
            <a:ext cx="228600" cy="228600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Multiply 22"/>
          <p:cNvSpPr/>
          <p:nvPr/>
        </p:nvSpPr>
        <p:spPr bwMode="auto">
          <a:xfrm flipH="1">
            <a:off x="5029200" y="3276600"/>
            <a:ext cx="228600" cy="228600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5105400" y="1752600"/>
            <a:ext cx="152400" cy="1524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7" name="Straight Connector 26"/>
          <p:cNvCxnSpPr/>
          <p:nvPr/>
        </p:nvCxnSpPr>
        <p:spPr bwMode="auto">
          <a:xfrm>
            <a:off x="1524000" y="2362200"/>
            <a:ext cx="60198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Oval 3"/>
          <p:cNvSpPr/>
          <p:nvPr/>
        </p:nvSpPr>
        <p:spPr bwMode="auto">
          <a:xfrm>
            <a:off x="2743200" y="2438400"/>
            <a:ext cx="3886200" cy="10668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0" y="3254514"/>
            <a:ext cx="2694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dirty="0" smtClean="0"/>
              <a:t>ounds on constraints</a:t>
            </a:r>
          </a:p>
          <a:p>
            <a:r>
              <a:rPr lang="en-US" sz="2000" dirty="0"/>
              <a:t>r</a:t>
            </a:r>
            <a:r>
              <a:rPr lang="en-US" sz="2000" dirty="0" smtClean="0"/>
              <a:t>emove these </a:t>
            </a:r>
            <a:endParaRPr lang="en-US" sz="2000" dirty="0"/>
          </a:p>
        </p:txBody>
      </p:sp>
      <p:graphicFrame>
        <p:nvGraphicFramePr>
          <p:cNvPr id="24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5058815"/>
              </p:ext>
            </p:extLst>
          </p:nvPr>
        </p:nvGraphicFramePr>
        <p:xfrm>
          <a:off x="7772400" y="3429000"/>
          <a:ext cx="533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238" name="Equation" r:id="rId4" imgW="368300" imgH="266700" progId="Equation.3">
                  <p:embed/>
                </p:oleObj>
              </mc:Choice>
              <mc:Fallback>
                <p:oleObj name="Equation" r:id="rId4" imgW="368300" imgH="266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2400" y="3429000"/>
                        <a:ext cx="5334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Multiply 25"/>
          <p:cNvSpPr/>
          <p:nvPr/>
        </p:nvSpPr>
        <p:spPr bwMode="auto">
          <a:xfrm>
            <a:off x="1981200" y="2286000"/>
            <a:ext cx="228600" cy="228600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312" y="4191000"/>
            <a:ext cx="8247888" cy="25146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 bwMode="auto">
          <a:xfrm>
            <a:off x="685800" y="5410200"/>
            <a:ext cx="8077200" cy="106680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1596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OPF over radial networks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1752600" y="2362200"/>
            <a:ext cx="58674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4648200" y="1143000"/>
            <a:ext cx="0" cy="25146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Multiply 14"/>
          <p:cNvSpPr/>
          <p:nvPr/>
        </p:nvSpPr>
        <p:spPr bwMode="auto">
          <a:xfrm>
            <a:off x="3124200" y="1905000"/>
            <a:ext cx="228600" cy="228600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Multiply 15"/>
          <p:cNvSpPr/>
          <p:nvPr/>
        </p:nvSpPr>
        <p:spPr bwMode="auto">
          <a:xfrm>
            <a:off x="3124200" y="2667000"/>
            <a:ext cx="228600" cy="228600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Multiply 16"/>
          <p:cNvSpPr/>
          <p:nvPr/>
        </p:nvSpPr>
        <p:spPr bwMode="auto">
          <a:xfrm>
            <a:off x="4114800" y="1219200"/>
            <a:ext cx="228600" cy="228600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Multiply 17"/>
          <p:cNvSpPr/>
          <p:nvPr/>
        </p:nvSpPr>
        <p:spPr bwMode="auto">
          <a:xfrm>
            <a:off x="4191000" y="3276600"/>
            <a:ext cx="228600" cy="228600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Multiply 19"/>
          <p:cNvSpPr/>
          <p:nvPr/>
        </p:nvSpPr>
        <p:spPr bwMode="auto">
          <a:xfrm flipH="1">
            <a:off x="5943600" y="1828800"/>
            <a:ext cx="228600" cy="228600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Multiply 20"/>
          <p:cNvSpPr/>
          <p:nvPr/>
        </p:nvSpPr>
        <p:spPr bwMode="auto">
          <a:xfrm flipH="1">
            <a:off x="5943600" y="2667000"/>
            <a:ext cx="228600" cy="228600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Multiply 21"/>
          <p:cNvSpPr/>
          <p:nvPr/>
        </p:nvSpPr>
        <p:spPr bwMode="auto">
          <a:xfrm flipH="1">
            <a:off x="4953000" y="1219200"/>
            <a:ext cx="228600" cy="228600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Multiply 22"/>
          <p:cNvSpPr/>
          <p:nvPr/>
        </p:nvSpPr>
        <p:spPr bwMode="auto">
          <a:xfrm flipH="1">
            <a:off x="5029200" y="3276600"/>
            <a:ext cx="228600" cy="228600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5105400" y="1752600"/>
            <a:ext cx="152400" cy="1524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7" name="Straight Connector 26"/>
          <p:cNvCxnSpPr/>
          <p:nvPr/>
        </p:nvCxnSpPr>
        <p:spPr bwMode="auto">
          <a:xfrm flipV="1">
            <a:off x="1371600" y="1447800"/>
            <a:ext cx="6400800" cy="19050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Oval 3"/>
          <p:cNvSpPr/>
          <p:nvPr/>
        </p:nvSpPr>
        <p:spPr bwMode="auto">
          <a:xfrm rot="20832925">
            <a:off x="4034637" y="2691461"/>
            <a:ext cx="2380100" cy="82937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0" y="3048000"/>
            <a:ext cx="2694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dirty="0" smtClean="0"/>
              <a:t>ounds on constraints</a:t>
            </a:r>
          </a:p>
          <a:p>
            <a:r>
              <a:rPr lang="en-US" sz="2000" dirty="0"/>
              <a:t>r</a:t>
            </a:r>
            <a:r>
              <a:rPr lang="en-US" sz="2000" dirty="0" smtClean="0"/>
              <a:t>emove these </a:t>
            </a:r>
            <a:endParaRPr lang="en-US" sz="2000" dirty="0"/>
          </a:p>
        </p:txBody>
      </p:sp>
      <p:graphicFrame>
        <p:nvGraphicFramePr>
          <p:cNvPr id="24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1875773"/>
              </p:ext>
            </p:extLst>
          </p:nvPr>
        </p:nvGraphicFramePr>
        <p:xfrm>
          <a:off x="7772400" y="3429000"/>
          <a:ext cx="533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262" name="Equation" r:id="rId4" imgW="368300" imgH="266700" progId="Equation.3">
                  <p:embed/>
                </p:oleObj>
              </mc:Choice>
              <mc:Fallback>
                <p:oleObj name="Equation" r:id="rId4" imgW="368300" imgH="266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2400" y="3429000"/>
                        <a:ext cx="5334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Multiply 25"/>
          <p:cNvSpPr/>
          <p:nvPr/>
        </p:nvSpPr>
        <p:spPr bwMode="auto">
          <a:xfrm>
            <a:off x="1981200" y="2286000"/>
            <a:ext cx="228600" cy="228600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312" y="4191000"/>
            <a:ext cx="8247888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1409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Bus injection model: summary</a:t>
            </a:r>
          </a:p>
        </p:txBody>
      </p:sp>
      <p:sp>
        <p:nvSpPr>
          <p:cNvPr id="9" name="Content Placeholder 5"/>
          <p:cNvSpPr txBox="1">
            <a:spLocks/>
          </p:cNvSpPr>
          <p:nvPr/>
        </p:nvSpPr>
        <p:spPr bwMode="auto">
          <a:xfrm>
            <a:off x="838200" y="1295400"/>
            <a:ext cx="80010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Clr>
                <a:srgbClr val="CC0000"/>
              </a:buClr>
              <a:buFont typeface="Wingdings" pitchFamily="2" charset="2"/>
              <a:buNone/>
            </a:pPr>
            <a:r>
              <a:rPr lang="en-US" sz="3200" dirty="0" smtClean="0">
                <a:solidFill>
                  <a:srgbClr val="000000"/>
                </a:solidFill>
                <a:latin typeface="Verdana"/>
              </a:rPr>
              <a:t>OPF = rank constrained SDP</a:t>
            </a:r>
          </a:p>
          <a:p>
            <a:pPr lvl="1">
              <a:buClr>
                <a:srgbClr val="CC0000"/>
              </a:buClr>
            </a:pPr>
            <a:endParaRPr lang="en-US" sz="1600" dirty="0" smtClean="0">
              <a:solidFill>
                <a:srgbClr val="000000"/>
              </a:solidFill>
              <a:latin typeface="Verdana"/>
            </a:endParaRPr>
          </a:p>
          <a:p>
            <a:pPr marL="0" indent="0">
              <a:buClr>
                <a:srgbClr val="CC0000"/>
              </a:buClr>
              <a:buNone/>
            </a:pPr>
            <a:r>
              <a:rPr lang="en-US" sz="3200" dirty="0" smtClean="0">
                <a:solidFill>
                  <a:srgbClr val="000000"/>
                </a:solidFill>
                <a:latin typeface="Verdana"/>
              </a:rPr>
              <a:t>Sufficient conditions for SDP to be exact</a:t>
            </a:r>
            <a:endParaRPr lang="en-US" dirty="0" smtClean="0">
              <a:solidFill>
                <a:srgbClr val="000000"/>
              </a:solidFill>
              <a:latin typeface="Verdana"/>
            </a:endParaRPr>
          </a:p>
          <a:p>
            <a:pPr lvl="1">
              <a:buClr>
                <a:srgbClr val="CC0000"/>
              </a:buClr>
            </a:pPr>
            <a:r>
              <a:rPr lang="en-US" dirty="0">
                <a:solidFill>
                  <a:srgbClr val="000000"/>
                </a:solidFill>
              </a:rPr>
              <a:t>Whether a solution is </a:t>
            </a:r>
            <a:r>
              <a:rPr lang="en-US" dirty="0">
                <a:solidFill>
                  <a:srgbClr val="0000FF"/>
                </a:solidFill>
              </a:rPr>
              <a:t>globally optimal </a:t>
            </a:r>
            <a:r>
              <a:rPr lang="en-US" dirty="0">
                <a:solidFill>
                  <a:srgbClr val="000000"/>
                </a:solidFill>
              </a:rPr>
              <a:t>is </a:t>
            </a:r>
            <a:r>
              <a:rPr lang="en-US" dirty="0">
                <a:solidFill>
                  <a:srgbClr val="0000FF"/>
                </a:solidFill>
              </a:rPr>
              <a:t>always</a:t>
            </a:r>
            <a:r>
              <a:rPr lang="en-US" dirty="0">
                <a:solidFill>
                  <a:srgbClr val="000000"/>
                </a:solidFill>
              </a:rPr>
              <a:t> easily checkable</a:t>
            </a:r>
          </a:p>
          <a:p>
            <a:pPr lvl="1">
              <a:buClr>
                <a:srgbClr val="CC0000"/>
              </a:buClr>
            </a:pPr>
            <a:r>
              <a:rPr lang="en-US" dirty="0" smtClean="0">
                <a:solidFill>
                  <a:srgbClr val="000000"/>
                </a:solidFill>
                <a:latin typeface="Verdana"/>
              </a:rPr>
              <a:t>Mesh: must solve SDP to check</a:t>
            </a:r>
          </a:p>
          <a:p>
            <a:pPr lvl="1">
              <a:buClr>
                <a:srgbClr val="CC0000"/>
              </a:buClr>
            </a:pPr>
            <a:r>
              <a:rPr lang="en-US" dirty="0" smtClean="0">
                <a:solidFill>
                  <a:srgbClr val="000000"/>
                </a:solidFill>
                <a:latin typeface="Verdana"/>
              </a:rPr>
              <a:t>Tree: depends only on constraint pattern or r/x ratios</a:t>
            </a:r>
          </a:p>
        </p:txBody>
      </p:sp>
    </p:spTree>
    <p:extLst>
      <p:ext uri="{BB962C8B-B14F-4D97-AF65-F5344CB8AC3E}">
        <p14:creationId xmlns:p14="http://schemas.microsoft.com/office/powerpoint/2010/main" val="759205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Two models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420812" y="2782669"/>
            <a:ext cx="6019800" cy="1447800"/>
            <a:chOff x="2362200" y="4953000"/>
            <a:chExt cx="6019800" cy="1447800"/>
          </a:xfrm>
        </p:grpSpPr>
        <p:sp>
          <p:nvSpPr>
            <p:cNvPr id="26" name="Oval 25"/>
            <p:cNvSpPr/>
            <p:nvPr/>
          </p:nvSpPr>
          <p:spPr>
            <a:xfrm>
              <a:off x="2362200" y="49530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5715000" y="49530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8153400" y="49530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8153400" y="61722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8229600" y="5334000"/>
              <a:ext cx="0" cy="914400"/>
            </a:xfrm>
            <a:prstGeom prst="line">
              <a:avLst/>
            </a:prstGeom>
            <a:ln w="76200" cmpd="sng"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486955"/>
              </p:ext>
            </p:extLst>
          </p:nvPr>
        </p:nvGraphicFramePr>
        <p:xfrm>
          <a:off x="1371600" y="3125569"/>
          <a:ext cx="341312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712" name="Equation" r:id="rId4" imgW="152400" imgH="215900" progId="Equation.3">
                  <p:embed/>
                </p:oleObj>
              </mc:Choice>
              <mc:Fallback>
                <p:oleObj name="Equation" r:id="rId4" imgW="152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71600" y="3125569"/>
                        <a:ext cx="341312" cy="481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1797640"/>
              </p:ext>
            </p:extLst>
          </p:nvPr>
        </p:nvGraphicFramePr>
        <p:xfrm>
          <a:off x="4683125" y="3125569"/>
          <a:ext cx="369887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713" name="Equation" r:id="rId6" imgW="165100" imgH="228600" progId="Equation.3">
                  <p:embed/>
                </p:oleObj>
              </mc:Choice>
              <mc:Fallback>
                <p:oleObj name="Equation" r:id="rId6" imgW="1651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83125" y="3125569"/>
                        <a:ext cx="369887" cy="509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" name="Group 34"/>
          <p:cNvGrpSpPr/>
          <p:nvPr/>
        </p:nvGrpSpPr>
        <p:grpSpPr>
          <a:xfrm>
            <a:off x="1295400" y="1981200"/>
            <a:ext cx="1295400" cy="609600"/>
            <a:chOff x="3733800" y="2438400"/>
            <a:chExt cx="1295400" cy="609600"/>
          </a:xfrm>
        </p:grpSpPr>
        <p:sp>
          <p:nvSpPr>
            <p:cNvPr id="36" name="Rounded Rectangle 35"/>
            <p:cNvSpPr/>
            <p:nvPr/>
          </p:nvSpPr>
          <p:spPr>
            <a:xfrm>
              <a:off x="3733800" y="2438400"/>
              <a:ext cx="1295400" cy="609600"/>
            </a:xfrm>
            <a:prstGeom prst="round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graphicFrame>
          <p:nvGraphicFramePr>
            <p:cNvPr id="37" name="Object 3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87284843"/>
                </p:ext>
              </p:extLst>
            </p:nvPr>
          </p:nvGraphicFramePr>
          <p:xfrm>
            <a:off x="3810000" y="2505075"/>
            <a:ext cx="1187450" cy="536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3714" name="Equation" r:id="rId8" imgW="533400" imgH="241300" progId="Equation.3">
                    <p:embed/>
                  </p:oleObj>
                </mc:Choice>
                <mc:Fallback>
                  <p:oleObj name="Equation" r:id="rId8" imgW="5334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3810000" y="2505075"/>
                          <a:ext cx="1187450" cy="5365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8" name="Rounded Rectangle 37"/>
          <p:cNvSpPr/>
          <p:nvPr/>
        </p:nvSpPr>
        <p:spPr>
          <a:xfrm>
            <a:off x="2438400" y="3124200"/>
            <a:ext cx="1524000" cy="685800"/>
          </a:xfrm>
          <a:prstGeom prst="round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6240607"/>
              </p:ext>
            </p:extLst>
          </p:nvPr>
        </p:nvGraphicFramePr>
        <p:xfrm>
          <a:off x="2590800" y="3168650"/>
          <a:ext cx="1247775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715" name="Equation" r:id="rId10" imgW="558800" imgH="254000" progId="Equation.3">
                  <p:embed/>
                </p:oleObj>
              </mc:Choice>
              <mc:Fallback>
                <p:oleObj name="Equation" r:id="rId10" imgW="5588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590800" y="3168650"/>
                        <a:ext cx="1247775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Content Placeholder 2"/>
          <p:cNvSpPr>
            <a:spLocks noGrp="1"/>
          </p:cNvSpPr>
          <p:nvPr>
            <p:ph idx="1"/>
          </p:nvPr>
        </p:nvSpPr>
        <p:spPr>
          <a:xfrm>
            <a:off x="838200" y="4868152"/>
            <a:ext cx="7696200" cy="1981200"/>
          </a:xfrm>
        </p:spPr>
        <p:txBody>
          <a:bodyPr>
            <a:normAutofit/>
          </a:bodyPr>
          <a:lstStyle/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/>
              <a:t>What is the model?</a:t>
            </a:r>
            <a:endParaRPr lang="en-US" dirty="0"/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What is OPF in the model?</a:t>
            </a:r>
            <a:endParaRPr lang="en-US" dirty="0">
              <a:solidFill>
                <a:srgbClr val="000000"/>
              </a:solidFill>
            </a:endParaRP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What is the solution strategy?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5002212" y="2896969"/>
            <a:ext cx="22098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49412" y="2896969"/>
            <a:ext cx="31242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968734" y="2977791"/>
            <a:ext cx="2243278" cy="1138378"/>
          </a:xfrm>
          <a:prstGeom prst="line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666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Branch flow model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805034" y="2438400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Ohm’s law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0926947"/>
              </p:ext>
            </p:extLst>
          </p:nvPr>
        </p:nvGraphicFramePr>
        <p:xfrm>
          <a:off x="963613" y="1371600"/>
          <a:ext cx="5373687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777" name="Equation" r:id="rId4" imgW="2095500" imgH="254000" progId="Equation.3">
                  <p:embed/>
                </p:oleObj>
              </mc:Choice>
              <mc:Fallback>
                <p:oleObj name="Equation" r:id="rId4" imgW="20955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63613" y="1371600"/>
                        <a:ext cx="5373687" cy="650875"/>
                      </a:xfrm>
                      <a:prstGeom prst="rect">
                        <a:avLst/>
                      </a:prstGeom>
                      <a:noFill/>
                      <a:ln w="57150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975274"/>
              </p:ext>
            </p:extLst>
          </p:nvPr>
        </p:nvGraphicFramePr>
        <p:xfrm>
          <a:off x="920750" y="2438400"/>
          <a:ext cx="5403850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778" name="Equation" r:id="rId6" imgW="2108200" imgH="228600" progId="Equation.3">
                  <p:embed/>
                </p:oleObj>
              </mc:Choice>
              <mc:Fallback>
                <p:oleObj name="Equation" r:id="rId6" imgW="2108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20750" y="2438400"/>
                        <a:ext cx="5403850" cy="585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3" name="Group 52"/>
          <p:cNvGrpSpPr/>
          <p:nvPr/>
        </p:nvGrpSpPr>
        <p:grpSpPr>
          <a:xfrm>
            <a:off x="228600" y="3352800"/>
            <a:ext cx="8815966" cy="3429000"/>
            <a:chOff x="228600" y="3352800"/>
            <a:chExt cx="8815966" cy="3429000"/>
          </a:xfrm>
        </p:grpSpPr>
        <p:grpSp>
          <p:nvGrpSpPr>
            <p:cNvPr id="42" name="Group 41"/>
            <p:cNvGrpSpPr/>
            <p:nvPr/>
          </p:nvGrpSpPr>
          <p:grpSpPr>
            <a:xfrm>
              <a:off x="228600" y="3352800"/>
              <a:ext cx="8815966" cy="3429000"/>
              <a:chOff x="228600" y="3352800"/>
              <a:chExt cx="8815966" cy="3429000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228600" y="3352800"/>
                <a:ext cx="8815966" cy="3429000"/>
                <a:chOff x="228600" y="3352800"/>
                <a:chExt cx="8815966" cy="3429000"/>
              </a:xfrm>
            </p:grpSpPr>
            <p:graphicFrame>
              <p:nvGraphicFramePr>
                <p:cNvPr id="21" name="Object 20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79059391"/>
                    </p:ext>
                  </p:extLst>
                </p:nvPr>
              </p:nvGraphicFramePr>
              <p:xfrm>
                <a:off x="914400" y="3352800"/>
                <a:ext cx="5862637" cy="110648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95779" name="Equation" r:id="rId8" imgW="2286000" imgH="431800" progId="Equation.3">
                        <p:embed/>
                      </p:oleObj>
                    </mc:Choice>
                    <mc:Fallback>
                      <p:oleObj name="Equation" r:id="rId8" imgW="2286000" imgH="43180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14400" y="3352800"/>
                              <a:ext cx="5862637" cy="1106487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24" name="TextBox 23"/>
                <p:cNvSpPr txBox="1"/>
                <p:nvPr/>
              </p:nvSpPr>
              <p:spPr>
                <a:xfrm>
                  <a:off x="6858000" y="3540422"/>
                  <a:ext cx="218656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00FF"/>
                      </a:solidFill>
                    </a:rPr>
                    <a:t>p</a:t>
                  </a:r>
                  <a:r>
                    <a:rPr lang="en-US" sz="2400" dirty="0" smtClean="0">
                      <a:solidFill>
                        <a:srgbClr val="0000FF"/>
                      </a:solidFill>
                    </a:rPr>
                    <a:t>ower balance</a:t>
                  </a:r>
                  <a:endParaRPr lang="en-US" sz="2400" dirty="0">
                    <a:solidFill>
                      <a:srgbClr val="0000FF"/>
                    </a:solidFill>
                  </a:endParaRPr>
                </a:p>
              </p:txBody>
            </p:sp>
            <p:cxnSp>
              <p:nvCxnSpPr>
                <p:cNvPr id="26" name="Straight Connector 25"/>
                <p:cNvCxnSpPr/>
                <p:nvPr/>
              </p:nvCxnSpPr>
              <p:spPr bwMode="auto">
                <a:xfrm>
                  <a:off x="228600" y="4800600"/>
                  <a:ext cx="8686800" cy="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4" name="Oval 13"/>
                <p:cNvSpPr/>
                <p:nvPr/>
              </p:nvSpPr>
              <p:spPr>
                <a:xfrm>
                  <a:off x="1420812" y="5334000"/>
                  <a:ext cx="228600" cy="22860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4773612" y="5334000"/>
                  <a:ext cx="228600" cy="22860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7212012" y="5334000"/>
                  <a:ext cx="228600" cy="22860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7212012" y="6553200"/>
                  <a:ext cx="228600" cy="22860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7288212" y="5715000"/>
                  <a:ext cx="0" cy="914400"/>
                </a:xfrm>
                <a:prstGeom prst="line">
                  <a:avLst/>
                </a:prstGeom>
                <a:ln w="76200" cmpd="sng"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5002212" y="5448300"/>
                  <a:ext cx="2209800" cy="0"/>
                </a:xfrm>
                <a:prstGeom prst="line">
                  <a:avLst/>
                </a:prstGeom>
                <a:ln>
                  <a:headEnd type="non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1649412" y="5448300"/>
                  <a:ext cx="3124200" cy="0"/>
                </a:xfrm>
                <a:prstGeom prst="line">
                  <a:avLst/>
                </a:prstGeom>
                <a:ln>
                  <a:headEnd type="non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4968734" y="5529122"/>
                  <a:ext cx="2243278" cy="1138378"/>
                </a:xfrm>
                <a:prstGeom prst="line">
                  <a:avLst/>
                </a:prstGeom>
                <a:ln>
                  <a:headEnd type="non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Oval 32"/>
                <p:cNvSpPr/>
                <p:nvPr/>
              </p:nvSpPr>
              <p:spPr>
                <a:xfrm>
                  <a:off x="1447800" y="6477000"/>
                  <a:ext cx="228600" cy="22860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34" name="Straight Connector 33"/>
                <p:cNvCxnSpPr>
                  <a:stCxn id="33" idx="6"/>
                </p:cNvCxnSpPr>
                <p:nvPr/>
              </p:nvCxnSpPr>
              <p:spPr>
                <a:xfrm flipV="1">
                  <a:off x="1676400" y="5562600"/>
                  <a:ext cx="3048000" cy="1028700"/>
                </a:xfrm>
                <a:prstGeom prst="line">
                  <a:avLst/>
                </a:prstGeom>
                <a:ln>
                  <a:headEnd type="non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1524000" y="5715000"/>
                  <a:ext cx="0" cy="914400"/>
                </a:xfrm>
                <a:prstGeom prst="line">
                  <a:avLst/>
                </a:prstGeom>
                <a:ln w="76200" cmpd="sng"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1" name="Straight Arrow Connector 40"/>
              <p:cNvCxnSpPr>
                <a:endCxn id="16" idx="4"/>
              </p:cNvCxnSpPr>
              <p:nvPr/>
            </p:nvCxnSpPr>
            <p:spPr bwMode="auto">
              <a:xfrm flipV="1">
                <a:off x="4876800" y="5562600"/>
                <a:ext cx="11112" cy="60960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/>
              </a:ln>
              <a:effectLst/>
            </p:spPr>
          </p:cxnSp>
          <p:graphicFrame>
            <p:nvGraphicFramePr>
              <p:cNvPr id="44" name="Object 4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0266482"/>
                  </p:ext>
                </p:extLst>
              </p:nvPr>
            </p:nvGraphicFramePr>
            <p:xfrm>
              <a:off x="4765675" y="6172200"/>
              <a:ext cx="339725" cy="5095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95780" name="Equation" r:id="rId10" imgW="152400" imgH="228600" progId="Equation.3">
                      <p:embed/>
                    </p:oleObj>
                  </mc:Choice>
                  <mc:Fallback>
                    <p:oleObj name="Equation" r:id="rId10" imgW="152400" imgH="2286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4765675" y="6172200"/>
                            <a:ext cx="339725" cy="509588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43" name="TextBox 42"/>
            <p:cNvSpPr txBox="1"/>
            <p:nvPr/>
          </p:nvSpPr>
          <p:spPr>
            <a:xfrm>
              <a:off x="1524000" y="4800600"/>
              <a:ext cx="10318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</a:rPr>
                <a:t>s</a:t>
              </a:r>
              <a:r>
                <a:rPr lang="en-US" dirty="0" smtClean="0">
                  <a:solidFill>
                    <a:srgbClr val="0000FF"/>
                  </a:solidFill>
                </a:rPr>
                <a:t>ending</a:t>
              </a:r>
            </a:p>
            <a:p>
              <a:r>
                <a:rPr lang="en-US" dirty="0">
                  <a:solidFill>
                    <a:srgbClr val="0000FF"/>
                  </a:solidFill>
                </a:rPr>
                <a:t>e</a:t>
              </a:r>
              <a:r>
                <a:rPr lang="en-US" dirty="0" smtClean="0">
                  <a:solidFill>
                    <a:srgbClr val="0000FF"/>
                  </a:solidFill>
                </a:rPr>
                <a:t>nd </a:t>
              </a:r>
              <a:r>
                <a:rPr lang="en-US" dirty="0" err="1" smtClean="0">
                  <a:solidFill>
                    <a:srgbClr val="0000FF"/>
                  </a:solidFill>
                </a:rPr>
                <a:t>pwr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 bwMode="auto">
            <a:xfrm flipH="1" flipV="1">
              <a:off x="1828800" y="4114800"/>
              <a:ext cx="76200" cy="76200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56" name="Group 55"/>
          <p:cNvGrpSpPr/>
          <p:nvPr/>
        </p:nvGrpSpPr>
        <p:grpSpPr>
          <a:xfrm>
            <a:off x="2667000" y="4114800"/>
            <a:ext cx="782557" cy="1332131"/>
            <a:chOff x="2667000" y="4114800"/>
            <a:chExt cx="782557" cy="1332131"/>
          </a:xfrm>
        </p:grpSpPr>
        <p:sp>
          <p:nvSpPr>
            <p:cNvPr id="47" name="TextBox 46"/>
            <p:cNvSpPr txBox="1"/>
            <p:nvPr/>
          </p:nvSpPr>
          <p:spPr>
            <a:xfrm>
              <a:off x="2854397" y="4800600"/>
              <a:ext cx="5951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 smtClean="0">
                <a:solidFill>
                  <a:srgbClr val="0000FF"/>
                </a:solidFill>
              </a:endParaRPr>
            </a:p>
            <a:p>
              <a:r>
                <a:rPr lang="en-US" dirty="0" smtClean="0">
                  <a:solidFill>
                    <a:srgbClr val="0000FF"/>
                  </a:solidFill>
                </a:rPr>
                <a:t>loss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cxnSp>
          <p:nvCxnSpPr>
            <p:cNvPr id="50" name="Straight Arrow Connector 49"/>
            <p:cNvCxnSpPr/>
            <p:nvPr/>
          </p:nvCxnSpPr>
          <p:spPr bwMode="auto">
            <a:xfrm flipH="1" flipV="1">
              <a:off x="2667000" y="4114800"/>
              <a:ext cx="381000" cy="99060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57" name="Group 56"/>
          <p:cNvGrpSpPr/>
          <p:nvPr/>
        </p:nvGrpSpPr>
        <p:grpSpPr>
          <a:xfrm>
            <a:off x="4495800" y="4191000"/>
            <a:ext cx="1524000" cy="1255931"/>
            <a:chOff x="4495800" y="4191000"/>
            <a:chExt cx="1524000" cy="1255931"/>
          </a:xfrm>
        </p:grpSpPr>
        <p:sp>
          <p:nvSpPr>
            <p:cNvPr id="54" name="TextBox 53"/>
            <p:cNvSpPr txBox="1"/>
            <p:nvPr/>
          </p:nvSpPr>
          <p:spPr>
            <a:xfrm>
              <a:off x="4987997" y="4800600"/>
              <a:ext cx="10318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</a:rPr>
                <a:t>s</a:t>
              </a:r>
              <a:r>
                <a:rPr lang="en-US" dirty="0" smtClean="0">
                  <a:solidFill>
                    <a:srgbClr val="0000FF"/>
                  </a:solidFill>
                </a:rPr>
                <a:t>ending</a:t>
              </a:r>
            </a:p>
            <a:p>
              <a:r>
                <a:rPr lang="en-US" dirty="0">
                  <a:solidFill>
                    <a:srgbClr val="0000FF"/>
                  </a:solidFill>
                </a:rPr>
                <a:t>e</a:t>
              </a:r>
              <a:r>
                <a:rPr lang="en-US" dirty="0" smtClean="0">
                  <a:solidFill>
                    <a:srgbClr val="0000FF"/>
                  </a:solidFill>
                </a:rPr>
                <a:t>nd </a:t>
              </a:r>
              <a:r>
                <a:rPr lang="en-US" dirty="0" err="1" smtClean="0">
                  <a:solidFill>
                    <a:srgbClr val="0000FF"/>
                  </a:solidFill>
                </a:rPr>
                <a:t>pwr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cxnSp>
          <p:nvCxnSpPr>
            <p:cNvPr id="52" name="Straight Arrow Connector 51"/>
            <p:cNvCxnSpPr/>
            <p:nvPr/>
          </p:nvCxnSpPr>
          <p:spPr bwMode="auto">
            <a:xfrm flipH="1" flipV="1">
              <a:off x="4495800" y="4191000"/>
              <a:ext cx="609600" cy="68580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59" name="TextBox 58"/>
          <p:cNvSpPr txBox="1"/>
          <p:nvPr/>
        </p:nvSpPr>
        <p:spPr>
          <a:xfrm>
            <a:off x="6837243" y="1447800"/>
            <a:ext cx="155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</a:t>
            </a:r>
            <a:r>
              <a:rPr lang="en-US" sz="2400" dirty="0" smtClean="0">
                <a:solidFill>
                  <a:srgbClr val="0000FF"/>
                </a:solidFill>
              </a:rPr>
              <a:t>ower </a:t>
            </a:r>
            <a:r>
              <a:rPr lang="en-US" sz="2400" dirty="0" err="1" smtClean="0">
                <a:solidFill>
                  <a:srgbClr val="0000FF"/>
                </a:solidFill>
              </a:rPr>
              <a:t>def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12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Branch flow model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805034" y="2438400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Ohm’s law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3505554"/>
              </p:ext>
            </p:extLst>
          </p:nvPr>
        </p:nvGraphicFramePr>
        <p:xfrm>
          <a:off x="914400" y="3352800"/>
          <a:ext cx="5862637" cy="1106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640" name="Equation" r:id="rId4" imgW="2286000" imgH="431800" progId="Equation.3">
                  <p:embed/>
                </p:oleObj>
              </mc:Choice>
              <mc:Fallback>
                <p:oleObj name="Equation" r:id="rId4" imgW="22860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3352800"/>
                        <a:ext cx="5862637" cy="1106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3210271"/>
              </p:ext>
            </p:extLst>
          </p:nvPr>
        </p:nvGraphicFramePr>
        <p:xfrm>
          <a:off x="963613" y="1371600"/>
          <a:ext cx="5373687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641" name="Equation" r:id="rId6" imgW="2095500" imgH="254000" progId="Equation.3">
                  <p:embed/>
                </p:oleObj>
              </mc:Choice>
              <mc:Fallback>
                <p:oleObj name="Equation" r:id="rId6" imgW="20955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63613" y="1371600"/>
                        <a:ext cx="5373687" cy="650875"/>
                      </a:xfrm>
                      <a:prstGeom prst="rect">
                        <a:avLst/>
                      </a:prstGeom>
                      <a:noFill/>
                      <a:ln w="57150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6397854"/>
              </p:ext>
            </p:extLst>
          </p:nvPr>
        </p:nvGraphicFramePr>
        <p:xfrm>
          <a:off x="920750" y="2438400"/>
          <a:ext cx="5403850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642" name="Equation" r:id="rId8" imgW="2108200" imgH="228600" progId="Equation.3">
                  <p:embed/>
                </p:oleObj>
              </mc:Choice>
              <mc:Fallback>
                <p:oleObj name="Equation" r:id="rId8" imgW="2108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20750" y="2438400"/>
                        <a:ext cx="5403850" cy="585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6858000" y="3540422"/>
            <a:ext cx="2186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</a:t>
            </a:r>
            <a:r>
              <a:rPr lang="en-US" sz="2400" dirty="0" smtClean="0">
                <a:solidFill>
                  <a:srgbClr val="0000FF"/>
                </a:solidFill>
              </a:rPr>
              <a:t>ower balance</a:t>
            </a:r>
            <a:endParaRPr lang="en-US" sz="2400" dirty="0">
              <a:solidFill>
                <a:srgbClr val="0000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38200" y="5334000"/>
            <a:ext cx="6091238" cy="1223665"/>
            <a:chOff x="838200" y="5486400"/>
            <a:chExt cx="6091238" cy="1223665"/>
          </a:xfrm>
        </p:grpSpPr>
        <p:graphicFrame>
          <p:nvGraphicFramePr>
            <p:cNvPr id="25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32741694"/>
                </p:ext>
              </p:extLst>
            </p:nvPr>
          </p:nvGraphicFramePr>
          <p:xfrm>
            <a:off x="838200" y="5486400"/>
            <a:ext cx="6091238" cy="652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8643" name="Equation" r:id="rId10" imgW="2374900" imgH="254000" progId="Equation.3">
                    <p:embed/>
                  </p:oleObj>
                </mc:Choice>
                <mc:Fallback>
                  <p:oleObj name="Equation" r:id="rId10" imgW="2374900" imgH="2540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838200" y="5486400"/>
                          <a:ext cx="6091238" cy="652463"/>
                        </a:xfrm>
                        <a:prstGeom prst="rect">
                          <a:avLst/>
                        </a:prstGeom>
                        <a:noFill/>
                        <a:ln w="57150" cmpd="sng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TextBox 9"/>
            <p:cNvSpPr txBox="1"/>
            <p:nvPr/>
          </p:nvSpPr>
          <p:spPr>
            <a:xfrm>
              <a:off x="1440347" y="6248400"/>
              <a:ext cx="19124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00FF"/>
                  </a:solidFill>
                </a:rPr>
                <a:t>b</a:t>
              </a:r>
              <a:r>
                <a:rPr lang="en-US" sz="2400" dirty="0" smtClean="0">
                  <a:solidFill>
                    <a:srgbClr val="0000FF"/>
                  </a:solidFill>
                </a:rPr>
                <a:t>ranch flows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 bwMode="auto">
            <a:xfrm flipV="1">
              <a:off x="3276600" y="6019800"/>
              <a:ext cx="228600" cy="30480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cxnSp>
        <p:nvCxnSpPr>
          <p:cNvPr id="26" name="Straight Connector 25"/>
          <p:cNvCxnSpPr/>
          <p:nvPr/>
        </p:nvCxnSpPr>
        <p:spPr bwMode="auto">
          <a:xfrm>
            <a:off x="228600" y="4953000"/>
            <a:ext cx="8686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6837243" y="1447800"/>
            <a:ext cx="155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</a:t>
            </a:r>
            <a:r>
              <a:rPr lang="en-US" sz="2400" dirty="0" smtClean="0">
                <a:solidFill>
                  <a:srgbClr val="0000FF"/>
                </a:solidFill>
              </a:rPr>
              <a:t>ower </a:t>
            </a:r>
            <a:r>
              <a:rPr lang="en-US" sz="2400" dirty="0" err="1" smtClean="0">
                <a:solidFill>
                  <a:srgbClr val="0000FF"/>
                </a:solidFill>
              </a:rPr>
              <a:t>def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7962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 bwMode="auto">
          <a:xfrm>
            <a:off x="762000" y="1219200"/>
            <a:ext cx="6096000" cy="3429000"/>
          </a:xfrm>
          <a:prstGeom prst="roundRect">
            <a:avLst/>
          </a:prstGeom>
          <a:solidFill>
            <a:srgbClr val="FFC2C2"/>
          </a:solidFill>
          <a:ln w="9525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Branch flow model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805034" y="2438400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Ohm’s law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3505554"/>
              </p:ext>
            </p:extLst>
          </p:nvPr>
        </p:nvGraphicFramePr>
        <p:xfrm>
          <a:off x="914400" y="3352800"/>
          <a:ext cx="5862637" cy="1106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752" name="Equation" r:id="rId4" imgW="2286000" imgH="431800" progId="Equation.3">
                  <p:embed/>
                </p:oleObj>
              </mc:Choice>
              <mc:Fallback>
                <p:oleObj name="Equation" r:id="rId4" imgW="22860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3352800"/>
                        <a:ext cx="5862637" cy="1106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3210271"/>
              </p:ext>
            </p:extLst>
          </p:nvPr>
        </p:nvGraphicFramePr>
        <p:xfrm>
          <a:off x="963613" y="1371600"/>
          <a:ext cx="5373687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753" name="Equation" r:id="rId6" imgW="2095500" imgH="254000" progId="Equation.3">
                  <p:embed/>
                </p:oleObj>
              </mc:Choice>
              <mc:Fallback>
                <p:oleObj name="Equation" r:id="rId6" imgW="20955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63613" y="1371600"/>
                        <a:ext cx="5373687" cy="650875"/>
                      </a:xfrm>
                      <a:prstGeom prst="rect">
                        <a:avLst/>
                      </a:prstGeom>
                      <a:noFill/>
                      <a:ln w="57150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6397854"/>
              </p:ext>
            </p:extLst>
          </p:nvPr>
        </p:nvGraphicFramePr>
        <p:xfrm>
          <a:off x="920750" y="2438400"/>
          <a:ext cx="5403850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754" name="Equation" r:id="rId8" imgW="2108200" imgH="228600" progId="Equation.3">
                  <p:embed/>
                </p:oleObj>
              </mc:Choice>
              <mc:Fallback>
                <p:oleObj name="Equation" r:id="rId8" imgW="2108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20750" y="2438400"/>
                        <a:ext cx="5403850" cy="585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6858000" y="3540422"/>
            <a:ext cx="2186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</a:t>
            </a:r>
            <a:r>
              <a:rPr lang="en-US" sz="2400" dirty="0" smtClean="0">
                <a:solidFill>
                  <a:srgbClr val="0000FF"/>
                </a:solidFill>
              </a:rPr>
              <a:t>ower balance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2741694"/>
              </p:ext>
            </p:extLst>
          </p:nvPr>
        </p:nvGraphicFramePr>
        <p:xfrm>
          <a:off x="838200" y="5334000"/>
          <a:ext cx="6091238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755" name="Equation" r:id="rId10" imgW="2374900" imgH="254000" progId="Equation.3">
                  <p:embed/>
                </p:oleObj>
              </mc:Choice>
              <mc:Fallback>
                <p:oleObj name="Equation" r:id="rId10" imgW="23749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38200" y="5334000"/>
                        <a:ext cx="6091238" cy="652463"/>
                      </a:xfrm>
                      <a:prstGeom prst="rect">
                        <a:avLst/>
                      </a:prstGeom>
                      <a:noFill/>
                      <a:ln w="57150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Straight Connector 25"/>
          <p:cNvCxnSpPr/>
          <p:nvPr/>
        </p:nvCxnSpPr>
        <p:spPr bwMode="auto">
          <a:xfrm>
            <a:off x="228600" y="4953000"/>
            <a:ext cx="8686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1270090"/>
              </p:ext>
            </p:extLst>
          </p:nvPr>
        </p:nvGraphicFramePr>
        <p:xfrm>
          <a:off x="844550" y="6086475"/>
          <a:ext cx="5081588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756" name="Equation" r:id="rId12" imgW="1981200" imgH="241300" progId="Equation.3">
                  <p:embed/>
                </p:oleObj>
              </mc:Choice>
              <mc:Fallback>
                <p:oleObj name="Equation" r:id="rId12" imgW="1981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44550" y="6086475"/>
                        <a:ext cx="5081588" cy="619125"/>
                      </a:xfrm>
                      <a:prstGeom prst="rect">
                        <a:avLst/>
                      </a:prstGeom>
                      <a:noFill/>
                      <a:ln w="57150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6837243" y="1447800"/>
            <a:ext cx="155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</a:t>
            </a:r>
            <a:r>
              <a:rPr lang="en-US" sz="2400" dirty="0" smtClean="0">
                <a:solidFill>
                  <a:srgbClr val="0000FF"/>
                </a:solidFill>
              </a:rPr>
              <a:t>ower </a:t>
            </a:r>
            <a:r>
              <a:rPr lang="en-US" sz="2400" dirty="0" err="1" smtClean="0">
                <a:solidFill>
                  <a:srgbClr val="0000FF"/>
                </a:solidFill>
              </a:rPr>
              <a:t>def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7962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6954796"/>
              </p:ext>
            </p:extLst>
          </p:nvPr>
        </p:nvGraphicFramePr>
        <p:xfrm>
          <a:off x="6248400" y="5791200"/>
          <a:ext cx="1433513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755" name="Equation" r:id="rId4" imgW="558800" imgH="254000" progId="Equation.3">
                  <p:embed/>
                </p:oleObj>
              </mc:Choice>
              <mc:Fallback>
                <p:oleObj name="Equation" r:id="rId4" imgW="5588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48400" y="5791200"/>
                        <a:ext cx="1433513" cy="65087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57150" cmpd="sng">
                        <a:solidFill>
                          <a:srgbClr val="4F81BD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756122"/>
              </p:ext>
            </p:extLst>
          </p:nvPr>
        </p:nvGraphicFramePr>
        <p:xfrm>
          <a:off x="3190875" y="4487862"/>
          <a:ext cx="4429125" cy="107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756" name="Equation" r:id="rId6" imgW="1727200" imgH="419100" progId="Equation.3">
                  <p:embed/>
                </p:oleObj>
              </mc:Choice>
              <mc:Fallback>
                <p:oleObj name="Equation" r:id="rId6" imgW="17272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90875" y="4487862"/>
                        <a:ext cx="4429125" cy="1074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855662" y="4572000"/>
            <a:ext cx="2305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dirty="0" err="1" smtClean="0">
                <a:solidFill>
                  <a:prstClr val="black"/>
                </a:solidFill>
                <a:latin typeface="Calibri"/>
              </a:rPr>
              <a:t>Kirchoff’s</a:t>
            </a:r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 Law:</a:t>
            </a:r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7280843"/>
              </p:ext>
            </p:extLst>
          </p:nvPr>
        </p:nvGraphicFramePr>
        <p:xfrm>
          <a:off x="3217862" y="5867400"/>
          <a:ext cx="2051050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757" name="Equation" r:id="rId8" imgW="800100" imgH="228600" progId="Equation.3">
                  <p:embed/>
                </p:oleObj>
              </mc:Choice>
              <mc:Fallback>
                <p:oleObj name="Equation" r:id="rId8" imgW="8001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217862" y="5867400"/>
                        <a:ext cx="2051050" cy="585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1256836" y="5801380"/>
            <a:ext cx="1884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Ohm’s Law:</a:t>
            </a:r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4308498"/>
              </p:ext>
            </p:extLst>
          </p:nvPr>
        </p:nvGraphicFramePr>
        <p:xfrm>
          <a:off x="2117725" y="1257300"/>
          <a:ext cx="5048250" cy="296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758" name="Equation" r:id="rId10" imgW="1968500" imgH="1155700" progId="Equation.3">
                  <p:embed/>
                </p:oleObj>
              </mc:Choice>
              <mc:Fallback>
                <p:oleObj name="Equation" r:id="rId10" imgW="1968500" imgH="1155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17725" y="1257300"/>
                        <a:ext cx="5048250" cy="2967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 flow model: OPF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5800" y="2057400"/>
            <a:ext cx="8534399" cy="4572000"/>
            <a:chOff x="35652" y="2605790"/>
            <a:chExt cx="7203347" cy="5471410"/>
          </a:xfrm>
        </p:grpSpPr>
        <p:sp>
          <p:nvSpPr>
            <p:cNvPr id="12" name="Rectangle 11"/>
            <p:cNvSpPr/>
            <p:nvPr/>
          </p:nvSpPr>
          <p:spPr>
            <a:xfrm>
              <a:off x="35652" y="2819400"/>
              <a:ext cx="7010400" cy="5257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433838" y="3499140"/>
              <a:ext cx="23964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3366FF"/>
                  </a:solidFill>
                  <a:latin typeface="Calibri"/>
                </a:rPr>
                <a:t>r</a:t>
              </a:r>
              <a:r>
                <a:rPr lang="en-US" sz="2800" dirty="0" smtClean="0">
                  <a:solidFill>
                    <a:srgbClr val="3366FF"/>
                  </a:solidFill>
                  <a:latin typeface="Calibri"/>
                </a:rPr>
                <a:t>eal power loss</a:t>
              </a:r>
              <a:endParaRPr lang="en-US" sz="2800" dirty="0">
                <a:solidFill>
                  <a:srgbClr val="3366FF"/>
                </a:solidFill>
                <a:latin typeface="Calibri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2736907" y="2696980"/>
              <a:ext cx="1" cy="820711"/>
            </a:xfrm>
            <a:prstGeom prst="straightConnector1">
              <a:avLst/>
            </a:prstGeom>
            <a:ln w="38100" cmpd="sng"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4337794" y="3475487"/>
              <a:ext cx="2901205" cy="954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rgbClr val="3366FF"/>
                  </a:solidFill>
                  <a:latin typeface="Calibri"/>
                </a:rPr>
                <a:t>CVR (conservation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3366FF"/>
                  </a:solidFill>
                  <a:latin typeface="Calibri"/>
                </a:rPr>
                <a:t>v</a:t>
              </a:r>
              <a:r>
                <a:rPr lang="en-US" sz="2800" dirty="0" smtClean="0">
                  <a:solidFill>
                    <a:srgbClr val="3366FF"/>
                  </a:solidFill>
                  <a:latin typeface="Calibri"/>
                </a:rPr>
                <a:t>oltage reduction) </a:t>
              </a:r>
              <a:endParaRPr lang="en-US" sz="2800" dirty="0">
                <a:solidFill>
                  <a:srgbClr val="3366FF"/>
                </a:solidFill>
                <a:latin typeface="Calibri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 flipV="1">
              <a:off x="4344798" y="2605790"/>
              <a:ext cx="807466" cy="859519"/>
            </a:xfrm>
            <a:prstGeom prst="straightConnector1">
              <a:avLst/>
            </a:prstGeom>
            <a:ln w="38100" cmpd="sng"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95573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7848600" cy="838200"/>
          </a:xfrm>
        </p:spPr>
        <p:txBody>
          <a:bodyPr/>
          <a:lstStyle/>
          <a:p>
            <a:pPr eaLnBrk="1" hangingPunct="1"/>
            <a:r>
              <a:rPr lang="en-US" dirty="0" smtClean="0"/>
              <a:t>Sustainability challenge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5638800"/>
            <a:ext cx="3581400" cy="1111624"/>
          </a:xfrm>
          <a:ln w="38100">
            <a:solidFill>
              <a:srgbClr val="0000FF"/>
            </a:solidFill>
          </a:ln>
        </p:spPr>
        <p:txBody>
          <a:bodyPr/>
          <a:lstStyle/>
          <a:p>
            <a:pPr>
              <a:buClr>
                <a:srgbClr val="CC0000"/>
              </a:buClr>
              <a:buNone/>
            </a:pPr>
            <a:r>
              <a:rPr lang="en-US" altLang="zh-CN" sz="2000" dirty="0" smtClean="0">
                <a:ea typeface="宋体" pitchFamily="2" charset="-122"/>
              </a:rPr>
              <a:t>US CO</a:t>
            </a:r>
            <a:r>
              <a:rPr lang="en-US" altLang="zh-CN" sz="2000" baseline="-30000" dirty="0" smtClean="0">
                <a:ea typeface="宋体" pitchFamily="2" charset="-122"/>
              </a:rPr>
              <a:t>2 </a:t>
            </a:r>
            <a:r>
              <a:rPr lang="en-US" altLang="zh-CN" sz="2000" dirty="0" smtClean="0">
                <a:ea typeface="宋体" pitchFamily="2" charset="-122"/>
              </a:rPr>
              <a:t>emission</a:t>
            </a:r>
          </a:p>
          <a:p>
            <a:pPr>
              <a:buClr>
                <a:srgbClr val="CC0000"/>
              </a:buClr>
            </a:pPr>
            <a:r>
              <a:rPr lang="en-US" altLang="zh-CN" sz="2000" dirty="0" smtClean="0"/>
              <a:t>Elect generation: 40%</a:t>
            </a:r>
          </a:p>
          <a:p>
            <a:pPr>
              <a:buClr>
                <a:srgbClr val="CC0000"/>
              </a:buClr>
            </a:pPr>
            <a:r>
              <a:rPr lang="en-US" altLang="zh-CN" sz="2000" dirty="0" smtClean="0">
                <a:ea typeface="宋体" pitchFamily="2" charset="-122"/>
              </a:rPr>
              <a:t>Transportation: 20%</a:t>
            </a:r>
          </a:p>
          <a:p>
            <a:pPr>
              <a:buNone/>
            </a:pPr>
            <a:endParaRPr lang="en-US" altLang="zh-CN" sz="2400" dirty="0" smtClean="0">
              <a:ea typeface="宋体" pitchFamily="2" charset="-122"/>
            </a:endParaRPr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0075" y="1143001"/>
            <a:ext cx="2752725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1" name="Group 27"/>
          <p:cNvGrpSpPr/>
          <p:nvPr/>
        </p:nvGrpSpPr>
        <p:grpSpPr>
          <a:xfrm>
            <a:off x="4343400" y="1143000"/>
            <a:ext cx="4572000" cy="3810000"/>
            <a:chOff x="1143000" y="2957969"/>
            <a:chExt cx="7924802" cy="3823831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143000" y="3218963"/>
              <a:ext cx="6858000" cy="35628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" name="TextBox 12"/>
            <p:cNvSpPr txBox="1"/>
            <p:nvPr/>
          </p:nvSpPr>
          <p:spPr>
            <a:xfrm>
              <a:off x="2061876" y="2957969"/>
              <a:ext cx="5420964" cy="3367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Electricity generation 1971-2007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728181" y="3957782"/>
              <a:ext cx="1597010" cy="7247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0000FF"/>
                  </a:solidFill>
                </a:rPr>
                <a:t>1973: </a:t>
              </a:r>
            </a:p>
            <a:p>
              <a:r>
                <a:rPr lang="en-US" sz="1400" dirty="0" smtClean="0">
                  <a:solidFill>
                    <a:srgbClr val="0000FF"/>
                  </a:solidFill>
                </a:rPr>
                <a:t>6,100 </a:t>
              </a:r>
              <a:r>
                <a:rPr lang="en-US" sz="1400" dirty="0" err="1" smtClean="0">
                  <a:solidFill>
                    <a:srgbClr val="0000FF"/>
                  </a:solidFill>
                </a:rPr>
                <a:t>TWh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 bwMode="auto">
            <a:xfrm rot="5400000">
              <a:off x="1781419" y="4924181"/>
              <a:ext cx="399563" cy="1589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7696201" y="3429000"/>
              <a:ext cx="1371601" cy="10231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0000FF"/>
                  </a:solidFill>
                </a:rPr>
                <a:t>2007: </a:t>
              </a:r>
            </a:p>
            <a:p>
              <a:r>
                <a:rPr lang="en-US" sz="1400" dirty="0" smtClean="0">
                  <a:solidFill>
                    <a:srgbClr val="0000FF"/>
                  </a:solidFill>
                </a:rPr>
                <a:t>19,800 </a:t>
              </a:r>
              <a:r>
                <a:rPr lang="en-US" sz="1400" dirty="0" err="1" smtClean="0">
                  <a:solidFill>
                    <a:srgbClr val="0000FF"/>
                  </a:solidFill>
                </a:rPr>
                <a:t>TWh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572000" y="6321623"/>
            <a:ext cx="3776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Sources: </a:t>
            </a:r>
            <a:r>
              <a:rPr lang="en-US" sz="1400" dirty="0">
                <a:solidFill>
                  <a:srgbClr val="000000"/>
                </a:solidFill>
              </a:rPr>
              <a:t>International </a:t>
            </a:r>
            <a:r>
              <a:rPr lang="en-US" sz="1400" dirty="0" smtClean="0">
                <a:solidFill>
                  <a:srgbClr val="000000"/>
                </a:solidFill>
              </a:rPr>
              <a:t>Energy Agency</a:t>
            </a:r>
            <a:r>
              <a:rPr lang="en-US" sz="1400" dirty="0">
                <a:solidFill>
                  <a:srgbClr val="000000"/>
                </a:solidFill>
              </a:rPr>
              <a:t>, </a:t>
            </a:r>
            <a:r>
              <a:rPr lang="en-US" sz="1400" dirty="0" smtClean="0">
                <a:solidFill>
                  <a:srgbClr val="000000"/>
                </a:solidFill>
              </a:rPr>
              <a:t>2009</a:t>
            </a:r>
            <a:endParaRPr lang="en-US" sz="1400" dirty="0">
              <a:solidFill>
                <a:srgbClr val="000000"/>
              </a:solidFill>
            </a:endParaRPr>
          </a:p>
          <a:p>
            <a:r>
              <a:rPr lang="en-US" sz="1400" dirty="0" smtClean="0">
                <a:solidFill>
                  <a:srgbClr val="000000"/>
                </a:solidFill>
              </a:rPr>
              <a:t>               DoE, Smart Grid Intro, 2008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4572000" y="5257800"/>
            <a:ext cx="3581400" cy="914400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buClr>
                <a:srgbClr val="CC0000"/>
              </a:buClr>
              <a:buFont typeface="Wingdings" pitchFamily="2" charset="2"/>
              <a:buNone/>
            </a:pPr>
            <a:r>
              <a:rPr lang="en-US" altLang="zh-CN" sz="2200" dirty="0" smtClean="0">
                <a:ea typeface="宋体" pitchFamily="2" charset="-122"/>
              </a:rPr>
              <a:t>In 2009, 1.5B people</a:t>
            </a:r>
          </a:p>
          <a:p>
            <a:pPr algn="ctr">
              <a:buClr>
                <a:srgbClr val="CC0000"/>
              </a:buClr>
              <a:buFont typeface="Wingdings" pitchFamily="2" charset="2"/>
              <a:buNone/>
            </a:pPr>
            <a:r>
              <a:rPr lang="en-US" altLang="zh-CN" sz="2200" dirty="0" smtClean="0">
                <a:ea typeface="宋体" pitchFamily="2" charset="-122"/>
              </a:rPr>
              <a:t>have no electricity</a:t>
            </a:r>
          </a:p>
        </p:txBody>
      </p:sp>
    </p:spTree>
    <p:extLst>
      <p:ext uri="{BB962C8B-B14F-4D97-AF65-F5344CB8AC3E}">
        <p14:creationId xmlns:p14="http://schemas.microsoft.com/office/powerpoint/2010/main" val="11543079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 flow model: OPF</a:t>
            </a:r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5376383"/>
              </p:ext>
            </p:extLst>
          </p:nvPr>
        </p:nvGraphicFramePr>
        <p:xfrm>
          <a:off x="944562" y="1123950"/>
          <a:ext cx="7361238" cy="192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0814" name="Equation" r:id="rId4" imgW="2870200" imgH="749300" progId="Equation.3">
                  <p:embed/>
                </p:oleObj>
              </mc:Choice>
              <mc:Fallback>
                <p:oleObj name="Equation" r:id="rId4" imgW="2870200" imgH="749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4562" y="1123950"/>
                        <a:ext cx="7361238" cy="192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ounded Rectangle 10"/>
          <p:cNvSpPr/>
          <p:nvPr/>
        </p:nvSpPr>
        <p:spPr bwMode="auto">
          <a:xfrm>
            <a:off x="1981200" y="2438400"/>
            <a:ext cx="6400800" cy="609600"/>
          </a:xfrm>
          <a:prstGeom prst="round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959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 bwMode="auto">
          <a:xfrm>
            <a:off x="1981200" y="2438400"/>
            <a:ext cx="6400800" cy="609600"/>
          </a:xfrm>
          <a:prstGeom prst="roundRect">
            <a:avLst/>
          </a:prstGeom>
          <a:solidFill>
            <a:srgbClr val="D9D9D9"/>
          </a:solidFill>
          <a:ln w="9525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 flow model: OPF</a:t>
            </a:r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3439730"/>
              </p:ext>
            </p:extLst>
          </p:nvPr>
        </p:nvGraphicFramePr>
        <p:xfrm>
          <a:off x="944562" y="1123950"/>
          <a:ext cx="7361238" cy="192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371" name="Equation" r:id="rId4" imgW="2870200" imgH="749300" progId="Equation.3">
                  <p:embed/>
                </p:oleObj>
              </mc:Choice>
              <mc:Fallback>
                <p:oleObj name="Equation" r:id="rId4" imgW="2870200" imgH="749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4562" y="1123950"/>
                        <a:ext cx="7361238" cy="192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30282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 bwMode="auto">
          <a:xfrm>
            <a:off x="2514600" y="3886200"/>
            <a:ext cx="5181600" cy="1981200"/>
          </a:xfrm>
          <a:prstGeom prst="roundRect">
            <a:avLst/>
          </a:prstGeom>
          <a:solidFill>
            <a:srgbClr val="FFC2C2"/>
          </a:solidFill>
          <a:ln w="9525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1981200" y="2438400"/>
            <a:ext cx="6400800" cy="609600"/>
          </a:xfrm>
          <a:prstGeom prst="roundRect">
            <a:avLst/>
          </a:prstGeom>
          <a:solidFill>
            <a:srgbClr val="D9D9D9"/>
          </a:solidFill>
          <a:ln w="9525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421119"/>
              </p:ext>
            </p:extLst>
          </p:nvPr>
        </p:nvGraphicFramePr>
        <p:xfrm>
          <a:off x="5695950" y="5105400"/>
          <a:ext cx="1433513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344" name="Equation" r:id="rId4" imgW="558800" imgH="254000" progId="Equation.3">
                  <p:embed/>
                </p:oleObj>
              </mc:Choice>
              <mc:Fallback>
                <p:oleObj name="Equation" r:id="rId4" imgW="5588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95950" y="5105400"/>
                        <a:ext cx="1433513" cy="650875"/>
                      </a:xfrm>
                      <a:prstGeom prst="rect">
                        <a:avLst/>
                      </a:prstGeom>
                      <a:noFill/>
                      <a:ln w="57150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6763553"/>
              </p:ext>
            </p:extLst>
          </p:nvPr>
        </p:nvGraphicFramePr>
        <p:xfrm>
          <a:off x="2665412" y="5181600"/>
          <a:ext cx="2051050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345" name="Equation" r:id="rId6" imgW="800100" imgH="228600" progId="Equation.3">
                  <p:embed/>
                </p:oleObj>
              </mc:Choice>
              <mc:Fallback>
                <p:oleObj name="Equation" r:id="rId6" imgW="8001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65412" y="5181600"/>
                        <a:ext cx="2051050" cy="585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209550" y="4503003"/>
            <a:ext cx="16722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FF"/>
                </a:solidFill>
                <a:latin typeface="Calibri"/>
              </a:rPr>
              <a:t>b</a:t>
            </a:r>
            <a:r>
              <a:rPr lang="en-US" sz="2400" dirty="0" smtClean="0">
                <a:solidFill>
                  <a:srgbClr val="0000FF"/>
                </a:solidFill>
                <a:latin typeface="Calibri"/>
              </a:rPr>
              <a:t>ranch flow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srgbClr val="0000FF"/>
                </a:solidFill>
                <a:latin typeface="Calibri"/>
              </a:rPr>
              <a:t>model</a:t>
            </a:r>
            <a:endParaRPr lang="en-US" sz="2400" dirty="0">
              <a:solidFill>
                <a:srgbClr val="0000FF"/>
              </a:solidFill>
              <a:latin typeface="Calibri"/>
            </a:endParaRPr>
          </a:p>
        </p:txBody>
      </p:sp>
      <p:sp>
        <p:nvSpPr>
          <p:cNvPr id="3" name="Left Brace 2"/>
          <p:cNvSpPr/>
          <p:nvPr/>
        </p:nvSpPr>
        <p:spPr bwMode="auto">
          <a:xfrm>
            <a:off x="1885950" y="3962400"/>
            <a:ext cx="457200" cy="1905000"/>
          </a:xfrm>
          <a:prstGeom prst="leftBrace">
            <a:avLst/>
          </a:prstGeom>
          <a:noFill/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832632"/>
              </p:ext>
            </p:extLst>
          </p:nvPr>
        </p:nvGraphicFramePr>
        <p:xfrm>
          <a:off x="2647950" y="3962400"/>
          <a:ext cx="5048250" cy="110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346" name="Equation" r:id="rId8" imgW="1968500" imgH="431800" progId="Equation.3">
                  <p:embed/>
                </p:oleObj>
              </mc:Choice>
              <mc:Fallback>
                <p:oleObj name="Equation" r:id="rId8" imgW="1968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647950" y="3962400"/>
                        <a:ext cx="5048250" cy="1106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1798095"/>
              </p:ext>
            </p:extLst>
          </p:nvPr>
        </p:nvGraphicFramePr>
        <p:xfrm>
          <a:off x="944562" y="1123950"/>
          <a:ext cx="7361238" cy="192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347" name="Equation" r:id="rId10" imgW="2870200" imgH="749300" progId="Equation.3">
                  <p:embed/>
                </p:oleObj>
              </mc:Choice>
              <mc:Fallback>
                <p:oleObj name="Equation" r:id="rId10" imgW="2870200" imgH="749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44562" y="1123950"/>
                        <a:ext cx="7361238" cy="192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Group 17"/>
          <p:cNvGrpSpPr/>
          <p:nvPr/>
        </p:nvGrpSpPr>
        <p:grpSpPr>
          <a:xfrm>
            <a:off x="3124200" y="2971800"/>
            <a:ext cx="5753689" cy="1219200"/>
            <a:chOff x="3124200" y="2438400"/>
            <a:chExt cx="5753689" cy="1219200"/>
          </a:xfrm>
        </p:grpSpPr>
        <p:sp>
          <p:nvSpPr>
            <p:cNvPr id="19" name="TextBox 18"/>
            <p:cNvSpPr txBox="1"/>
            <p:nvPr/>
          </p:nvSpPr>
          <p:spPr>
            <a:xfrm>
              <a:off x="6958523" y="2438400"/>
              <a:ext cx="191936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rgbClr val="3366FF"/>
                  </a:solidFill>
                  <a:latin typeface="Calibri"/>
                </a:rPr>
                <a:t>generation,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rgbClr val="3366FF"/>
                  </a:solidFill>
                  <a:latin typeface="Calibri"/>
                </a:rPr>
                <a:t>VAR control</a:t>
              </a:r>
              <a:endParaRPr lang="en-US" sz="2800" dirty="0">
                <a:solidFill>
                  <a:srgbClr val="3366FF"/>
                </a:solidFill>
                <a:latin typeface="Calibri"/>
              </a:endParaRPr>
            </a:p>
          </p:txBody>
        </p:sp>
        <p:cxnSp>
          <p:nvCxnSpPr>
            <p:cNvPr id="20" name="Straight Arrow Connector 19"/>
            <p:cNvCxnSpPr>
              <a:stCxn id="19" idx="1"/>
            </p:cNvCxnSpPr>
            <p:nvPr/>
          </p:nvCxnSpPr>
          <p:spPr>
            <a:xfrm flipH="1" flipV="1">
              <a:off x="3124200" y="2438400"/>
              <a:ext cx="3834323" cy="477054"/>
            </a:xfrm>
            <a:prstGeom prst="straightConnector1">
              <a:avLst/>
            </a:prstGeom>
            <a:ln w="38100" cmpd="sng"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7543800" y="3429000"/>
              <a:ext cx="304800" cy="228600"/>
            </a:xfrm>
            <a:prstGeom prst="straightConnector1">
              <a:avLst/>
            </a:prstGeom>
            <a:ln w="38100" cmpd="sng"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Branch flow model: OPF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9267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 bwMode="auto">
          <a:xfrm>
            <a:off x="2514600" y="3886200"/>
            <a:ext cx="5181600" cy="1981200"/>
          </a:xfrm>
          <a:prstGeom prst="roundRect">
            <a:avLst/>
          </a:prstGeom>
          <a:solidFill>
            <a:srgbClr val="FFC2C2"/>
          </a:solidFill>
          <a:ln w="9525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1981200" y="2438400"/>
            <a:ext cx="6400800" cy="609600"/>
          </a:xfrm>
          <a:prstGeom prst="roundRect">
            <a:avLst/>
          </a:prstGeom>
          <a:solidFill>
            <a:srgbClr val="D9D9D9"/>
          </a:solidFill>
          <a:ln w="9525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8366421"/>
              </p:ext>
            </p:extLst>
          </p:nvPr>
        </p:nvGraphicFramePr>
        <p:xfrm>
          <a:off x="5695950" y="5105400"/>
          <a:ext cx="1433513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55" name="Equation" r:id="rId4" imgW="558800" imgH="254000" progId="Equation.3">
                  <p:embed/>
                </p:oleObj>
              </mc:Choice>
              <mc:Fallback>
                <p:oleObj name="Equation" r:id="rId4" imgW="5588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95950" y="5105400"/>
                        <a:ext cx="1433513" cy="650875"/>
                      </a:xfrm>
                      <a:prstGeom prst="rect">
                        <a:avLst/>
                      </a:prstGeom>
                      <a:noFill/>
                      <a:ln w="57150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678265"/>
              </p:ext>
            </p:extLst>
          </p:nvPr>
        </p:nvGraphicFramePr>
        <p:xfrm>
          <a:off x="2665412" y="5181600"/>
          <a:ext cx="2051050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56" name="Equation" r:id="rId6" imgW="800100" imgH="228600" progId="Equation.3">
                  <p:embed/>
                </p:oleObj>
              </mc:Choice>
              <mc:Fallback>
                <p:oleObj name="Equation" r:id="rId6" imgW="8001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65412" y="5181600"/>
                        <a:ext cx="2051050" cy="585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209550" y="4503003"/>
            <a:ext cx="16722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FF"/>
                </a:solidFill>
                <a:latin typeface="Calibri"/>
              </a:rPr>
              <a:t>b</a:t>
            </a:r>
            <a:r>
              <a:rPr lang="en-US" sz="2400" dirty="0" smtClean="0">
                <a:solidFill>
                  <a:srgbClr val="0000FF"/>
                </a:solidFill>
                <a:latin typeface="Calibri"/>
              </a:rPr>
              <a:t>ranch flow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srgbClr val="0000FF"/>
                </a:solidFill>
                <a:latin typeface="Calibri"/>
              </a:rPr>
              <a:t>model</a:t>
            </a:r>
            <a:endParaRPr lang="en-US" sz="2400" dirty="0">
              <a:solidFill>
                <a:srgbClr val="0000FF"/>
              </a:solidFill>
              <a:latin typeface="Calibri"/>
            </a:endParaRPr>
          </a:p>
        </p:txBody>
      </p:sp>
      <p:sp>
        <p:nvSpPr>
          <p:cNvPr id="3" name="Left Brace 2"/>
          <p:cNvSpPr/>
          <p:nvPr/>
        </p:nvSpPr>
        <p:spPr bwMode="auto">
          <a:xfrm>
            <a:off x="1885950" y="3962400"/>
            <a:ext cx="457200" cy="1905000"/>
          </a:xfrm>
          <a:prstGeom prst="leftBrace">
            <a:avLst/>
          </a:prstGeom>
          <a:noFill/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128396"/>
              </p:ext>
            </p:extLst>
          </p:nvPr>
        </p:nvGraphicFramePr>
        <p:xfrm>
          <a:off x="2647950" y="3962400"/>
          <a:ext cx="5048250" cy="110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57" name="Equation" r:id="rId8" imgW="1968500" imgH="431800" progId="Equation.3">
                  <p:embed/>
                </p:oleObj>
              </mc:Choice>
              <mc:Fallback>
                <p:oleObj name="Equation" r:id="rId8" imgW="1968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647950" y="3962400"/>
                        <a:ext cx="5048250" cy="1106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2712507"/>
              </p:ext>
            </p:extLst>
          </p:nvPr>
        </p:nvGraphicFramePr>
        <p:xfrm>
          <a:off x="944562" y="1123950"/>
          <a:ext cx="7361238" cy="192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58" name="Equation" r:id="rId10" imgW="2870200" imgH="749300" progId="Equation.3">
                  <p:embed/>
                </p:oleObj>
              </mc:Choice>
              <mc:Fallback>
                <p:oleObj name="Equation" r:id="rId10" imgW="2870200" imgH="749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44562" y="1123950"/>
                        <a:ext cx="7361238" cy="192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5867400" y="2819400"/>
            <a:ext cx="3262750" cy="1371600"/>
            <a:chOff x="5638800" y="2133600"/>
            <a:chExt cx="3262750" cy="1371600"/>
          </a:xfrm>
        </p:grpSpPr>
        <p:sp>
          <p:nvSpPr>
            <p:cNvPr id="13" name="TextBox 12"/>
            <p:cNvSpPr txBox="1"/>
            <p:nvPr/>
          </p:nvSpPr>
          <p:spPr>
            <a:xfrm>
              <a:off x="7386842" y="2362200"/>
              <a:ext cx="151470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3366FF"/>
                  </a:solidFill>
                  <a:latin typeface="Calibri"/>
                </a:rPr>
                <a:t>d</a:t>
              </a:r>
              <a:r>
                <a:rPr lang="en-US" sz="2800" dirty="0" smtClean="0">
                  <a:solidFill>
                    <a:srgbClr val="3366FF"/>
                  </a:solidFill>
                  <a:latin typeface="Calibri"/>
                </a:rPr>
                <a:t>emand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rgbClr val="3366FF"/>
                  </a:solidFill>
                  <a:latin typeface="Calibri"/>
                </a:rPr>
                <a:t>response</a:t>
              </a:r>
              <a:endParaRPr lang="en-US" sz="2800" dirty="0">
                <a:solidFill>
                  <a:srgbClr val="3366FF"/>
                </a:solidFill>
                <a:latin typeface="Calibri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5638800" y="2133600"/>
              <a:ext cx="1676400" cy="685800"/>
            </a:xfrm>
            <a:prstGeom prst="straightConnector1">
              <a:avLst/>
            </a:prstGeom>
            <a:ln w="38100" cmpd="sng"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6781800" y="3124200"/>
              <a:ext cx="533400" cy="381000"/>
            </a:xfrm>
            <a:prstGeom prst="straightConnector1">
              <a:avLst/>
            </a:prstGeom>
            <a:ln w="38100" cmpd="sng"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Branch flow model: OPF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2017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Outline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95401"/>
            <a:ext cx="8001000" cy="4952999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Branch flow model and OPF</a:t>
            </a:r>
          </a:p>
          <a:p>
            <a:pPr lvl="1"/>
            <a:endParaRPr lang="en-US" sz="1050" dirty="0" smtClean="0"/>
          </a:p>
          <a:p>
            <a:pPr marL="0" indent="0">
              <a:buNone/>
            </a:pPr>
            <a:r>
              <a:rPr lang="en-US" sz="3200" dirty="0" smtClean="0"/>
              <a:t>Solution strategy: two relaxations</a:t>
            </a:r>
          </a:p>
          <a:p>
            <a:pPr lvl="1"/>
            <a:r>
              <a:rPr lang="en-US" dirty="0"/>
              <a:t>Angle relaxation</a:t>
            </a:r>
          </a:p>
          <a:p>
            <a:pPr lvl="1"/>
            <a:r>
              <a:rPr lang="en-US" dirty="0" smtClean="0"/>
              <a:t>SOCP relaxation</a:t>
            </a:r>
          </a:p>
          <a:p>
            <a:pPr lvl="1"/>
            <a:endParaRPr lang="en-US" sz="1050" dirty="0"/>
          </a:p>
          <a:p>
            <a:pPr marL="0" indent="0">
              <a:buNone/>
            </a:pPr>
            <a:r>
              <a:rPr lang="en-US" sz="3200" dirty="0" err="1" smtClean="0"/>
              <a:t>Convexification</a:t>
            </a:r>
            <a:r>
              <a:rPr lang="en-US" sz="3200" dirty="0" smtClean="0"/>
              <a:t> for mesh networks</a:t>
            </a:r>
          </a:p>
          <a:p>
            <a:pPr marL="0" indent="0">
              <a:buNone/>
            </a:pPr>
            <a:endParaRPr lang="en-US" sz="1050" dirty="0" smtClean="0"/>
          </a:p>
          <a:p>
            <a:pPr marL="0" indent="0">
              <a:buNone/>
            </a:pPr>
            <a:r>
              <a:rPr lang="en-US" sz="3200" dirty="0" smtClean="0"/>
              <a:t>Extensions</a:t>
            </a:r>
            <a:endParaRPr lang="en-US" sz="3200" dirty="0"/>
          </a:p>
          <a:p>
            <a:pPr lvl="1"/>
            <a:endParaRPr lang="en-US" sz="1050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37051" y="5350354"/>
            <a:ext cx="7306749" cy="1050446"/>
            <a:chOff x="107104" y="5350354"/>
            <a:chExt cx="7306749" cy="1050446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00400" y="5867400"/>
              <a:ext cx="1662224" cy="53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" name="Picture 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14400" y="5848225"/>
              <a:ext cx="552575" cy="552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15000" y="5887731"/>
              <a:ext cx="936853" cy="50682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82059" y="5867400"/>
              <a:ext cx="631794" cy="5334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95575" y="5939408"/>
              <a:ext cx="1295400" cy="461392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107104" y="5350354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29200" y="5943600"/>
              <a:ext cx="457200" cy="4314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17697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strategy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743200" y="1295400"/>
            <a:ext cx="3352800" cy="990600"/>
            <a:chOff x="1752600" y="1676400"/>
            <a:chExt cx="3352800" cy="990600"/>
          </a:xfrm>
        </p:grpSpPr>
        <p:sp>
          <p:nvSpPr>
            <p:cNvPr id="7" name="Rounded Rectangle 6"/>
            <p:cNvSpPr/>
            <p:nvPr/>
          </p:nvSpPr>
          <p:spPr bwMode="auto">
            <a:xfrm>
              <a:off x="1752600" y="1676400"/>
              <a:ext cx="3352800" cy="9906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630685" y="1676400"/>
              <a:ext cx="1673355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00FF"/>
                  </a:solidFill>
                </a:rPr>
                <a:t>OPF</a:t>
              </a:r>
            </a:p>
            <a:p>
              <a:pPr algn="ctr"/>
              <a:r>
                <a:rPr lang="en-US" sz="2400" dirty="0" err="1" smtClean="0">
                  <a:solidFill>
                    <a:srgbClr val="0000FF"/>
                  </a:solidFill>
                </a:rPr>
                <a:t>nonconvex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743200" y="3505200"/>
            <a:ext cx="3352800" cy="990600"/>
            <a:chOff x="1752600" y="1676400"/>
            <a:chExt cx="3352800" cy="990600"/>
          </a:xfrm>
        </p:grpSpPr>
        <p:sp>
          <p:nvSpPr>
            <p:cNvPr id="24" name="Rounded Rectangle 23"/>
            <p:cNvSpPr/>
            <p:nvPr/>
          </p:nvSpPr>
          <p:spPr bwMode="auto">
            <a:xfrm>
              <a:off x="1752600" y="1676400"/>
              <a:ext cx="3352800" cy="9906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630684" y="1676400"/>
              <a:ext cx="1673355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00FF"/>
                  </a:solidFill>
                </a:rPr>
                <a:t>OPF-</a:t>
              </a:r>
              <a:r>
                <a:rPr lang="en-US" sz="2800" dirty="0" err="1" smtClean="0">
                  <a:solidFill>
                    <a:srgbClr val="0000FF"/>
                  </a:solidFill>
                </a:rPr>
                <a:t>ar</a:t>
              </a:r>
              <a:endParaRPr lang="en-US" sz="2800" dirty="0" smtClean="0">
                <a:solidFill>
                  <a:srgbClr val="0000FF"/>
                </a:solidFill>
              </a:endParaRPr>
            </a:p>
            <a:p>
              <a:pPr algn="ctr"/>
              <a:r>
                <a:rPr lang="en-US" sz="2400" dirty="0" err="1" smtClean="0">
                  <a:solidFill>
                    <a:srgbClr val="0000FF"/>
                  </a:solidFill>
                </a:rPr>
                <a:t>nonconvex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743200" y="5638800"/>
            <a:ext cx="3352800" cy="990600"/>
            <a:chOff x="1752600" y="1676400"/>
            <a:chExt cx="3352800" cy="990600"/>
          </a:xfrm>
        </p:grpSpPr>
        <p:sp>
          <p:nvSpPr>
            <p:cNvPr id="27" name="Rounded Rectangle 26"/>
            <p:cNvSpPr/>
            <p:nvPr/>
          </p:nvSpPr>
          <p:spPr bwMode="auto">
            <a:xfrm>
              <a:off x="1752600" y="1676400"/>
              <a:ext cx="3352800" cy="9906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796621" y="1676400"/>
              <a:ext cx="1341483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00FF"/>
                  </a:solidFill>
                </a:rPr>
                <a:t>OPF-</a:t>
              </a:r>
              <a:r>
                <a:rPr lang="en-US" sz="2800" dirty="0" err="1" smtClean="0">
                  <a:solidFill>
                    <a:srgbClr val="0000FF"/>
                  </a:solidFill>
                </a:rPr>
                <a:t>cr</a:t>
              </a:r>
              <a:endParaRPr lang="en-US" sz="2800" dirty="0" smtClean="0">
                <a:solidFill>
                  <a:srgbClr val="0000FF"/>
                </a:solidFill>
              </a:endParaRPr>
            </a:p>
            <a:p>
              <a:pPr algn="ctr"/>
              <a:r>
                <a:rPr lang="en-US" sz="2400" dirty="0" smtClean="0">
                  <a:solidFill>
                    <a:srgbClr val="0000FF"/>
                  </a:solidFill>
                </a:rPr>
                <a:t>convex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</p:grpSp>
      <p:sp>
        <p:nvSpPr>
          <p:cNvPr id="14" name="Curved Right Arrow 13"/>
          <p:cNvSpPr/>
          <p:nvPr/>
        </p:nvSpPr>
        <p:spPr bwMode="auto">
          <a:xfrm>
            <a:off x="2133600" y="1905000"/>
            <a:ext cx="609600" cy="1981200"/>
          </a:xfrm>
          <a:prstGeom prst="curvedRightArrow">
            <a:avLst/>
          </a:prstGeom>
          <a:solidFill>
            <a:srgbClr val="BFBFB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Curved Right Arrow 29"/>
          <p:cNvSpPr/>
          <p:nvPr/>
        </p:nvSpPr>
        <p:spPr bwMode="auto">
          <a:xfrm>
            <a:off x="2133600" y="4114800"/>
            <a:ext cx="609600" cy="1981200"/>
          </a:xfrm>
          <a:prstGeom prst="curvedRightArrow">
            <a:avLst/>
          </a:prstGeom>
          <a:solidFill>
            <a:srgbClr val="BFBFB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096000" y="4038600"/>
            <a:ext cx="2209800" cy="1981200"/>
            <a:chOff x="5791200" y="4114800"/>
            <a:chExt cx="2209800" cy="1981200"/>
          </a:xfrm>
        </p:grpSpPr>
        <p:sp>
          <p:nvSpPr>
            <p:cNvPr id="31" name="Curved Right Arrow 30"/>
            <p:cNvSpPr/>
            <p:nvPr/>
          </p:nvSpPr>
          <p:spPr bwMode="auto">
            <a:xfrm flipH="1" flipV="1">
              <a:off x="5791200" y="4114800"/>
              <a:ext cx="609600" cy="1981200"/>
            </a:xfrm>
            <a:prstGeom prst="curvedRightArrow">
              <a:avLst/>
            </a:prstGeom>
            <a:solidFill>
              <a:srgbClr val="BFBFB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481834" y="4724400"/>
              <a:ext cx="151916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e</a:t>
              </a:r>
              <a:r>
                <a:rPr lang="en-US" sz="2400" dirty="0" smtClean="0"/>
                <a:t>xact</a:t>
              </a:r>
            </a:p>
            <a:p>
              <a:pPr algn="ctr"/>
              <a:r>
                <a:rPr lang="en-US" sz="2400" dirty="0" smtClean="0"/>
                <a:t>relaxation</a:t>
              </a:r>
              <a:endParaRPr lang="en-US" sz="24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096000" y="1828800"/>
            <a:ext cx="2209800" cy="1981200"/>
            <a:chOff x="5791200" y="4114800"/>
            <a:chExt cx="2209800" cy="1981200"/>
          </a:xfrm>
        </p:grpSpPr>
        <p:sp>
          <p:nvSpPr>
            <p:cNvPr id="40" name="Curved Right Arrow 39"/>
            <p:cNvSpPr/>
            <p:nvPr/>
          </p:nvSpPr>
          <p:spPr bwMode="auto">
            <a:xfrm flipH="1" flipV="1">
              <a:off x="5791200" y="4114800"/>
              <a:ext cx="609600" cy="1981200"/>
            </a:xfrm>
            <a:prstGeom prst="curvedRightArrow">
              <a:avLst/>
            </a:prstGeom>
            <a:solidFill>
              <a:srgbClr val="BFBFB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481834" y="4419600"/>
              <a:ext cx="1519166" cy="1200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i</a:t>
              </a:r>
              <a:r>
                <a:rPr lang="en-US" sz="2400" dirty="0" smtClean="0"/>
                <a:t>nverse</a:t>
              </a:r>
            </a:p>
            <a:p>
              <a:pPr algn="ctr"/>
              <a:r>
                <a:rPr lang="en-US" sz="2400" dirty="0" smtClean="0"/>
                <a:t>projection</a:t>
              </a:r>
            </a:p>
            <a:p>
              <a:pPr algn="ctr"/>
              <a:r>
                <a:rPr lang="en-US" sz="2400" dirty="0" smtClean="0"/>
                <a:t>for </a:t>
              </a:r>
              <a:r>
                <a:rPr lang="en-US" sz="2400" dirty="0" smtClean="0">
                  <a:solidFill>
                    <a:srgbClr val="0000FF"/>
                  </a:solidFill>
                </a:rPr>
                <a:t>tree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538234" y="2369403"/>
            <a:ext cx="15191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angle</a:t>
            </a:r>
          </a:p>
          <a:p>
            <a:pPr algn="ctr"/>
            <a:r>
              <a:rPr lang="en-US" sz="2400" dirty="0" smtClean="0"/>
              <a:t>relaxation</a:t>
            </a:r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614434" y="4579203"/>
            <a:ext cx="15191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SOCP</a:t>
            </a:r>
          </a:p>
          <a:p>
            <a:pPr algn="ctr"/>
            <a:r>
              <a:rPr lang="en-US" sz="2400" dirty="0" smtClean="0"/>
              <a:t>relaxation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29264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Angle relaxation</a:t>
            </a:r>
            <a:endParaRPr lang="en-US" dirty="0"/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4791174"/>
              </p:ext>
            </p:extLst>
          </p:nvPr>
        </p:nvGraphicFramePr>
        <p:xfrm>
          <a:off x="5314950" y="2590800"/>
          <a:ext cx="1433513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730" name="Equation" r:id="rId4" imgW="558800" imgH="254000" progId="Equation.3">
                  <p:embed/>
                </p:oleObj>
              </mc:Choice>
              <mc:Fallback>
                <p:oleObj name="Equation" r:id="rId4" imgW="5588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4950" y="2590800"/>
                        <a:ext cx="1433513" cy="650875"/>
                      </a:xfrm>
                      <a:prstGeom prst="rect">
                        <a:avLst/>
                      </a:prstGeom>
                      <a:noFill/>
                      <a:ln w="57150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9560172"/>
              </p:ext>
            </p:extLst>
          </p:nvPr>
        </p:nvGraphicFramePr>
        <p:xfrm>
          <a:off x="2284412" y="2667000"/>
          <a:ext cx="2051050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731" name="Equation" r:id="rId6" imgW="800100" imgH="228600" progId="Equation.3">
                  <p:embed/>
                </p:oleObj>
              </mc:Choice>
              <mc:Fallback>
                <p:oleObj name="Equation" r:id="rId6" imgW="8001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84412" y="2667000"/>
                        <a:ext cx="2051050" cy="585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76200" y="1988403"/>
            <a:ext cx="16722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FF"/>
                </a:solidFill>
                <a:latin typeface="Calibri"/>
              </a:rPr>
              <a:t>b</a:t>
            </a:r>
            <a:r>
              <a:rPr lang="en-US" sz="2400" dirty="0" smtClean="0">
                <a:solidFill>
                  <a:srgbClr val="0000FF"/>
                </a:solidFill>
                <a:latin typeface="Calibri"/>
              </a:rPr>
              <a:t>ranch flow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srgbClr val="0000FF"/>
                </a:solidFill>
                <a:latin typeface="Calibri"/>
              </a:rPr>
              <a:t>model</a:t>
            </a:r>
            <a:endParaRPr lang="en-US" sz="2400" dirty="0">
              <a:solidFill>
                <a:srgbClr val="0000FF"/>
              </a:solidFill>
              <a:latin typeface="Calibri"/>
            </a:endParaRPr>
          </a:p>
        </p:txBody>
      </p:sp>
      <p:sp>
        <p:nvSpPr>
          <p:cNvPr id="24" name="Left Brace 23"/>
          <p:cNvSpPr/>
          <p:nvPr/>
        </p:nvSpPr>
        <p:spPr bwMode="auto">
          <a:xfrm>
            <a:off x="1752600" y="1447800"/>
            <a:ext cx="457200" cy="1905000"/>
          </a:xfrm>
          <a:prstGeom prst="leftBrace">
            <a:avLst/>
          </a:prstGeom>
          <a:noFill/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8737033"/>
              </p:ext>
            </p:extLst>
          </p:nvPr>
        </p:nvGraphicFramePr>
        <p:xfrm>
          <a:off x="2266950" y="1447800"/>
          <a:ext cx="5048250" cy="110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732" name="Equation" r:id="rId8" imgW="1968500" imgH="431800" progId="Equation.3">
                  <p:embed/>
                </p:oleObj>
              </mc:Choice>
              <mc:Fallback>
                <p:oleObj name="Equation" r:id="rId8" imgW="1968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66950" y="1447800"/>
                        <a:ext cx="5048250" cy="1106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25438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2209800" y="2590800"/>
            <a:ext cx="6629400" cy="3962400"/>
          </a:xfrm>
          <a:prstGeom prst="rect">
            <a:avLst/>
          </a:prstGeom>
          <a:solidFill>
            <a:schemeClr val="accent3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Angle relaxation</a:t>
            </a:r>
            <a:endParaRPr lang="en-US" dirty="0"/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5236393"/>
              </p:ext>
            </p:extLst>
          </p:nvPr>
        </p:nvGraphicFramePr>
        <p:xfrm>
          <a:off x="5314950" y="2590800"/>
          <a:ext cx="1433513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877" name="Equation" r:id="rId4" imgW="558800" imgH="254000" progId="Equation.3">
                  <p:embed/>
                </p:oleObj>
              </mc:Choice>
              <mc:Fallback>
                <p:oleObj name="Equation" r:id="rId4" imgW="5588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4950" y="2590800"/>
                        <a:ext cx="1433513" cy="650875"/>
                      </a:xfrm>
                      <a:prstGeom prst="rect">
                        <a:avLst/>
                      </a:prstGeom>
                      <a:noFill/>
                      <a:ln w="57150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1092051"/>
              </p:ext>
            </p:extLst>
          </p:nvPr>
        </p:nvGraphicFramePr>
        <p:xfrm>
          <a:off x="2284412" y="2667000"/>
          <a:ext cx="2051050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878" name="Equation" r:id="rId6" imgW="800100" imgH="228600" progId="Equation.3">
                  <p:embed/>
                </p:oleObj>
              </mc:Choice>
              <mc:Fallback>
                <p:oleObj name="Equation" r:id="rId6" imgW="8001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84412" y="2667000"/>
                        <a:ext cx="2051050" cy="585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76200" y="1988403"/>
            <a:ext cx="16722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FF"/>
                </a:solidFill>
                <a:latin typeface="Calibri"/>
              </a:rPr>
              <a:t>b</a:t>
            </a:r>
            <a:r>
              <a:rPr lang="en-US" sz="2400" dirty="0" smtClean="0">
                <a:solidFill>
                  <a:srgbClr val="0000FF"/>
                </a:solidFill>
                <a:latin typeface="Calibri"/>
              </a:rPr>
              <a:t>ranch flow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srgbClr val="0000FF"/>
                </a:solidFill>
                <a:latin typeface="Calibri"/>
              </a:rPr>
              <a:t>model</a:t>
            </a:r>
            <a:endParaRPr lang="en-US" sz="2400" dirty="0">
              <a:solidFill>
                <a:srgbClr val="0000FF"/>
              </a:solidFill>
              <a:latin typeface="Calibri"/>
            </a:endParaRPr>
          </a:p>
        </p:txBody>
      </p:sp>
      <p:sp>
        <p:nvSpPr>
          <p:cNvPr id="24" name="Left Brace 23"/>
          <p:cNvSpPr/>
          <p:nvPr/>
        </p:nvSpPr>
        <p:spPr bwMode="auto">
          <a:xfrm>
            <a:off x="1752600" y="1447800"/>
            <a:ext cx="457200" cy="1905000"/>
          </a:xfrm>
          <a:prstGeom prst="leftBrace">
            <a:avLst/>
          </a:prstGeom>
          <a:noFill/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6151748"/>
              </p:ext>
            </p:extLst>
          </p:nvPr>
        </p:nvGraphicFramePr>
        <p:xfrm>
          <a:off x="2266950" y="1447800"/>
          <a:ext cx="5048250" cy="110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879" name="Equation" r:id="rId8" imgW="1968500" imgH="431800" progId="Equation.3">
                  <p:embed/>
                </p:oleObj>
              </mc:Choice>
              <mc:Fallback>
                <p:oleObj name="Equation" r:id="rId8" imgW="1968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66950" y="1447800"/>
                        <a:ext cx="5048250" cy="1106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8009685"/>
              </p:ext>
            </p:extLst>
          </p:nvPr>
        </p:nvGraphicFramePr>
        <p:xfrm>
          <a:off x="2209800" y="4260850"/>
          <a:ext cx="5276850" cy="221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880" name="Equation" r:id="rId10" imgW="2057400" imgH="863600" progId="Equation.3">
                  <p:embed/>
                </p:oleObj>
              </mc:Choice>
              <mc:Fallback>
                <p:oleObj name="Equation" r:id="rId10" imgW="2057400" imgH="863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09800" y="4260850"/>
                        <a:ext cx="5276850" cy="2216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own Arrow 2"/>
          <p:cNvSpPr/>
          <p:nvPr/>
        </p:nvSpPr>
        <p:spPr bwMode="auto">
          <a:xfrm>
            <a:off x="3048000" y="3352800"/>
            <a:ext cx="3200400" cy="914400"/>
          </a:xfrm>
          <a:prstGeom prst="downArrow">
            <a:avLst>
              <a:gd name="adj1" fmla="val 50000"/>
              <a:gd name="adj2" fmla="val 51694"/>
            </a:avLst>
          </a:prstGeom>
          <a:solidFill>
            <a:srgbClr val="3366FF"/>
          </a:solidFill>
          <a:ln w="9525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e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liminate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 smtClean="0"/>
              <a:t>angles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724400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srgbClr val="0000FF"/>
                </a:solidFill>
                <a:latin typeface="Calibri"/>
              </a:rPr>
              <a:t>points relaxed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srgbClr val="0000FF"/>
                </a:solidFill>
                <a:latin typeface="Calibri"/>
              </a:rPr>
              <a:t>to circles !</a:t>
            </a:r>
          </a:p>
        </p:txBody>
      </p:sp>
    </p:spTree>
    <p:extLst>
      <p:ext uri="{BB962C8B-B14F-4D97-AF65-F5344CB8AC3E}">
        <p14:creationId xmlns:p14="http://schemas.microsoft.com/office/powerpoint/2010/main" val="10058315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066668"/>
              </p:ext>
            </p:extLst>
          </p:nvPr>
        </p:nvGraphicFramePr>
        <p:xfrm>
          <a:off x="2209800" y="4260850"/>
          <a:ext cx="5276850" cy="221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959" name="Equation" r:id="rId4" imgW="2057400" imgH="863600" progId="Equation.3">
                  <p:embed/>
                </p:oleObj>
              </mc:Choice>
              <mc:Fallback>
                <p:oleObj name="Equation" r:id="rId4" imgW="2057400" imgH="863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09800" y="4260850"/>
                        <a:ext cx="5276850" cy="2216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 bwMode="auto">
          <a:xfrm>
            <a:off x="2209800" y="3657600"/>
            <a:ext cx="6629400" cy="2895600"/>
          </a:xfrm>
          <a:prstGeom prst="rect">
            <a:avLst/>
          </a:pr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Angle relaxation</a:t>
            </a:r>
            <a:endParaRPr lang="en-US" dirty="0"/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8206945"/>
              </p:ext>
            </p:extLst>
          </p:nvPr>
        </p:nvGraphicFramePr>
        <p:xfrm>
          <a:off x="5314950" y="2590800"/>
          <a:ext cx="1433513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960" name="Equation" r:id="rId6" imgW="558800" imgH="254000" progId="Equation.3">
                  <p:embed/>
                </p:oleObj>
              </mc:Choice>
              <mc:Fallback>
                <p:oleObj name="Equation" r:id="rId6" imgW="5588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14950" y="2590800"/>
                        <a:ext cx="1433513" cy="650875"/>
                      </a:xfrm>
                      <a:prstGeom prst="rect">
                        <a:avLst/>
                      </a:prstGeom>
                      <a:noFill/>
                      <a:ln w="57150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2663254"/>
              </p:ext>
            </p:extLst>
          </p:nvPr>
        </p:nvGraphicFramePr>
        <p:xfrm>
          <a:off x="2284412" y="2667000"/>
          <a:ext cx="2051050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961" name="Equation" r:id="rId8" imgW="800100" imgH="228600" progId="Equation.3">
                  <p:embed/>
                </p:oleObj>
              </mc:Choice>
              <mc:Fallback>
                <p:oleObj name="Equation" r:id="rId8" imgW="8001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84412" y="2667000"/>
                        <a:ext cx="2051050" cy="585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3760269"/>
              </p:ext>
            </p:extLst>
          </p:nvPr>
        </p:nvGraphicFramePr>
        <p:xfrm>
          <a:off x="2266950" y="1447800"/>
          <a:ext cx="5048250" cy="110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962" name="Equation" r:id="rId10" imgW="1968500" imgH="431800" progId="Equation.3">
                  <p:embed/>
                </p:oleObj>
              </mc:Choice>
              <mc:Fallback>
                <p:oleObj name="Equation" r:id="rId10" imgW="1968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66950" y="1447800"/>
                        <a:ext cx="5048250" cy="1106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76200" y="2895600"/>
            <a:ext cx="2057400" cy="2057400"/>
            <a:chOff x="76200" y="3581400"/>
            <a:chExt cx="2057400" cy="2057400"/>
          </a:xfrm>
        </p:grpSpPr>
        <p:cxnSp>
          <p:nvCxnSpPr>
            <p:cNvPr id="6" name="Straight Arrow Connector 5"/>
            <p:cNvCxnSpPr/>
            <p:nvPr/>
          </p:nvCxnSpPr>
          <p:spPr bwMode="auto">
            <a:xfrm>
              <a:off x="76200" y="4572000"/>
              <a:ext cx="20574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/>
            <p:cNvCxnSpPr/>
            <p:nvPr/>
          </p:nvCxnSpPr>
          <p:spPr bwMode="auto">
            <a:xfrm flipV="1">
              <a:off x="1066800" y="3581400"/>
              <a:ext cx="0" cy="20574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8" name="Oval 7"/>
            <p:cNvSpPr/>
            <p:nvPr/>
          </p:nvSpPr>
          <p:spPr bwMode="auto">
            <a:xfrm>
              <a:off x="381000" y="3962400"/>
              <a:ext cx="1371600" cy="1295400"/>
            </a:xfrm>
            <a:prstGeom prst="ellipse">
              <a:avLst/>
            </a:pr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 flipH="1">
              <a:off x="1524000" y="4114800"/>
              <a:ext cx="76200" cy="76200"/>
            </a:xfrm>
            <a:prstGeom prst="ellipse">
              <a:avLst/>
            </a:prstGeom>
            <a:solidFill>
              <a:srgbClr val="0000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512205"/>
              </p:ext>
            </p:extLst>
          </p:nvPr>
        </p:nvGraphicFramePr>
        <p:xfrm>
          <a:off x="228600" y="1828800"/>
          <a:ext cx="1563687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963" name="Equation" r:id="rId12" imgW="609600" imgH="241300" progId="Equation.3">
                  <p:embed/>
                </p:oleObj>
              </mc:Choice>
              <mc:Fallback>
                <p:oleObj name="Equation" r:id="rId12" imgW="609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28600" y="1828800"/>
                        <a:ext cx="1563687" cy="620713"/>
                      </a:xfrm>
                      <a:prstGeom prst="rect">
                        <a:avLst/>
                      </a:prstGeom>
                      <a:noFill/>
                      <a:ln w="57150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Straight Arrow Connector 26"/>
          <p:cNvCxnSpPr>
            <a:stCxn id="20" idx="2"/>
          </p:cNvCxnSpPr>
          <p:nvPr/>
        </p:nvCxnSpPr>
        <p:spPr bwMode="auto">
          <a:xfrm>
            <a:off x="1010443" y="2449513"/>
            <a:ext cx="513557" cy="9032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5044855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Angle relaxation</a:t>
            </a:r>
            <a:endParaRPr lang="en-US" dirty="0"/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7297472"/>
              </p:ext>
            </p:extLst>
          </p:nvPr>
        </p:nvGraphicFramePr>
        <p:xfrm>
          <a:off x="5314950" y="2590800"/>
          <a:ext cx="1433513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252" name="Equation" r:id="rId4" imgW="558800" imgH="254000" progId="Equation.3">
                  <p:embed/>
                </p:oleObj>
              </mc:Choice>
              <mc:Fallback>
                <p:oleObj name="Equation" r:id="rId4" imgW="5588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4950" y="2590800"/>
                        <a:ext cx="1433513" cy="650875"/>
                      </a:xfrm>
                      <a:prstGeom prst="rect">
                        <a:avLst/>
                      </a:prstGeom>
                      <a:noFill/>
                      <a:ln w="57150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6553843"/>
              </p:ext>
            </p:extLst>
          </p:nvPr>
        </p:nvGraphicFramePr>
        <p:xfrm>
          <a:off x="2284412" y="2667000"/>
          <a:ext cx="2051050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253" name="Equation" r:id="rId6" imgW="800100" imgH="228600" progId="Equation.3">
                  <p:embed/>
                </p:oleObj>
              </mc:Choice>
              <mc:Fallback>
                <p:oleObj name="Equation" r:id="rId6" imgW="8001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84412" y="2667000"/>
                        <a:ext cx="2051050" cy="585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7897797"/>
              </p:ext>
            </p:extLst>
          </p:nvPr>
        </p:nvGraphicFramePr>
        <p:xfrm>
          <a:off x="2266950" y="1447800"/>
          <a:ext cx="5048250" cy="110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254" name="Equation" r:id="rId8" imgW="1968500" imgH="431800" progId="Equation.3">
                  <p:embed/>
                </p:oleObj>
              </mc:Choice>
              <mc:Fallback>
                <p:oleObj name="Equation" r:id="rId8" imgW="1968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66950" y="1447800"/>
                        <a:ext cx="5048250" cy="1106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76200" y="2895600"/>
            <a:ext cx="2057400" cy="2057400"/>
            <a:chOff x="76200" y="3581400"/>
            <a:chExt cx="2057400" cy="2057400"/>
          </a:xfrm>
        </p:grpSpPr>
        <p:cxnSp>
          <p:nvCxnSpPr>
            <p:cNvPr id="6" name="Straight Arrow Connector 5"/>
            <p:cNvCxnSpPr/>
            <p:nvPr/>
          </p:nvCxnSpPr>
          <p:spPr bwMode="auto">
            <a:xfrm>
              <a:off x="76200" y="4572000"/>
              <a:ext cx="20574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/>
            <p:cNvCxnSpPr/>
            <p:nvPr/>
          </p:nvCxnSpPr>
          <p:spPr bwMode="auto">
            <a:xfrm flipV="1">
              <a:off x="1066800" y="3581400"/>
              <a:ext cx="0" cy="20574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8" name="Oval 7"/>
            <p:cNvSpPr/>
            <p:nvPr/>
          </p:nvSpPr>
          <p:spPr bwMode="auto">
            <a:xfrm>
              <a:off x="381000" y="3962400"/>
              <a:ext cx="1371600" cy="1295400"/>
            </a:xfrm>
            <a:prstGeom prst="ellipse">
              <a:avLst/>
            </a:pr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 flipH="1">
              <a:off x="1524000" y="4114800"/>
              <a:ext cx="76200" cy="76200"/>
            </a:xfrm>
            <a:prstGeom prst="ellipse">
              <a:avLst/>
            </a:prstGeom>
            <a:solidFill>
              <a:srgbClr val="0000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2120869"/>
              </p:ext>
            </p:extLst>
          </p:nvPr>
        </p:nvGraphicFramePr>
        <p:xfrm>
          <a:off x="228600" y="1828800"/>
          <a:ext cx="1563687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255" name="Equation" r:id="rId10" imgW="609600" imgH="241300" progId="Equation.3">
                  <p:embed/>
                </p:oleObj>
              </mc:Choice>
              <mc:Fallback>
                <p:oleObj name="Equation" r:id="rId10" imgW="609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8600" y="1828800"/>
                        <a:ext cx="1563687" cy="620713"/>
                      </a:xfrm>
                      <a:prstGeom prst="rect">
                        <a:avLst/>
                      </a:prstGeom>
                      <a:noFill/>
                      <a:ln w="57150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Straight Arrow Connector 26"/>
          <p:cNvCxnSpPr/>
          <p:nvPr/>
        </p:nvCxnSpPr>
        <p:spPr bwMode="auto">
          <a:xfrm>
            <a:off x="1219200" y="2362200"/>
            <a:ext cx="304800" cy="990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420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561856" y="5943600"/>
            <a:ext cx="30487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Source: Renewable Energy</a:t>
            </a:r>
          </a:p>
          <a:p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smtClean="0">
                <a:solidFill>
                  <a:srgbClr val="000000"/>
                </a:solidFill>
              </a:rPr>
              <a:t>            Global Status Report, 2010</a:t>
            </a:r>
          </a:p>
          <a:p>
            <a:r>
              <a:rPr lang="en-US" sz="1400" dirty="0" smtClean="0">
                <a:solidFill>
                  <a:srgbClr val="000000"/>
                </a:solidFill>
              </a:rPr>
              <a:t>Source</a:t>
            </a:r>
            <a:r>
              <a:rPr lang="en-US" sz="1400" dirty="0">
                <a:solidFill>
                  <a:srgbClr val="000000"/>
                </a:solidFill>
              </a:rPr>
              <a:t>: </a:t>
            </a:r>
            <a:r>
              <a:rPr lang="en-US" sz="1400" dirty="0" smtClean="0">
                <a:solidFill>
                  <a:srgbClr val="000000"/>
                </a:solidFill>
              </a:rPr>
              <a:t>M. Jacobson, 2011</a:t>
            </a:r>
            <a:endParaRPr lang="en-US" sz="1400" dirty="0">
              <a:solidFill>
                <a:srgbClr val="00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" y="0"/>
            <a:ext cx="4800600" cy="3160931"/>
            <a:chOff x="1" y="0"/>
            <a:chExt cx="4800600" cy="3160931"/>
          </a:xfrm>
        </p:grpSpPr>
        <p:pic>
          <p:nvPicPr>
            <p:cNvPr id="608261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0"/>
              <a:ext cx="4800600" cy="2514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457200" y="2514600"/>
              <a:ext cx="396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0000"/>
                  </a:solidFill>
                </a:rPr>
                <a:t>Wind power over land </a:t>
              </a:r>
              <a:r>
                <a:rPr lang="en-US" sz="1400" b="1" dirty="0" smtClean="0">
                  <a:solidFill>
                    <a:srgbClr val="000000"/>
                  </a:solidFill>
                </a:rPr>
                <a:t>(exc. </a:t>
              </a:r>
              <a:r>
                <a:rPr lang="en-US" sz="1400" b="1" dirty="0" err="1" smtClean="0">
                  <a:solidFill>
                    <a:srgbClr val="000000"/>
                  </a:solidFill>
                </a:rPr>
                <a:t>Antartica</a:t>
              </a:r>
              <a:r>
                <a:rPr lang="en-US" sz="1400" b="1" dirty="0" smtClean="0">
                  <a:solidFill>
                    <a:srgbClr val="000000"/>
                  </a:solidFill>
                </a:rPr>
                <a:t>) </a:t>
              </a:r>
            </a:p>
            <a:p>
              <a:pPr algn="ctr"/>
              <a:r>
                <a:rPr lang="en-US" b="1" dirty="0" smtClean="0">
                  <a:solidFill>
                    <a:srgbClr val="000000"/>
                  </a:solidFill>
                </a:rPr>
                <a:t>70 – 170 TW</a:t>
              </a:r>
              <a:endParaRPr lang="en-US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0" y="3567701"/>
            <a:ext cx="4800600" cy="3273366"/>
            <a:chOff x="0" y="3567701"/>
            <a:chExt cx="4800600" cy="3273366"/>
          </a:xfrm>
        </p:grpSpPr>
        <p:pic>
          <p:nvPicPr>
            <p:cNvPr id="60826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3567701"/>
              <a:ext cx="4800600" cy="2604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TextBox 17"/>
            <p:cNvSpPr txBox="1"/>
            <p:nvPr/>
          </p:nvSpPr>
          <p:spPr>
            <a:xfrm>
              <a:off x="1143000" y="6194736"/>
              <a:ext cx="26725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000000"/>
                  </a:solidFill>
                </a:rPr>
                <a:t>Solar power over land</a:t>
              </a:r>
            </a:p>
            <a:p>
              <a:pPr algn="ctr"/>
              <a:r>
                <a:rPr lang="en-US" b="1" dirty="0" smtClean="0">
                  <a:solidFill>
                    <a:srgbClr val="000000"/>
                  </a:solidFill>
                </a:rPr>
                <a:t>340 TW</a:t>
              </a:r>
              <a:endParaRPr lang="en-US" b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562600" y="1008995"/>
            <a:ext cx="35814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solidFill>
                  <a:srgbClr val="000000"/>
                </a:solidFill>
              </a:rPr>
              <a:t>Worldwide</a:t>
            </a:r>
          </a:p>
          <a:p>
            <a:endParaRPr lang="en-US" sz="2000" b="1" dirty="0">
              <a:solidFill>
                <a:srgbClr val="000000"/>
              </a:solidFill>
            </a:endParaRPr>
          </a:p>
          <a:p>
            <a:r>
              <a:rPr lang="en-US" sz="2000" b="1" dirty="0">
                <a:solidFill>
                  <a:srgbClr val="000000"/>
                </a:solidFill>
              </a:rPr>
              <a:t>e</a:t>
            </a:r>
            <a:r>
              <a:rPr lang="en-US" sz="2000" b="1" dirty="0" smtClean="0">
                <a:solidFill>
                  <a:srgbClr val="000000"/>
                </a:solidFill>
              </a:rPr>
              <a:t>nergy demand:</a:t>
            </a:r>
          </a:p>
          <a:p>
            <a:r>
              <a:rPr lang="en-US" sz="2000" b="1" dirty="0" smtClean="0">
                <a:solidFill>
                  <a:srgbClr val="000000"/>
                </a:solidFill>
              </a:rPr>
              <a:t>16 TW</a:t>
            </a:r>
          </a:p>
          <a:p>
            <a:endParaRPr lang="en-US" sz="2000" b="1" dirty="0">
              <a:solidFill>
                <a:srgbClr val="000000"/>
              </a:solidFill>
            </a:endParaRPr>
          </a:p>
          <a:p>
            <a:r>
              <a:rPr lang="en-US" sz="2000" b="1" dirty="0" smtClean="0">
                <a:solidFill>
                  <a:srgbClr val="000000"/>
                </a:solidFill>
              </a:rPr>
              <a:t>electricity demand:</a:t>
            </a:r>
          </a:p>
          <a:p>
            <a:r>
              <a:rPr lang="en-US" sz="2000" b="1" dirty="0" smtClean="0">
                <a:solidFill>
                  <a:srgbClr val="000000"/>
                </a:solidFill>
              </a:rPr>
              <a:t>2.2 TW</a:t>
            </a:r>
          </a:p>
          <a:p>
            <a:endParaRPr lang="en-US" sz="2000" b="1" dirty="0">
              <a:solidFill>
                <a:srgbClr val="000000"/>
              </a:solidFill>
            </a:endParaRPr>
          </a:p>
          <a:p>
            <a:r>
              <a:rPr lang="en-US" sz="2000" b="1" dirty="0" smtClean="0">
                <a:solidFill>
                  <a:srgbClr val="000000"/>
                </a:solidFill>
              </a:rPr>
              <a:t>wind capacity </a:t>
            </a:r>
            <a:r>
              <a:rPr lang="en-US" b="1" dirty="0" smtClean="0">
                <a:solidFill>
                  <a:srgbClr val="000000"/>
                </a:solidFill>
              </a:rPr>
              <a:t>(2009)</a:t>
            </a:r>
            <a:r>
              <a:rPr lang="en-US" sz="2000" b="1" dirty="0" smtClean="0">
                <a:solidFill>
                  <a:srgbClr val="000000"/>
                </a:solidFill>
              </a:rPr>
              <a:t>:</a:t>
            </a:r>
          </a:p>
          <a:p>
            <a:r>
              <a:rPr lang="en-US" sz="2000" b="1" dirty="0" smtClean="0">
                <a:solidFill>
                  <a:srgbClr val="000000"/>
                </a:solidFill>
              </a:rPr>
              <a:t>159 GW</a:t>
            </a:r>
          </a:p>
          <a:p>
            <a:endParaRPr lang="en-US" sz="2000" b="1" dirty="0">
              <a:solidFill>
                <a:srgbClr val="000000"/>
              </a:solidFill>
            </a:endParaRPr>
          </a:p>
          <a:p>
            <a:r>
              <a:rPr lang="en-US" sz="2000" b="1" dirty="0" smtClean="0">
                <a:solidFill>
                  <a:srgbClr val="000000"/>
                </a:solidFill>
              </a:rPr>
              <a:t>grid-tied PV capacity </a:t>
            </a:r>
            <a:r>
              <a:rPr lang="en-US" b="1" dirty="0" smtClean="0">
                <a:solidFill>
                  <a:srgbClr val="000000"/>
                </a:solidFill>
              </a:rPr>
              <a:t>(</a:t>
            </a:r>
            <a:r>
              <a:rPr lang="en-US" b="1" dirty="0">
                <a:solidFill>
                  <a:srgbClr val="000000"/>
                </a:solidFill>
              </a:rPr>
              <a:t>2009)</a:t>
            </a:r>
            <a:r>
              <a:rPr lang="en-US" sz="2000" b="1" dirty="0">
                <a:solidFill>
                  <a:srgbClr val="000000"/>
                </a:solidFill>
              </a:rPr>
              <a:t>:</a:t>
            </a:r>
          </a:p>
          <a:p>
            <a:r>
              <a:rPr lang="en-US" sz="2000" b="1" dirty="0" smtClean="0">
                <a:solidFill>
                  <a:srgbClr val="000000"/>
                </a:solidFill>
              </a:rPr>
              <a:t>21 GW</a:t>
            </a:r>
            <a:endParaRPr lang="en-US" sz="2000" b="1" dirty="0">
              <a:solidFill>
                <a:srgbClr val="000000"/>
              </a:solidFill>
            </a:endParaRPr>
          </a:p>
          <a:p>
            <a:endParaRPr lang="en-US" sz="20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3718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Angle relaxation</a:t>
            </a:r>
            <a:endParaRPr lang="en-US" dirty="0"/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8689386"/>
              </p:ext>
            </p:extLst>
          </p:nvPr>
        </p:nvGraphicFramePr>
        <p:xfrm>
          <a:off x="5314950" y="2590800"/>
          <a:ext cx="1433513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214" name="Equation" r:id="rId4" imgW="558800" imgH="254000" progId="Equation.3">
                  <p:embed/>
                </p:oleObj>
              </mc:Choice>
              <mc:Fallback>
                <p:oleObj name="Equation" r:id="rId4" imgW="5588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4950" y="2590800"/>
                        <a:ext cx="1433513" cy="650875"/>
                      </a:xfrm>
                      <a:prstGeom prst="rect">
                        <a:avLst/>
                      </a:prstGeom>
                      <a:noFill/>
                      <a:ln w="57150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1149342"/>
              </p:ext>
            </p:extLst>
          </p:nvPr>
        </p:nvGraphicFramePr>
        <p:xfrm>
          <a:off x="2284412" y="2667000"/>
          <a:ext cx="2051050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215" name="Equation" r:id="rId6" imgW="800100" imgH="228600" progId="Equation.3">
                  <p:embed/>
                </p:oleObj>
              </mc:Choice>
              <mc:Fallback>
                <p:oleObj name="Equation" r:id="rId6" imgW="8001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84412" y="2667000"/>
                        <a:ext cx="2051050" cy="585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8051862"/>
              </p:ext>
            </p:extLst>
          </p:nvPr>
        </p:nvGraphicFramePr>
        <p:xfrm>
          <a:off x="2266950" y="1447800"/>
          <a:ext cx="5048250" cy="110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216" name="Equation" r:id="rId8" imgW="1968500" imgH="431800" progId="Equation.3">
                  <p:embed/>
                </p:oleObj>
              </mc:Choice>
              <mc:Fallback>
                <p:oleObj name="Equation" r:id="rId8" imgW="1968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66950" y="1447800"/>
                        <a:ext cx="5048250" cy="1106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76200" y="2895600"/>
            <a:ext cx="2057400" cy="2057400"/>
            <a:chOff x="76200" y="3581400"/>
            <a:chExt cx="2057400" cy="2057400"/>
          </a:xfrm>
        </p:grpSpPr>
        <p:cxnSp>
          <p:nvCxnSpPr>
            <p:cNvPr id="6" name="Straight Arrow Connector 5"/>
            <p:cNvCxnSpPr/>
            <p:nvPr/>
          </p:nvCxnSpPr>
          <p:spPr bwMode="auto">
            <a:xfrm>
              <a:off x="76200" y="4572000"/>
              <a:ext cx="20574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/>
            <p:cNvCxnSpPr/>
            <p:nvPr/>
          </p:nvCxnSpPr>
          <p:spPr bwMode="auto">
            <a:xfrm flipV="1">
              <a:off x="1066800" y="3581400"/>
              <a:ext cx="0" cy="20574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8" name="Oval 7"/>
            <p:cNvSpPr/>
            <p:nvPr/>
          </p:nvSpPr>
          <p:spPr bwMode="auto">
            <a:xfrm>
              <a:off x="381000" y="3962400"/>
              <a:ext cx="1371600" cy="1295400"/>
            </a:xfrm>
            <a:prstGeom prst="ellipse">
              <a:avLst/>
            </a:pr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 flipH="1">
              <a:off x="1524000" y="4114800"/>
              <a:ext cx="76200" cy="76200"/>
            </a:xfrm>
            <a:prstGeom prst="ellipse">
              <a:avLst/>
            </a:prstGeom>
            <a:solidFill>
              <a:srgbClr val="0000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5" name="Rectangle 4"/>
          <p:cNvSpPr/>
          <p:nvPr/>
        </p:nvSpPr>
        <p:spPr bwMode="auto">
          <a:xfrm>
            <a:off x="2209800" y="2590800"/>
            <a:ext cx="6629400" cy="1295400"/>
          </a:xfrm>
          <a:prstGeom prst="rect">
            <a:avLst/>
          </a:prstGeom>
          <a:solidFill>
            <a:srgbClr val="FFFFFF">
              <a:alpha val="7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7234105"/>
              </p:ext>
            </p:extLst>
          </p:nvPr>
        </p:nvGraphicFramePr>
        <p:xfrm>
          <a:off x="228600" y="1828800"/>
          <a:ext cx="1563687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217" name="Equation" r:id="rId10" imgW="609600" imgH="241300" progId="Equation.3">
                  <p:embed/>
                </p:oleObj>
              </mc:Choice>
              <mc:Fallback>
                <p:oleObj name="Equation" r:id="rId10" imgW="609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8600" y="1828800"/>
                        <a:ext cx="1563687" cy="620713"/>
                      </a:xfrm>
                      <a:prstGeom prst="rect">
                        <a:avLst/>
                      </a:prstGeom>
                      <a:noFill/>
                      <a:ln w="57150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Straight Arrow Connector 26"/>
          <p:cNvCxnSpPr>
            <a:stCxn id="20" idx="2"/>
          </p:cNvCxnSpPr>
          <p:nvPr/>
        </p:nvCxnSpPr>
        <p:spPr bwMode="auto">
          <a:xfrm>
            <a:off x="1010443" y="2449513"/>
            <a:ext cx="513557" cy="9032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9405207"/>
              </p:ext>
            </p:extLst>
          </p:nvPr>
        </p:nvGraphicFramePr>
        <p:xfrm>
          <a:off x="381000" y="5562600"/>
          <a:ext cx="1498600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218" name="Equation" r:id="rId12" imgW="584200" imgH="241300" progId="Equation.3">
                  <p:embed/>
                </p:oleObj>
              </mc:Choice>
              <mc:Fallback>
                <p:oleObj name="Equation" r:id="rId12" imgW="584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81000" y="5562600"/>
                        <a:ext cx="1498600" cy="620713"/>
                      </a:xfrm>
                      <a:prstGeom prst="rect">
                        <a:avLst/>
                      </a:prstGeom>
                      <a:noFill/>
                      <a:ln w="57150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" name="Straight Arrow Connector 28"/>
          <p:cNvCxnSpPr/>
          <p:nvPr/>
        </p:nvCxnSpPr>
        <p:spPr bwMode="auto">
          <a:xfrm flipV="1">
            <a:off x="1295400" y="4572000"/>
            <a:ext cx="0" cy="990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4164425"/>
              </p:ext>
            </p:extLst>
          </p:nvPr>
        </p:nvGraphicFramePr>
        <p:xfrm>
          <a:off x="2209800" y="4260850"/>
          <a:ext cx="5276850" cy="221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219" name="Equation" r:id="rId14" imgW="2057400" imgH="863600" progId="Equation.3">
                  <p:embed/>
                </p:oleObj>
              </mc:Choice>
              <mc:Fallback>
                <p:oleObj name="Equation" r:id="rId14" imgW="2057400" imgH="863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209800" y="4260850"/>
                        <a:ext cx="5276850" cy="2216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5287119"/>
              </p:ext>
            </p:extLst>
          </p:nvPr>
        </p:nvGraphicFramePr>
        <p:xfrm>
          <a:off x="7391400" y="5257800"/>
          <a:ext cx="1468438" cy="1347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220" name="Equation" r:id="rId16" imgW="584200" imgH="584200" progId="Equation.3">
                  <p:embed/>
                </p:oleObj>
              </mc:Choice>
              <mc:Fallback>
                <p:oleObj name="Equation" r:id="rId16" imgW="584200" imgH="584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391400" y="5257800"/>
                        <a:ext cx="1468438" cy="134778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57150" cmpd="sng">
                        <a:solidFill>
                          <a:srgbClr val="4F81BD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23774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Relaxed BF model</a:t>
            </a:r>
            <a:endParaRPr lang="en-US" dirty="0"/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5618748"/>
              </p:ext>
            </p:extLst>
          </p:nvPr>
        </p:nvGraphicFramePr>
        <p:xfrm>
          <a:off x="2151062" y="2133600"/>
          <a:ext cx="5164138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727" name="Equation" r:id="rId4" imgW="1854200" imgH="1231900" progId="Equation.3">
                  <p:embed/>
                </p:oleObj>
              </mc:Choice>
              <mc:Fallback>
                <p:oleObj name="Equation" r:id="rId4" imgW="1854200" imgH="1231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51062" y="2133600"/>
                        <a:ext cx="5164138" cy="342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6260406" y="5791200"/>
            <a:ext cx="26549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 err="1" smtClean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</a:rPr>
              <a:t>Baran</a:t>
            </a:r>
            <a:r>
              <a:rPr lang="en-US" sz="2400" dirty="0" smtClean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</a:rPr>
              <a:t> and Wu 1989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</a:rPr>
              <a:t>f</a:t>
            </a:r>
            <a:r>
              <a:rPr lang="en-US" sz="2400" dirty="0" smtClean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</a:rPr>
              <a:t>or </a:t>
            </a:r>
            <a:r>
              <a:rPr lang="en-US" sz="2400" dirty="0" smtClean="0">
                <a:solidFill>
                  <a:srgbClr val="0000FF"/>
                </a:solidFill>
                <a:latin typeface="Calibri"/>
              </a:rPr>
              <a:t>radial</a:t>
            </a:r>
            <a:r>
              <a:rPr lang="en-US" sz="2400" dirty="0" smtClean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</a:rPr>
              <a:t> networks</a:t>
            </a:r>
            <a:endParaRPr lang="en-US" sz="2400" dirty="0">
              <a:solidFill>
                <a:srgbClr val="1F497D">
                  <a:lumMod val="60000"/>
                  <a:lumOff val="40000"/>
                </a:srgbClr>
              </a:solidFill>
              <a:latin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" y="1295400"/>
            <a:ext cx="80586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00FF"/>
                </a:solidFill>
              </a:rPr>
              <a:t>r</a:t>
            </a:r>
            <a:r>
              <a:rPr lang="en-US" sz="3000" dirty="0" smtClean="0">
                <a:solidFill>
                  <a:srgbClr val="0000FF"/>
                </a:solidFill>
              </a:rPr>
              <a:t>elaxed</a:t>
            </a:r>
            <a:r>
              <a:rPr lang="en-US" sz="3000" dirty="0" smtClean="0"/>
              <a:t> branch flow solutions:                satisfy</a:t>
            </a:r>
            <a:endParaRPr lang="en-US" sz="3000" dirty="0"/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504788"/>
              </p:ext>
            </p:extLst>
          </p:nvPr>
        </p:nvGraphicFramePr>
        <p:xfrm>
          <a:off x="5715000" y="1295400"/>
          <a:ext cx="1498600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728" name="Equation" r:id="rId6" imgW="584200" imgH="241300" progId="Equation.3">
                  <p:embed/>
                </p:oleObj>
              </mc:Choice>
              <mc:Fallback>
                <p:oleObj name="Equation" r:id="rId6" imgW="584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715000" y="1295400"/>
                        <a:ext cx="1498600" cy="620713"/>
                      </a:xfrm>
                      <a:prstGeom prst="rect">
                        <a:avLst/>
                      </a:prstGeom>
                      <a:noFill/>
                      <a:ln w="57150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6766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 bwMode="auto">
          <a:xfrm>
            <a:off x="2514600" y="3886200"/>
            <a:ext cx="5181600" cy="1981200"/>
          </a:xfrm>
          <a:prstGeom prst="roundRect">
            <a:avLst/>
          </a:prstGeom>
          <a:solidFill>
            <a:srgbClr val="FFC2C2"/>
          </a:solidFill>
          <a:ln w="9525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1981200" y="2438400"/>
            <a:ext cx="6400800" cy="609600"/>
          </a:xfrm>
          <a:prstGeom prst="roundRect">
            <a:avLst/>
          </a:prstGeom>
          <a:solidFill>
            <a:srgbClr val="D9D9D9"/>
          </a:solidFill>
          <a:ln w="9525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0584937"/>
              </p:ext>
            </p:extLst>
          </p:nvPr>
        </p:nvGraphicFramePr>
        <p:xfrm>
          <a:off x="5695950" y="5105400"/>
          <a:ext cx="1433513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" name="Equation" r:id="rId4" imgW="558800" imgH="254000" progId="Equation.3">
                  <p:embed/>
                </p:oleObj>
              </mc:Choice>
              <mc:Fallback>
                <p:oleObj name="Equation" r:id="rId4" imgW="5588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95950" y="5105400"/>
                        <a:ext cx="1433513" cy="650875"/>
                      </a:xfrm>
                      <a:prstGeom prst="rect">
                        <a:avLst/>
                      </a:prstGeom>
                      <a:noFill/>
                      <a:ln w="57150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341037"/>
              </p:ext>
            </p:extLst>
          </p:nvPr>
        </p:nvGraphicFramePr>
        <p:xfrm>
          <a:off x="2665412" y="5181600"/>
          <a:ext cx="2051050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" name="Equation" r:id="rId6" imgW="800100" imgH="228600" progId="Equation.3">
                  <p:embed/>
                </p:oleObj>
              </mc:Choice>
              <mc:Fallback>
                <p:oleObj name="Equation" r:id="rId6" imgW="8001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65412" y="5181600"/>
                        <a:ext cx="2051050" cy="585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209550" y="4503003"/>
            <a:ext cx="16722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FF"/>
                </a:solidFill>
                <a:latin typeface="Calibri"/>
              </a:rPr>
              <a:t>b</a:t>
            </a:r>
            <a:r>
              <a:rPr lang="en-US" sz="2400" dirty="0" smtClean="0">
                <a:solidFill>
                  <a:srgbClr val="0000FF"/>
                </a:solidFill>
                <a:latin typeface="Calibri"/>
              </a:rPr>
              <a:t>ranch flow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srgbClr val="0000FF"/>
                </a:solidFill>
                <a:latin typeface="Calibri"/>
              </a:rPr>
              <a:t>model</a:t>
            </a:r>
            <a:endParaRPr lang="en-US" sz="2400" dirty="0">
              <a:solidFill>
                <a:srgbClr val="0000FF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OPF</a:t>
            </a:r>
            <a:endParaRPr lang="en-US" dirty="0"/>
          </a:p>
        </p:txBody>
      </p:sp>
      <p:sp>
        <p:nvSpPr>
          <p:cNvPr id="3" name="Left Brace 2"/>
          <p:cNvSpPr/>
          <p:nvPr/>
        </p:nvSpPr>
        <p:spPr bwMode="auto">
          <a:xfrm>
            <a:off x="1885950" y="3962400"/>
            <a:ext cx="457200" cy="1905000"/>
          </a:xfrm>
          <a:prstGeom prst="leftBrace">
            <a:avLst/>
          </a:prstGeom>
          <a:noFill/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8212654"/>
              </p:ext>
            </p:extLst>
          </p:nvPr>
        </p:nvGraphicFramePr>
        <p:xfrm>
          <a:off x="2647950" y="3962400"/>
          <a:ext cx="5048250" cy="110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" name="Equation" r:id="rId8" imgW="1968500" imgH="431800" progId="Equation.3">
                  <p:embed/>
                </p:oleObj>
              </mc:Choice>
              <mc:Fallback>
                <p:oleObj name="Equation" r:id="rId8" imgW="1968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647950" y="3962400"/>
                        <a:ext cx="5048250" cy="1106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1828851"/>
              </p:ext>
            </p:extLst>
          </p:nvPr>
        </p:nvGraphicFramePr>
        <p:xfrm>
          <a:off x="944562" y="1123950"/>
          <a:ext cx="7361238" cy="192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" name="Equation" r:id="rId10" imgW="2870200" imgH="749300" progId="Equation.3">
                  <p:embed/>
                </p:oleObj>
              </mc:Choice>
              <mc:Fallback>
                <p:oleObj name="Equation" r:id="rId10" imgW="2870200" imgH="749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44562" y="1123950"/>
                        <a:ext cx="7361238" cy="192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03049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 bwMode="auto">
          <a:xfrm>
            <a:off x="2057400" y="4495800"/>
            <a:ext cx="1295400" cy="762000"/>
          </a:xfrm>
          <a:prstGeom prst="roundRect">
            <a:avLst/>
          </a:prstGeom>
          <a:solidFill>
            <a:srgbClr val="FFC2C2"/>
          </a:solidFill>
          <a:ln w="9525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1981200" y="2438400"/>
            <a:ext cx="6400800" cy="609600"/>
          </a:xfrm>
          <a:prstGeom prst="roundRect">
            <a:avLst/>
          </a:prstGeom>
          <a:solidFill>
            <a:srgbClr val="D9D9D9"/>
          </a:solidFill>
          <a:ln w="9525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OPF</a:t>
            </a:r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056681"/>
              </p:ext>
            </p:extLst>
          </p:nvPr>
        </p:nvGraphicFramePr>
        <p:xfrm>
          <a:off x="2133600" y="4648200"/>
          <a:ext cx="1074737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017" name="Equation" r:id="rId4" imgW="419100" imgH="177800" progId="Equation.3">
                  <p:embed/>
                </p:oleObj>
              </mc:Choice>
              <mc:Fallback>
                <p:oleObj name="Equation" r:id="rId4" imgW="4191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33600" y="4648200"/>
                        <a:ext cx="1074737" cy="455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6781800" y="4343400"/>
            <a:ext cx="1415344" cy="1170581"/>
            <a:chOff x="6781800" y="4392019"/>
            <a:chExt cx="1415344" cy="1170581"/>
          </a:xfrm>
        </p:grpSpPr>
        <p:sp>
          <p:nvSpPr>
            <p:cNvPr id="10" name="7-Point Star 9"/>
            <p:cNvSpPr/>
            <p:nvPr/>
          </p:nvSpPr>
          <p:spPr>
            <a:xfrm>
              <a:off x="6781800" y="4392019"/>
              <a:ext cx="1415344" cy="1170581"/>
            </a:xfrm>
            <a:prstGeom prst="star7">
              <a:avLst/>
            </a:prstGeom>
            <a:solidFill>
              <a:srgbClr val="A6A6A6"/>
            </a:solidFill>
            <a:ln w="28575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10682649"/>
                </p:ext>
              </p:extLst>
            </p:nvPr>
          </p:nvGraphicFramePr>
          <p:xfrm>
            <a:off x="7239000" y="4755589"/>
            <a:ext cx="494185" cy="4260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4018" name="Equation" r:id="rId6" imgW="165100" imgH="165100" progId="Equation.3">
                    <p:embed/>
                  </p:oleObj>
                </mc:Choice>
                <mc:Fallback>
                  <p:oleObj name="Equation" r:id="rId6" imgW="165100" imgH="165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7239000" y="4755589"/>
                          <a:ext cx="494185" cy="42601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4647042"/>
              </p:ext>
            </p:extLst>
          </p:nvPr>
        </p:nvGraphicFramePr>
        <p:xfrm>
          <a:off x="944562" y="1123950"/>
          <a:ext cx="7361238" cy="192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019" name="Equation" r:id="rId8" imgW="2870200" imgH="749300" progId="Equation.3">
                  <p:embed/>
                </p:oleObj>
              </mc:Choice>
              <mc:Fallback>
                <p:oleObj name="Equation" r:id="rId8" imgW="2870200" imgH="749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44562" y="1123950"/>
                        <a:ext cx="7361238" cy="192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44352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 bwMode="auto">
          <a:xfrm>
            <a:off x="2057400" y="4495800"/>
            <a:ext cx="2362200" cy="762000"/>
          </a:xfrm>
          <a:prstGeom prst="roundRect">
            <a:avLst/>
          </a:prstGeom>
          <a:solidFill>
            <a:srgbClr val="FFC2C2"/>
          </a:solidFill>
          <a:ln w="9525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1981200" y="2438400"/>
            <a:ext cx="6400800" cy="609600"/>
          </a:xfrm>
          <a:prstGeom prst="roundRect">
            <a:avLst/>
          </a:prstGeom>
          <a:solidFill>
            <a:srgbClr val="D9D9D9"/>
          </a:solidFill>
          <a:ln w="9525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4025953"/>
              </p:ext>
            </p:extLst>
          </p:nvPr>
        </p:nvGraphicFramePr>
        <p:xfrm>
          <a:off x="944562" y="1123950"/>
          <a:ext cx="7361238" cy="192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962" name="Equation" r:id="rId4" imgW="2870200" imgH="749300" progId="Equation.3">
                  <p:embed/>
                </p:oleObj>
              </mc:Choice>
              <mc:Fallback>
                <p:oleObj name="Equation" r:id="rId4" imgW="2870200" imgH="749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4562" y="1123950"/>
                        <a:ext cx="7361238" cy="192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OPF-</a:t>
            </a:r>
            <a:r>
              <a:rPr lang="en-US" dirty="0" err="1" smtClean="0"/>
              <a:t>ar</a:t>
            </a:r>
            <a:endParaRPr lang="en-US" dirty="0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1519232"/>
              </p:ext>
            </p:extLst>
          </p:nvPr>
        </p:nvGraphicFramePr>
        <p:xfrm>
          <a:off x="2084388" y="4572000"/>
          <a:ext cx="2182812" cy="61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963" name="Equation" r:id="rId6" imgW="850900" imgH="241300" progId="Equation.3">
                  <p:embed/>
                </p:oleObj>
              </mc:Choice>
              <mc:Fallback>
                <p:oleObj name="Equation" r:id="rId6" imgW="850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84388" y="4572000"/>
                        <a:ext cx="2182812" cy="617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6477000" y="3407227"/>
            <a:ext cx="2037010" cy="3222173"/>
            <a:chOff x="6477000" y="3407227"/>
            <a:chExt cx="2037010" cy="3222173"/>
          </a:xfrm>
        </p:grpSpPr>
        <p:sp>
          <p:nvSpPr>
            <p:cNvPr id="19" name="8-Point Star 18"/>
            <p:cNvSpPr/>
            <p:nvPr/>
          </p:nvSpPr>
          <p:spPr>
            <a:xfrm>
              <a:off x="6477000" y="3407227"/>
              <a:ext cx="2037010" cy="3222173"/>
            </a:xfrm>
            <a:prstGeom prst="star8">
              <a:avLst/>
            </a:prstGeom>
            <a:solidFill>
              <a:schemeClr val="bg1">
                <a:lumMod val="85000"/>
              </a:schemeClr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20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39481313"/>
                </p:ext>
              </p:extLst>
            </p:nvPr>
          </p:nvGraphicFramePr>
          <p:xfrm>
            <a:off x="7259132" y="5638800"/>
            <a:ext cx="525463" cy="5689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964" name="Equation" r:id="rId8" imgW="165100" imgH="203200" progId="Equation.3">
                    <p:embed/>
                  </p:oleObj>
                </mc:Choice>
                <mc:Fallback>
                  <p:oleObj name="Equation" r:id="rId8" imgW="1651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7259132" y="5638800"/>
                          <a:ext cx="525463" cy="56895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" name="Group 5"/>
            <p:cNvGrpSpPr/>
            <p:nvPr/>
          </p:nvGrpSpPr>
          <p:grpSpPr>
            <a:xfrm>
              <a:off x="6781800" y="4392019"/>
              <a:ext cx="1415344" cy="1170581"/>
              <a:chOff x="6781800" y="4392019"/>
              <a:chExt cx="1415344" cy="1170581"/>
            </a:xfrm>
          </p:grpSpPr>
          <p:sp>
            <p:nvSpPr>
              <p:cNvPr id="21" name="7-Point Star 20"/>
              <p:cNvSpPr/>
              <p:nvPr/>
            </p:nvSpPr>
            <p:spPr>
              <a:xfrm>
                <a:off x="6781800" y="4392019"/>
                <a:ext cx="1415344" cy="1170581"/>
              </a:xfrm>
              <a:prstGeom prst="star7">
                <a:avLst/>
              </a:prstGeom>
              <a:solidFill>
                <a:srgbClr val="A6A6A6"/>
              </a:solidFill>
              <a:ln w="28575" cmpd="sng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22" name="Object 2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71578664"/>
                  </p:ext>
                </p:extLst>
              </p:nvPr>
            </p:nvGraphicFramePr>
            <p:xfrm>
              <a:off x="6954838" y="4648200"/>
              <a:ext cx="1062037" cy="6207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06965" name="Equation" r:id="rId10" imgW="355600" imgH="241300" progId="Equation.3">
                      <p:embed/>
                    </p:oleObj>
                  </mc:Choice>
                  <mc:Fallback>
                    <p:oleObj name="Equation" r:id="rId10" imgW="355600" imgH="241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6954838" y="4648200"/>
                            <a:ext cx="1062037" cy="62071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13" name="TextBox 12"/>
          <p:cNvSpPr txBox="1"/>
          <p:nvPr/>
        </p:nvSpPr>
        <p:spPr>
          <a:xfrm>
            <a:off x="762000" y="5493603"/>
            <a:ext cx="48893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relax each voltage/current from a </a:t>
            </a:r>
          </a:p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point in complex plane into a circle 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7126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 bwMode="auto">
          <a:xfrm>
            <a:off x="1981200" y="5410200"/>
            <a:ext cx="2209800" cy="13716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1981200" y="3276600"/>
            <a:ext cx="5334000" cy="21336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1981200" y="2438400"/>
            <a:ext cx="6400800" cy="609600"/>
          </a:xfrm>
          <a:prstGeom prst="roundRect">
            <a:avLst/>
          </a:prstGeom>
          <a:solidFill>
            <a:srgbClr val="D9D9D9"/>
          </a:solidFill>
          <a:ln w="9525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876559"/>
              </p:ext>
            </p:extLst>
          </p:nvPr>
        </p:nvGraphicFramePr>
        <p:xfrm>
          <a:off x="944562" y="1123950"/>
          <a:ext cx="7361238" cy="192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57" name="Equation" r:id="rId4" imgW="2870200" imgH="749300" progId="Equation.3">
                  <p:embed/>
                </p:oleObj>
              </mc:Choice>
              <mc:Fallback>
                <p:oleObj name="Equation" r:id="rId4" imgW="2870200" imgH="749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4562" y="1123950"/>
                        <a:ext cx="7361238" cy="192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OPF-</a:t>
            </a:r>
            <a:r>
              <a:rPr lang="en-US" dirty="0" err="1" smtClean="0"/>
              <a:t>ar</a:t>
            </a:r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8122901"/>
              </p:ext>
            </p:extLst>
          </p:nvPr>
        </p:nvGraphicFramePr>
        <p:xfrm>
          <a:off x="2057400" y="3352800"/>
          <a:ext cx="5164138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58" name="Equation" r:id="rId6" imgW="1854200" imgH="1231900" progId="Equation.3">
                  <p:embed/>
                </p:oleObj>
              </mc:Choice>
              <mc:Fallback>
                <p:oleObj name="Equation" r:id="rId6" imgW="1854200" imgH="1231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57400" y="3352800"/>
                        <a:ext cx="5164138" cy="342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0" y="5581472"/>
            <a:ext cx="9003680" cy="1200328"/>
            <a:chOff x="0" y="5581472"/>
            <a:chExt cx="9003680" cy="1200328"/>
          </a:xfrm>
        </p:grpSpPr>
        <p:sp>
          <p:nvSpPr>
            <p:cNvPr id="10" name="TextBox 9"/>
            <p:cNvSpPr txBox="1"/>
            <p:nvPr/>
          </p:nvSpPr>
          <p:spPr>
            <a:xfrm>
              <a:off x="6125969" y="5581472"/>
              <a:ext cx="2877711" cy="1200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sz="2400" dirty="0">
                  <a:solidFill>
                    <a:srgbClr val="0000FF"/>
                  </a:solidFill>
                </a:rPr>
                <a:t>c</a:t>
              </a:r>
              <a:r>
                <a:rPr lang="en-US" sz="2400" dirty="0" smtClean="0">
                  <a:solidFill>
                    <a:srgbClr val="0000FF"/>
                  </a:solidFill>
                </a:rPr>
                <a:t>onvex objective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400" dirty="0">
                  <a:solidFill>
                    <a:srgbClr val="0000FF"/>
                  </a:solidFill>
                </a:rPr>
                <a:t>l</a:t>
              </a:r>
              <a:r>
                <a:rPr lang="en-US" sz="2400" dirty="0" smtClean="0">
                  <a:solidFill>
                    <a:srgbClr val="0000FF"/>
                  </a:solidFill>
                </a:rPr>
                <a:t>inear constraints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400" dirty="0" smtClean="0">
                  <a:solidFill>
                    <a:srgbClr val="FF0000"/>
                  </a:solidFill>
                </a:rPr>
                <a:t>quadratic equality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5722203"/>
              <a:ext cx="19811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</a:rPr>
                <a:t>s</a:t>
              </a:r>
              <a:r>
                <a:rPr lang="en-US" sz="2400" dirty="0" smtClean="0">
                  <a:solidFill>
                    <a:srgbClr val="FF0000"/>
                  </a:solidFill>
                </a:rPr>
                <a:t>ource of</a:t>
              </a:r>
            </a:p>
            <a:p>
              <a:pPr algn="ctr"/>
              <a:r>
                <a:rPr lang="en-US" sz="2400" dirty="0" err="1" smtClean="0">
                  <a:solidFill>
                    <a:srgbClr val="FF0000"/>
                  </a:solidFill>
                </a:rPr>
                <a:t>nonconvexity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41075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 bwMode="auto">
          <a:xfrm>
            <a:off x="1981200" y="3276600"/>
            <a:ext cx="5334000" cy="21336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1981200" y="2438400"/>
            <a:ext cx="6400800" cy="609600"/>
          </a:xfrm>
          <a:prstGeom prst="roundRect">
            <a:avLst/>
          </a:prstGeom>
          <a:solidFill>
            <a:srgbClr val="D9D9D9"/>
          </a:solidFill>
          <a:ln w="9525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0389482"/>
              </p:ext>
            </p:extLst>
          </p:nvPr>
        </p:nvGraphicFramePr>
        <p:xfrm>
          <a:off x="944562" y="1123950"/>
          <a:ext cx="7361238" cy="192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040" name="Equation" r:id="rId4" imgW="2870200" imgH="749300" progId="Equation.3">
                  <p:embed/>
                </p:oleObj>
              </mc:Choice>
              <mc:Fallback>
                <p:oleObj name="Equation" r:id="rId4" imgW="2870200" imgH="749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4562" y="1123950"/>
                        <a:ext cx="7361238" cy="192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OPF-</a:t>
            </a:r>
            <a:r>
              <a:rPr lang="en-US" dirty="0" err="1"/>
              <a:t>c</a:t>
            </a:r>
            <a:r>
              <a:rPr lang="en-US" dirty="0" err="1" smtClean="0"/>
              <a:t>r</a:t>
            </a:r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2344160"/>
              </p:ext>
            </p:extLst>
          </p:nvPr>
        </p:nvGraphicFramePr>
        <p:xfrm>
          <a:off x="2057400" y="3352800"/>
          <a:ext cx="5164138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041" name="Equation" r:id="rId6" imgW="1854200" imgH="1231900" progId="Equation.3">
                  <p:embed/>
                </p:oleObj>
              </mc:Choice>
              <mc:Fallback>
                <p:oleObj name="Equation" r:id="rId6" imgW="1854200" imgH="1231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57400" y="3352800"/>
                        <a:ext cx="5164138" cy="342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728721" y="5862935"/>
            <a:ext cx="1905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  <a:sym typeface="Wingdings"/>
              </a:rPr>
              <a:t> </a:t>
            </a:r>
            <a:r>
              <a:rPr lang="en-US" sz="2400" u="sng" dirty="0" smtClean="0">
                <a:solidFill>
                  <a:srgbClr val="0000FF"/>
                </a:solidFill>
              </a:rPr>
              <a:t>in</a:t>
            </a:r>
            <a:r>
              <a:rPr lang="en-US" sz="2400" dirty="0" smtClean="0">
                <a:solidFill>
                  <a:srgbClr val="0000FF"/>
                </a:solidFill>
              </a:rPr>
              <a:t>equality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868634"/>
              </p:ext>
            </p:extLst>
          </p:nvPr>
        </p:nvGraphicFramePr>
        <p:xfrm>
          <a:off x="2057400" y="5368925"/>
          <a:ext cx="1697038" cy="141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042" name="Equation" r:id="rId8" imgW="609600" imgH="508000" progId="Equation.3">
                  <p:embed/>
                </p:oleObj>
              </mc:Choice>
              <mc:Fallback>
                <p:oleObj name="Equation" r:id="rId8" imgW="609600" imgH="508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57400" y="5368925"/>
                        <a:ext cx="1697038" cy="1412875"/>
                      </a:xfrm>
                      <a:prstGeom prst="rect">
                        <a:avLst/>
                      </a:prstGeom>
                      <a:solidFill>
                        <a:srgbClr val="FFC2C2"/>
                      </a:solidFill>
                      <a:ln w="57150" cmpd="sng">
                        <a:solidFill>
                          <a:srgbClr val="A6A6A6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63717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 bwMode="auto">
          <a:xfrm>
            <a:off x="1981200" y="4419600"/>
            <a:ext cx="2667000" cy="9144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1981200" y="2438400"/>
            <a:ext cx="6400800" cy="609600"/>
          </a:xfrm>
          <a:prstGeom prst="roundRect">
            <a:avLst/>
          </a:prstGeom>
          <a:solidFill>
            <a:srgbClr val="D9D9D9"/>
          </a:solidFill>
          <a:ln w="9525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Oval 2"/>
          <p:cNvSpPr/>
          <p:nvPr/>
        </p:nvSpPr>
        <p:spPr bwMode="auto">
          <a:xfrm>
            <a:off x="6477000" y="3352800"/>
            <a:ext cx="2057400" cy="3276600"/>
          </a:xfrm>
          <a:prstGeom prst="ellipse">
            <a:avLst/>
          </a:prstGeom>
          <a:solidFill>
            <a:srgbClr val="64A55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8859037"/>
              </p:ext>
            </p:extLst>
          </p:nvPr>
        </p:nvGraphicFramePr>
        <p:xfrm>
          <a:off x="944562" y="1123950"/>
          <a:ext cx="7361238" cy="192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277" name="Equation" r:id="rId4" imgW="2870200" imgH="749300" progId="Equation.3">
                  <p:embed/>
                </p:oleObj>
              </mc:Choice>
              <mc:Fallback>
                <p:oleObj name="Equation" r:id="rId4" imgW="2870200" imgH="749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4562" y="1123950"/>
                        <a:ext cx="7361238" cy="192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OPF-</a:t>
            </a:r>
            <a:r>
              <a:rPr lang="en-US" dirty="0" err="1"/>
              <a:t>c</a:t>
            </a:r>
            <a:r>
              <a:rPr lang="en-US" dirty="0" err="1" smtClean="0"/>
              <a:t>r</a:t>
            </a:r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8130799"/>
              </p:ext>
            </p:extLst>
          </p:nvPr>
        </p:nvGraphicFramePr>
        <p:xfrm>
          <a:off x="2085975" y="4510088"/>
          <a:ext cx="2333625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278" name="Equation" r:id="rId6" imgW="838200" imgH="241300" progId="Equation.3">
                  <p:embed/>
                </p:oleObj>
              </mc:Choice>
              <mc:Fallback>
                <p:oleObj name="Equation" r:id="rId6" imgW="838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85975" y="4510088"/>
                        <a:ext cx="2333625" cy="671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6477000" y="3407227"/>
            <a:ext cx="2037010" cy="3222173"/>
            <a:chOff x="6477000" y="3407227"/>
            <a:chExt cx="2037010" cy="3222173"/>
          </a:xfrm>
        </p:grpSpPr>
        <p:sp>
          <p:nvSpPr>
            <p:cNvPr id="8" name="8-Point Star 7"/>
            <p:cNvSpPr/>
            <p:nvPr/>
          </p:nvSpPr>
          <p:spPr>
            <a:xfrm>
              <a:off x="6477000" y="3407227"/>
              <a:ext cx="2037010" cy="3222173"/>
            </a:xfrm>
            <a:prstGeom prst="star8">
              <a:avLst/>
            </a:prstGeom>
            <a:solidFill>
              <a:schemeClr val="bg1">
                <a:lumMod val="85000"/>
              </a:schemeClr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06737480"/>
                </p:ext>
              </p:extLst>
            </p:nvPr>
          </p:nvGraphicFramePr>
          <p:xfrm>
            <a:off x="7259132" y="5638800"/>
            <a:ext cx="525463" cy="5689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1279" name="Equation" r:id="rId8" imgW="165100" imgH="203200" progId="Equation.3">
                    <p:embed/>
                  </p:oleObj>
                </mc:Choice>
                <mc:Fallback>
                  <p:oleObj name="Equation" r:id="rId8" imgW="1651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7259132" y="5638800"/>
                          <a:ext cx="525463" cy="56895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1" name="Group 10"/>
            <p:cNvGrpSpPr/>
            <p:nvPr/>
          </p:nvGrpSpPr>
          <p:grpSpPr>
            <a:xfrm>
              <a:off x="6781800" y="4392019"/>
              <a:ext cx="1415344" cy="1170581"/>
              <a:chOff x="6781800" y="4392019"/>
              <a:chExt cx="1415344" cy="1170581"/>
            </a:xfrm>
          </p:grpSpPr>
          <p:sp>
            <p:nvSpPr>
              <p:cNvPr id="12" name="7-Point Star 11"/>
              <p:cNvSpPr/>
              <p:nvPr/>
            </p:nvSpPr>
            <p:spPr>
              <a:xfrm>
                <a:off x="6781800" y="4392019"/>
                <a:ext cx="1415344" cy="1170581"/>
              </a:xfrm>
              <a:prstGeom prst="star7">
                <a:avLst/>
              </a:prstGeom>
              <a:solidFill>
                <a:srgbClr val="A6A6A6"/>
              </a:solidFill>
              <a:ln w="28575" cmpd="sng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13" name="Object 1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91805012"/>
                  </p:ext>
                </p:extLst>
              </p:nvPr>
            </p:nvGraphicFramePr>
            <p:xfrm>
              <a:off x="6954838" y="4659313"/>
              <a:ext cx="1062037" cy="6207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1280" name="Equation" r:id="rId10" imgW="355600" imgH="241300" progId="Equation.3">
                      <p:embed/>
                    </p:oleObj>
                  </mc:Choice>
                  <mc:Fallback>
                    <p:oleObj name="Equation" r:id="rId10" imgW="355600" imgH="241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6954838" y="4659313"/>
                            <a:ext cx="1062037" cy="62071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16" name="TextBox 15"/>
          <p:cNvSpPr txBox="1"/>
          <p:nvPr/>
        </p:nvSpPr>
        <p:spPr>
          <a:xfrm>
            <a:off x="1905000" y="5486400"/>
            <a:ext cx="28192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relax to convex hull</a:t>
            </a:r>
          </a:p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(SOCP)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1395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so far 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743200" y="1295400"/>
            <a:ext cx="3352800" cy="990600"/>
            <a:chOff x="1752600" y="1676400"/>
            <a:chExt cx="3352800" cy="990600"/>
          </a:xfrm>
        </p:grpSpPr>
        <p:sp>
          <p:nvSpPr>
            <p:cNvPr id="7" name="Rounded Rectangle 6"/>
            <p:cNvSpPr/>
            <p:nvPr/>
          </p:nvSpPr>
          <p:spPr bwMode="auto">
            <a:xfrm>
              <a:off x="1752600" y="1676400"/>
              <a:ext cx="3352800" cy="9906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630685" y="1676400"/>
              <a:ext cx="1673355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00FF"/>
                  </a:solidFill>
                </a:rPr>
                <a:t>OPF</a:t>
              </a:r>
            </a:p>
            <a:p>
              <a:pPr algn="ctr"/>
              <a:r>
                <a:rPr lang="en-US" sz="2400" dirty="0" err="1" smtClean="0">
                  <a:solidFill>
                    <a:srgbClr val="0000FF"/>
                  </a:solidFill>
                </a:rPr>
                <a:t>nonconvex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743200" y="3505200"/>
            <a:ext cx="3352800" cy="990600"/>
            <a:chOff x="1752600" y="1676400"/>
            <a:chExt cx="3352800" cy="990600"/>
          </a:xfrm>
        </p:grpSpPr>
        <p:sp>
          <p:nvSpPr>
            <p:cNvPr id="24" name="Rounded Rectangle 23"/>
            <p:cNvSpPr/>
            <p:nvPr/>
          </p:nvSpPr>
          <p:spPr bwMode="auto">
            <a:xfrm>
              <a:off x="1752600" y="1676400"/>
              <a:ext cx="3352800" cy="9906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630684" y="1676400"/>
              <a:ext cx="1673355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00FF"/>
                  </a:solidFill>
                </a:rPr>
                <a:t>OPF-</a:t>
              </a:r>
              <a:r>
                <a:rPr lang="en-US" sz="2800" dirty="0" err="1" smtClean="0">
                  <a:solidFill>
                    <a:srgbClr val="0000FF"/>
                  </a:solidFill>
                </a:rPr>
                <a:t>ar</a:t>
              </a:r>
              <a:endParaRPr lang="en-US" sz="2800" dirty="0" smtClean="0">
                <a:solidFill>
                  <a:srgbClr val="0000FF"/>
                </a:solidFill>
              </a:endParaRPr>
            </a:p>
            <a:p>
              <a:pPr algn="ctr"/>
              <a:r>
                <a:rPr lang="en-US" sz="2400" dirty="0" err="1" smtClean="0">
                  <a:solidFill>
                    <a:srgbClr val="0000FF"/>
                  </a:solidFill>
                </a:rPr>
                <a:t>nonconvex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743200" y="5638800"/>
            <a:ext cx="3352800" cy="990600"/>
            <a:chOff x="1752600" y="1676400"/>
            <a:chExt cx="3352800" cy="990600"/>
          </a:xfrm>
        </p:grpSpPr>
        <p:sp>
          <p:nvSpPr>
            <p:cNvPr id="27" name="Rounded Rectangle 26"/>
            <p:cNvSpPr/>
            <p:nvPr/>
          </p:nvSpPr>
          <p:spPr bwMode="auto">
            <a:xfrm>
              <a:off x="1752600" y="1676400"/>
              <a:ext cx="3352800" cy="9906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796621" y="1676400"/>
              <a:ext cx="1341483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00FF"/>
                  </a:solidFill>
                </a:rPr>
                <a:t>OPF-</a:t>
              </a:r>
              <a:r>
                <a:rPr lang="en-US" sz="2800" dirty="0" err="1" smtClean="0">
                  <a:solidFill>
                    <a:srgbClr val="0000FF"/>
                  </a:solidFill>
                </a:rPr>
                <a:t>cr</a:t>
              </a:r>
              <a:endParaRPr lang="en-US" sz="2800" dirty="0" smtClean="0">
                <a:solidFill>
                  <a:srgbClr val="0000FF"/>
                </a:solidFill>
              </a:endParaRPr>
            </a:p>
            <a:p>
              <a:pPr algn="ctr"/>
              <a:r>
                <a:rPr lang="en-US" sz="2400" dirty="0" smtClean="0">
                  <a:solidFill>
                    <a:srgbClr val="0000FF"/>
                  </a:solidFill>
                </a:rPr>
                <a:t>convex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</p:grpSp>
      <p:sp>
        <p:nvSpPr>
          <p:cNvPr id="14" name="Curved Right Arrow 13"/>
          <p:cNvSpPr/>
          <p:nvPr/>
        </p:nvSpPr>
        <p:spPr bwMode="auto">
          <a:xfrm>
            <a:off x="2133600" y="1905000"/>
            <a:ext cx="609600" cy="1981200"/>
          </a:xfrm>
          <a:prstGeom prst="curvedRightArrow">
            <a:avLst/>
          </a:prstGeom>
          <a:solidFill>
            <a:srgbClr val="BFBFB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Curved Right Arrow 29"/>
          <p:cNvSpPr/>
          <p:nvPr/>
        </p:nvSpPr>
        <p:spPr bwMode="auto">
          <a:xfrm>
            <a:off x="2133600" y="4114800"/>
            <a:ext cx="609600" cy="1981200"/>
          </a:xfrm>
          <a:prstGeom prst="curvedRightArrow">
            <a:avLst/>
          </a:prstGeom>
          <a:solidFill>
            <a:srgbClr val="BFBFB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096000" y="4038600"/>
            <a:ext cx="2209800" cy="1981200"/>
            <a:chOff x="5791200" y="4114800"/>
            <a:chExt cx="2209800" cy="1981200"/>
          </a:xfrm>
        </p:grpSpPr>
        <p:sp>
          <p:nvSpPr>
            <p:cNvPr id="31" name="Curved Right Arrow 30"/>
            <p:cNvSpPr/>
            <p:nvPr/>
          </p:nvSpPr>
          <p:spPr bwMode="auto">
            <a:xfrm flipH="1" flipV="1">
              <a:off x="5791200" y="4114800"/>
              <a:ext cx="609600" cy="1981200"/>
            </a:xfrm>
            <a:prstGeom prst="curvedRightArrow">
              <a:avLst/>
            </a:prstGeom>
            <a:solidFill>
              <a:srgbClr val="BFBFB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481834" y="4724400"/>
              <a:ext cx="151916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e</a:t>
              </a:r>
              <a:r>
                <a:rPr lang="en-US" sz="2400" dirty="0" smtClean="0"/>
                <a:t>xact</a:t>
              </a:r>
            </a:p>
            <a:p>
              <a:pPr algn="ctr"/>
              <a:r>
                <a:rPr lang="en-US" sz="2400" dirty="0" smtClean="0"/>
                <a:t>relaxation</a:t>
              </a:r>
              <a:endParaRPr lang="en-US" sz="24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096000" y="1828800"/>
            <a:ext cx="2209800" cy="1981200"/>
            <a:chOff x="5791200" y="4114800"/>
            <a:chExt cx="2209800" cy="1981200"/>
          </a:xfrm>
        </p:grpSpPr>
        <p:sp>
          <p:nvSpPr>
            <p:cNvPr id="40" name="Curved Right Arrow 39"/>
            <p:cNvSpPr/>
            <p:nvPr/>
          </p:nvSpPr>
          <p:spPr bwMode="auto">
            <a:xfrm flipH="1" flipV="1">
              <a:off x="5791200" y="4114800"/>
              <a:ext cx="609600" cy="1981200"/>
            </a:xfrm>
            <a:prstGeom prst="curvedRightArrow">
              <a:avLst/>
            </a:prstGeom>
            <a:solidFill>
              <a:srgbClr val="BFBFB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481834" y="4419600"/>
              <a:ext cx="1519166" cy="1200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i</a:t>
              </a:r>
              <a:r>
                <a:rPr lang="en-US" sz="2400" dirty="0" smtClean="0"/>
                <a:t>nverse</a:t>
              </a:r>
            </a:p>
            <a:p>
              <a:pPr algn="ctr"/>
              <a:r>
                <a:rPr lang="en-US" sz="2400" dirty="0" smtClean="0"/>
                <a:t>projection</a:t>
              </a:r>
            </a:p>
            <a:p>
              <a:pPr algn="ctr"/>
              <a:r>
                <a:rPr lang="en-US" sz="2400" dirty="0" smtClean="0"/>
                <a:t>for </a:t>
              </a:r>
              <a:r>
                <a:rPr lang="en-US" sz="2400" dirty="0" smtClean="0">
                  <a:solidFill>
                    <a:srgbClr val="0000FF"/>
                  </a:solidFill>
                </a:rPr>
                <a:t>tree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538234" y="2369403"/>
            <a:ext cx="15191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angle</a:t>
            </a:r>
          </a:p>
          <a:p>
            <a:pPr algn="ctr"/>
            <a:r>
              <a:rPr lang="en-US" sz="2400" dirty="0" smtClean="0"/>
              <a:t>relaxation</a:t>
            </a:r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614434" y="4579203"/>
            <a:ext cx="15191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SOCP</a:t>
            </a:r>
          </a:p>
          <a:p>
            <a:pPr algn="ctr"/>
            <a:r>
              <a:rPr lang="en-US" sz="2400" dirty="0" smtClean="0"/>
              <a:t>relaxation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0539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600200"/>
            <a:ext cx="6629400" cy="2819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u="sng" dirty="0" smtClean="0"/>
              <a:t>Theorem</a:t>
            </a:r>
            <a:endParaRPr lang="en-US" b="1" u="sng" dirty="0"/>
          </a:p>
          <a:p>
            <a:pPr marL="0" indent="0">
              <a:buNone/>
            </a:pPr>
            <a:r>
              <a:rPr lang="en-US" dirty="0" smtClean="0"/>
              <a:t>OPF-</a:t>
            </a:r>
            <a:r>
              <a:rPr lang="en-US" dirty="0" err="1" smtClean="0"/>
              <a:t>cr</a:t>
            </a:r>
            <a:r>
              <a:rPr lang="en-US" dirty="0" smtClean="0"/>
              <a:t> is convex</a:t>
            </a:r>
          </a:p>
          <a:p>
            <a:pPr lvl="1"/>
            <a:r>
              <a:rPr lang="en-US" dirty="0" smtClean="0"/>
              <a:t>SOCP when objective is linear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 smtClean="0"/>
              <a:t>SOCP much simpler than SDP</a:t>
            </a:r>
          </a:p>
          <a:p>
            <a:pPr marL="0" indent="0">
              <a:buNone/>
            </a:pPr>
            <a:endParaRPr lang="en-US" b="1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OPF-</a:t>
            </a:r>
            <a:r>
              <a:rPr lang="en-US" dirty="0" err="1" smtClean="0"/>
              <a:t>cr</a:t>
            </a:r>
            <a:r>
              <a:rPr lang="en-US" dirty="0" smtClean="0"/>
              <a:t> is exact relaxation</a:t>
            </a:r>
            <a:endParaRPr lang="en-US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4036121"/>
              </p:ext>
            </p:extLst>
          </p:nvPr>
        </p:nvGraphicFramePr>
        <p:xfrm>
          <a:off x="2286000" y="2895600"/>
          <a:ext cx="388620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885" name="Equation" r:id="rId3" imgW="1574800" imgH="393700" progId="Equation.3">
                  <p:embed/>
                </p:oleObj>
              </mc:Choice>
              <mc:Fallback>
                <p:oleObj name="Equation" r:id="rId3" imgW="15748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0" y="2895600"/>
                        <a:ext cx="3886200" cy="89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990600" y="4724400"/>
            <a:ext cx="8153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 smtClean="0"/>
              <a:t>OPF-</a:t>
            </a:r>
            <a:r>
              <a:rPr lang="en-US" dirty="0" err="1" smtClean="0"/>
              <a:t>cr</a:t>
            </a:r>
            <a:r>
              <a:rPr lang="en-US" dirty="0" smtClean="0"/>
              <a:t> is exact</a:t>
            </a:r>
            <a:endParaRPr lang="en-US" sz="2000" dirty="0" smtClean="0"/>
          </a:p>
          <a:p>
            <a:pPr lvl="1"/>
            <a:r>
              <a:rPr lang="en-US" dirty="0" smtClean="0"/>
              <a:t>optimal of OPF-</a:t>
            </a:r>
            <a:r>
              <a:rPr lang="en-US" dirty="0" err="1" smtClean="0"/>
              <a:t>cr</a:t>
            </a:r>
            <a:r>
              <a:rPr lang="en-US" dirty="0" smtClean="0"/>
              <a:t> is also optimal for OPF-</a:t>
            </a:r>
            <a:r>
              <a:rPr lang="en-US" dirty="0" err="1" smtClean="0"/>
              <a:t>ar</a:t>
            </a:r>
            <a:endParaRPr lang="en-US" dirty="0" smtClean="0"/>
          </a:p>
          <a:p>
            <a:pPr lvl="1"/>
            <a:r>
              <a:rPr lang="en-US" dirty="0" smtClean="0"/>
              <a:t>for mesh as well as radial networks</a:t>
            </a:r>
          </a:p>
          <a:p>
            <a:pPr lvl="1"/>
            <a:r>
              <a:rPr lang="en-US" dirty="0" smtClean="0"/>
              <a:t>real &amp; reactive powers, but volt/current </a:t>
            </a:r>
            <a:r>
              <a:rPr lang="en-US" dirty="0" err="1" smtClean="0"/>
              <a:t>mags</a:t>
            </a:r>
            <a:endParaRPr lang="en-US" dirty="0" smtClean="0"/>
          </a:p>
          <a:p>
            <a:pPr marL="0" indent="0">
              <a:buFont typeface="Wingdings" pitchFamily="2" charset="2"/>
              <a:buNone/>
            </a:pPr>
            <a:endParaRPr lang="en-US" dirty="0" smtClean="0"/>
          </a:p>
          <a:p>
            <a:pPr marL="0" indent="0">
              <a:buFont typeface="Wingdings" pitchFamily="2" charset="2"/>
              <a:buNone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29664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235" name="Picture 3"/>
          <p:cNvPicPr>
            <a:picLocks noChangeAspect="1" noChangeArrowheads="1"/>
          </p:cNvPicPr>
          <p:nvPr/>
        </p:nvPicPr>
        <p:blipFill>
          <a:blip r:embed="rId3" cstate="print">
            <a:lum bright="-12000" contrast="24000"/>
          </a:blip>
          <a:srcRect/>
          <a:stretch>
            <a:fillRect/>
          </a:stretch>
        </p:blipFill>
        <p:spPr bwMode="auto">
          <a:xfrm>
            <a:off x="3594100" y="2679700"/>
            <a:ext cx="5338763" cy="364331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23236" name="Picture 4"/>
          <p:cNvPicPr>
            <a:picLocks noChangeAspect="1" noChangeArrowheads="1"/>
          </p:cNvPicPr>
          <p:nvPr/>
        </p:nvPicPr>
        <p:blipFill>
          <a:blip r:embed="rId4" cstate="print">
            <a:lum bright="18000"/>
          </a:blip>
          <a:srcRect/>
          <a:stretch>
            <a:fillRect/>
          </a:stretch>
        </p:blipFill>
        <p:spPr bwMode="auto">
          <a:xfrm>
            <a:off x="384175" y="1349375"/>
            <a:ext cx="2941638" cy="3971925"/>
          </a:xfrm>
          <a:prstGeom prst="rect">
            <a:avLst/>
          </a:prstGeom>
          <a:noFill/>
          <a:ln w="19050">
            <a:noFill/>
            <a:miter lim="800000"/>
            <a:headEnd type="none" w="lg" len="lg"/>
            <a:tailEnd type="none" w="lg" len="lg"/>
          </a:ln>
          <a:effectLst/>
        </p:spPr>
      </p:pic>
      <p:pic>
        <p:nvPicPr>
          <p:cNvPr id="223237" name="Picture 5" descr="06SGSprint"/>
          <p:cNvPicPr>
            <a:picLocks noChangeAspect="1" noChangeArrowheads="1"/>
          </p:cNvPicPr>
          <p:nvPr/>
        </p:nvPicPr>
        <p:blipFill>
          <a:blip r:embed="rId5" cstate="print"/>
          <a:srcRect t="14810" b="6686"/>
          <a:stretch>
            <a:fillRect/>
          </a:stretch>
        </p:blipFill>
        <p:spPr bwMode="auto">
          <a:xfrm>
            <a:off x="4235450" y="1398588"/>
            <a:ext cx="4672013" cy="2813050"/>
          </a:xfrm>
          <a:prstGeom prst="rect">
            <a:avLst/>
          </a:prstGeom>
          <a:noFill/>
        </p:spPr>
      </p:pic>
      <p:pic>
        <p:nvPicPr>
          <p:cNvPr id="223238" name="Picture 6"/>
          <p:cNvPicPr>
            <a:picLocks noChangeAspect="1" noChangeArrowheads="1"/>
          </p:cNvPicPr>
          <p:nvPr/>
        </p:nvPicPr>
        <p:blipFill>
          <a:blip r:embed="rId6" cstate="print"/>
          <a:srcRect l="4205" r="5814"/>
          <a:stretch>
            <a:fillRect/>
          </a:stretch>
        </p:blipFill>
        <p:spPr bwMode="auto">
          <a:xfrm>
            <a:off x="400050" y="3870325"/>
            <a:ext cx="4241800" cy="2617788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</p:spPr>
      </p:pic>
      <p:sp>
        <p:nvSpPr>
          <p:cNvPr id="223239" name="AutoShape 7"/>
          <p:cNvSpPr>
            <a:spLocks noChangeArrowheads="1"/>
          </p:cNvSpPr>
          <p:nvPr/>
        </p:nvSpPr>
        <p:spPr bwMode="auto">
          <a:xfrm rot="984033">
            <a:off x="2617788" y="2984500"/>
            <a:ext cx="1327150" cy="931863"/>
          </a:xfrm>
          <a:prstGeom prst="rightArrow">
            <a:avLst>
              <a:gd name="adj1" fmla="val 50000"/>
              <a:gd name="adj2" fmla="val 35605"/>
            </a:avLst>
          </a:prstGeom>
          <a:solidFill>
            <a:srgbClr val="00FF00"/>
          </a:solidFill>
          <a:ln w="9525">
            <a:solidFill>
              <a:srgbClr val="008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223240" name="AutoShape 8"/>
          <p:cNvSpPr>
            <a:spLocks noChangeArrowheads="1"/>
          </p:cNvSpPr>
          <p:nvPr/>
        </p:nvSpPr>
        <p:spPr bwMode="auto">
          <a:xfrm rot="9150454">
            <a:off x="3935413" y="3594100"/>
            <a:ext cx="1327150" cy="931863"/>
          </a:xfrm>
          <a:prstGeom prst="rightArrow">
            <a:avLst>
              <a:gd name="adj1" fmla="val 50000"/>
              <a:gd name="adj2" fmla="val 35605"/>
            </a:avLst>
          </a:prstGeom>
          <a:solidFill>
            <a:srgbClr val="00FF00"/>
          </a:solidFill>
          <a:ln w="9525">
            <a:solidFill>
              <a:srgbClr val="008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223241" name="Text Box 9"/>
          <p:cNvSpPr txBox="1">
            <a:spLocks noChangeArrowheads="1"/>
          </p:cNvSpPr>
          <p:nvPr/>
        </p:nvSpPr>
        <p:spPr bwMode="auto">
          <a:xfrm>
            <a:off x="822325" y="4764088"/>
            <a:ext cx="7496175" cy="984250"/>
          </a:xfrm>
          <a:prstGeom prst="rect">
            <a:avLst/>
          </a:prstGeom>
          <a:solidFill>
            <a:srgbClr val="FFFF66"/>
          </a:solidFill>
          <a:ln w="19050">
            <a:solidFill>
              <a:srgbClr val="D6D1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50000"/>
              </a:spcBef>
            </a:pPr>
            <a:r>
              <a:rPr lang="en-US" sz="2800" b="1">
                <a:solidFill>
                  <a:srgbClr val="000000"/>
                </a:solidFill>
              </a:rPr>
              <a:t>High Levels of Wind and Solar PV Will Present an Operating Challenge!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53000" y="6443246"/>
            <a:ext cx="2537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Source: Rosa </a:t>
            </a:r>
            <a:r>
              <a:rPr lang="en-US" sz="1600" dirty="0" smtClean="0">
                <a:solidFill>
                  <a:srgbClr val="000000"/>
                </a:solidFill>
              </a:rPr>
              <a:t>Yang, EPRI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Uncertainty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8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3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3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223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23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23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23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223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223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223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223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223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223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" dur="500"/>
                                        <p:tgtEl>
                                          <p:spTgt spid="223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239" grpId="0" animBg="1"/>
      <p:bldP spid="223239" grpId="1" animBg="1"/>
      <p:bldP spid="223239" grpId="2" animBg="1"/>
      <p:bldP spid="223240" grpId="0" animBg="1"/>
      <p:bldP spid="223240" grpId="1" animBg="1"/>
      <p:bldP spid="22324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4572000" y="2895600"/>
            <a:ext cx="159871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OPF ??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Angle recovery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 bwMode="auto">
          <a:xfrm>
            <a:off x="533400" y="1600200"/>
            <a:ext cx="2057400" cy="3276600"/>
          </a:xfrm>
          <a:prstGeom prst="ellipse">
            <a:avLst/>
          </a:prstGeom>
          <a:solidFill>
            <a:srgbClr val="64A55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33400" y="1654627"/>
            <a:ext cx="2037010" cy="3222173"/>
            <a:chOff x="6477000" y="3407227"/>
            <a:chExt cx="2037010" cy="3222173"/>
          </a:xfrm>
        </p:grpSpPr>
        <p:sp>
          <p:nvSpPr>
            <p:cNvPr id="16" name="8-Point Star 15"/>
            <p:cNvSpPr/>
            <p:nvPr/>
          </p:nvSpPr>
          <p:spPr>
            <a:xfrm>
              <a:off x="6477000" y="3407227"/>
              <a:ext cx="2037010" cy="3222173"/>
            </a:xfrm>
            <a:prstGeom prst="star8">
              <a:avLst/>
            </a:prstGeom>
            <a:solidFill>
              <a:schemeClr val="bg1">
                <a:lumMod val="85000"/>
              </a:schemeClr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7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17594718"/>
                </p:ext>
              </p:extLst>
            </p:nvPr>
          </p:nvGraphicFramePr>
          <p:xfrm>
            <a:off x="7259132" y="5638800"/>
            <a:ext cx="525463" cy="5689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3766" name="Equation" r:id="rId4" imgW="165100" imgH="203200" progId="Equation.3">
                    <p:embed/>
                  </p:oleObj>
                </mc:Choice>
                <mc:Fallback>
                  <p:oleObj name="Equation" r:id="rId4" imgW="1651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7259132" y="5638800"/>
                          <a:ext cx="525463" cy="56895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Oval 3"/>
          <p:cNvSpPr/>
          <p:nvPr/>
        </p:nvSpPr>
        <p:spPr bwMode="auto">
          <a:xfrm>
            <a:off x="1600200" y="2743200"/>
            <a:ext cx="76200" cy="762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8209067"/>
              </p:ext>
            </p:extLst>
          </p:nvPr>
        </p:nvGraphicFramePr>
        <p:xfrm>
          <a:off x="1552575" y="2178050"/>
          <a:ext cx="352425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767" name="Equation" r:id="rId6" imgW="127000" imgH="203200" progId="Equation.3">
                  <p:embed/>
                </p:oleObj>
              </mc:Choice>
              <mc:Fallback>
                <p:oleObj name="Equation" r:id="rId6" imgW="127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52575" y="2178050"/>
                        <a:ext cx="352425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79257" y="5130224"/>
            <a:ext cx="153118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OPF-</a:t>
            </a:r>
            <a:r>
              <a:rPr lang="en-US" sz="3200" dirty="0" err="1"/>
              <a:t>a</a:t>
            </a:r>
            <a:r>
              <a:rPr lang="en-US" sz="3200" dirty="0" err="1" smtClean="0"/>
              <a:t>r</a:t>
            </a:r>
            <a:endParaRPr lang="en-US" sz="32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4351247" y="1600200"/>
            <a:ext cx="4335553" cy="4749800"/>
            <a:chOff x="4351247" y="1600200"/>
            <a:chExt cx="4335553" cy="4749800"/>
          </a:xfrm>
        </p:grpSpPr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82420551"/>
                </p:ext>
              </p:extLst>
            </p:nvPr>
          </p:nvGraphicFramePr>
          <p:xfrm>
            <a:off x="5410200" y="5680075"/>
            <a:ext cx="2370138" cy="669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3768" name="Equation" r:id="rId8" imgW="850900" imgH="241300" progId="Equation.3">
                    <p:embed/>
                  </p:oleObj>
                </mc:Choice>
                <mc:Fallback>
                  <p:oleObj name="Equation" r:id="rId8" imgW="8509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410200" y="5680075"/>
                          <a:ext cx="2370138" cy="6699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7" name="Group 6"/>
            <p:cNvGrpSpPr/>
            <p:nvPr/>
          </p:nvGrpSpPr>
          <p:grpSpPr>
            <a:xfrm>
              <a:off x="4351247" y="1600200"/>
              <a:ext cx="2037010" cy="3222173"/>
              <a:chOff x="6096000" y="1752600"/>
              <a:chExt cx="2037010" cy="3222173"/>
            </a:xfrm>
          </p:grpSpPr>
          <p:sp>
            <p:nvSpPr>
              <p:cNvPr id="8" name="8-Point Star 7"/>
              <p:cNvSpPr/>
              <p:nvPr/>
            </p:nvSpPr>
            <p:spPr>
              <a:xfrm>
                <a:off x="6096000" y="1752600"/>
                <a:ext cx="2037010" cy="3222173"/>
              </a:xfrm>
              <a:prstGeom prst="star8">
                <a:avLst/>
              </a:prstGeom>
              <a:solidFill>
                <a:schemeClr val="bg1">
                  <a:lumMod val="85000"/>
                </a:schemeClr>
              </a:solidFill>
              <a:ln w="285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10" name="Object 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00790220"/>
                  </p:ext>
                </p:extLst>
              </p:nvPr>
            </p:nvGraphicFramePr>
            <p:xfrm>
              <a:off x="6878132" y="3984173"/>
              <a:ext cx="525463" cy="56895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43769" name="Equation" r:id="rId10" imgW="165100" imgH="203200" progId="Equation.3">
                      <p:embed/>
                    </p:oleObj>
                  </mc:Choice>
                  <mc:Fallback>
                    <p:oleObj name="Equation" r:id="rId10" imgW="165100" imgH="2032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6878132" y="3984173"/>
                            <a:ext cx="525463" cy="56895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1" name="Group 10"/>
              <p:cNvGrpSpPr/>
              <p:nvPr/>
            </p:nvGrpSpPr>
            <p:grpSpPr>
              <a:xfrm>
                <a:off x="6400800" y="2737392"/>
                <a:ext cx="1415344" cy="1170581"/>
                <a:chOff x="6781800" y="4392019"/>
                <a:chExt cx="1415344" cy="1170581"/>
              </a:xfrm>
            </p:grpSpPr>
            <p:sp>
              <p:nvSpPr>
                <p:cNvPr id="12" name="7-Point Star 11"/>
                <p:cNvSpPr/>
                <p:nvPr/>
              </p:nvSpPr>
              <p:spPr>
                <a:xfrm>
                  <a:off x="6781800" y="4392019"/>
                  <a:ext cx="1415344" cy="1170581"/>
                </a:xfrm>
                <a:prstGeom prst="star7">
                  <a:avLst/>
                </a:prstGeom>
                <a:solidFill>
                  <a:srgbClr val="A6A6A6"/>
                </a:solidFill>
                <a:ln w="28575" cmpd="sng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aphicFrame>
              <p:nvGraphicFramePr>
                <p:cNvPr id="13" name="Object 12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515918739"/>
                    </p:ext>
                  </p:extLst>
                </p:nvPr>
              </p:nvGraphicFramePr>
              <p:xfrm>
                <a:off x="6954928" y="4843915"/>
                <a:ext cx="1062038" cy="62071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43770" name="Equation" r:id="rId11" imgW="355600" imgH="241300" progId="Equation.3">
                        <p:embed/>
                      </p:oleObj>
                    </mc:Choice>
                    <mc:Fallback>
                      <p:oleObj name="Equation" r:id="rId11" imgW="355600" imgH="24130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954928" y="4843915"/>
                              <a:ext cx="1062038" cy="620712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pSp>
          <p:nvGrpSpPr>
            <p:cNvPr id="23" name="Group 22"/>
            <p:cNvGrpSpPr/>
            <p:nvPr/>
          </p:nvGrpSpPr>
          <p:grpSpPr>
            <a:xfrm>
              <a:off x="6637247" y="1600200"/>
              <a:ext cx="2037010" cy="3222173"/>
              <a:chOff x="6096000" y="1752600"/>
              <a:chExt cx="2037010" cy="3222173"/>
            </a:xfrm>
          </p:grpSpPr>
          <p:sp>
            <p:nvSpPr>
              <p:cNvPr id="24" name="8-Point Star 23"/>
              <p:cNvSpPr/>
              <p:nvPr/>
            </p:nvSpPr>
            <p:spPr>
              <a:xfrm>
                <a:off x="6096000" y="1752600"/>
                <a:ext cx="2037010" cy="3222173"/>
              </a:xfrm>
              <a:prstGeom prst="star8">
                <a:avLst/>
              </a:prstGeom>
              <a:solidFill>
                <a:schemeClr val="bg1">
                  <a:lumMod val="85000"/>
                </a:schemeClr>
              </a:solidFill>
              <a:ln w="285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25" name="Object 2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64915629"/>
                  </p:ext>
                </p:extLst>
              </p:nvPr>
            </p:nvGraphicFramePr>
            <p:xfrm>
              <a:off x="6878132" y="3984173"/>
              <a:ext cx="525463" cy="56895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43771" name="Equation" r:id="rId13" imgW="165100" imgH="203200" progId="Equation.3">
                      <p:embed/>
                    </p:oleObj>
                  </mc:Choice>
                  <mc:Fallback>
                    <p:oleObj name="Equation" r:id="rId13" imgW="165100" imgH="2032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6878132" y="3984173"/>
                            <a:ext cx="525463" cy="56895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6" name="Group 25"/>
              <p:cNvGrpSpPr/>
              <p:nvPr/>
            </p:nvGrpSpPr>
            <p:grpSpPr>
              <a:xfrm>
                <a:off x="6400800" y="2737392"/>
                <a:ext cx="1415344" cy="1170581"/>
                <a:chOff x="6781800" y="4392019"/>
                <a:chExt cx="1415344" cy="1170581"/>
              </a:xfrm>
            </p:grpSpPr>
            <p:sp>
              <p:nvSpPr>
                <p:cNvPr id="27" name="7-Point Star 26"/>
                <p:cNvSpPr/>
                <p:nvPr/>
              </p:nvSpPr>
              <p:spPr>
                <a:xfrm>
                  <a:off x="6781800" y="4392019"/>
                  <a:ext cx="1415344" cy="1170581"/>
                </a:xfrm>
                <a:prstGeom prst="star7">
                  <a:avLst/>
                </a:prstGeom>
                <a:solidFill>
                  <a:srgbClr val="A6A6A6"/>
                </a:solidFill>
                <a:ln w="28575" cmpd="sng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aphicFrame>
              <p:nvGraphicFramePr>
                <p:cNvPr id="28" name="Object 27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565932712"/>
                    </p:ext>
                  </p:extLst>
                </p:nvPr>
              </p:nvGraphicFramePr>
              <p:xfrm>
                <a:off x="6954928" y="4866140"/>
                <a:ext cx="1063625" cy="62071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43772" name="Equation" r:id="rId14" imgW="355600" imgH="241300" progId="Equation.3">
                        <p:embed/>
                      </p:oleObj>
                    </mc:Choice>
                    <mc:Fallback>
                      <p:oleObj name="Equation" r:id="rId14" imgW="355600" imgH="24130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1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954928" y="4866140"/>
                              <a:ext cx="1063625" cy="620712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sp>
          <p:nvSpPr>
            <p:cNvPr id="29" name="Oval 28"/>
            <p:cNvSpPr/>
            <p:nvPr/>
          </p:nvSpPr>
          <p:spPr bwMode="auto">
            <a:xfrm>
              <a:off x="5418047" y="2819400"/>
              <a:ext cx="76200" cy="76200"/>
            </a:xfrm>
            <a:prstGeom prst="ellipse">
              <a:avLst/>
            </a:prstGeom>
            <a:solidFill>
              <a:srgbClr val="0000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aphicFrame>
          <p:nvGraphicFramePr>
            <p:cNvPr id="30" name="Objec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60833794"/>
                </p:ext>
              </p:extLst>
            </p:nvPr>
          </p:nvGraphicFramePr>
          <p:xfrm>
            <a:off x="5522822" y="2286000"/>
            <a:ext cx="352425" cy="565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3773" name="Equation" r:id="rId16" imgW="127000" imgH="203200" progId="Equation.3">
                    <p:embed/>
                  </p:oleObj>
                </mc:Choice>
                <mc:Fallback>
                  <p:oleObj name="Equation" r:id="rId16" imgW="1270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522822" y="2286000"/>
                          <a:ext cx="352425" cy="5651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" name="Oval 30"/>
            <p:cNvSpPr/>
            <p:nvPr/>
          </p:nvSpPr>
          <p:spPr bwMode="auto">
            <a:xfrm>
              <a:off x="7856447" y="2622550"/>
              <a:ext cx="76200" cy="76200"/>
            </a:xfrm>
            <a:prstGeom prst="ellipse">
              <a:avLst/>
            </a:prstGeom>
            <a:solidFill>
              <a:srgbClr val="0000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aphicFrame>
          <p:nvGraphicFramePr>
            <p:cNvPr id="32" name="Object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97358069"/>
                </p:ext>
              </p:extLst>
            </p:nvPr>
          </p:nvGraphicFramePr>
          <p:xfrm>
            <a:off x="7808822" y="2057400"/>
            <a:ext cx="352425" cy="565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3774" name="Equation" r:id="rId17" imgW="127000" imgH="203200" progId="Equation.3">
                    <p:embed/>
                  </p:oleObj>
                </mc:Choice>
                <mc:Fallback>
                  <p:oleObj name="Equation" r:id="rId17" imgW="1270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7808822" y="2057400"/>
                          <a:ext cx="352425" cy="5651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TextBox 32"/>
            <p:cNvSpPr txBox="1"/>
            <p:nvPr/>
          </p:nvSpPr>
          <p:spPr>
            <a:xfrm>
              <a:off x="4487814" y="5130224"/>
              <a:ext cx="419898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d</a:t>
              </a:r>
              <a:r>
                <a:rPr lang="en-US" sz="3200" dirty="0" smtClean="0"/>
                <a:t>oes there exist     </a:t>
              </a:r>
              <a:r>
                <a:rPr lang="en-US" sz="3200" dirty="0" err="1" smtClean="0"/>
                <a:t>s.t.</a:t>
              </a:r>
              <a:endParaRPr lang="en-US" sz="3200" dirty="0"/>
            </a:p>
          </p:txBody>
        </p:sp>
        <p:graphicFrame>
          <p:nvGraphicFramePr>
            <p:cNvPr id="34" name="Object 3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04559264"/>
                </p:ext>
              </p:extLst>
            </p:nvPr>
          </p:nvGraphicFramePr>
          <p:xfrm>
            <a:off x="7572375" y="5181600"/>
            <a:ext cx="352425" cy="4937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3775" name="Equation" r:id="rId18" imgW="127000" imgH="177800" progId="Equation.3">
                    <p:embed/>
                  </p:oleObj>
                </mc:Choice>
                <mc:Fallback>
                  <p:oleObj name="Equation" r:id="rId18" imgW="127000" imgH="177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7572375" y="5181600"/>
                          <a:ext cx="352425" cy="4937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5" name="Right Arrow 34"/>
          <p:cNvSpPr/>
          <p:nvPr/>
        </p:nvSpPr>
        <p:spPr bwMode="auto">
          <a:xfrm>
            <a:off x="2895600" y="3048000"/>
            <a:ext cx="1219200" cy="381000"/>
          </a:xfrm>
          <a:prstGeom prst="rightArrow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3920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066800"/>
            <a:ext cx="7924800" cy="3124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/>
              <a:t>Theorem</a:t>
            </a:r>
            <a:endParaRPr lang="en-US" b="1" u="sng" dirty="0"/>
          </a:p>
          <a:p>
            <a:pPr marL="0" indent="0">
              <a:buNone/>
            </a:pPr>
            <a:r>
              <a:rPr lang="en-US" dirty="0"/>
              <a:t>s</a:t>
            </a:r>
            <a:r>
              <a:rPr lang="en-US" dirty="0" smtClean="0"/>
              <a:t>olution    to OPF recoverable from     </a:t>
            </a:r>
            <a:r>
              <a:rPr lang="en-US" dirty="0" err="1" smtClean="0"/>
              <a:t>iff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inverse projection exist  </a:t>
            </a:r>
            <a:r>
              <a:rPr lang="en-US" dirty="0" err="1" smtClean="0"/>
              <a:t>iff</a:t>
            </a:r>
            <a:r>
              <a:rPr lang="en-US" dirty="0" smtClean="0"/>
              <a:t>        </a:t>
            </a:r>
            <a:r>
              <a:rPr lang="en-US" dirty="0" err="1" smtClean="0"/>
              <a:t>s.t.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Angle recovery</a:t>
            </a:r>
            <a:endParaRPr lang="en-US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8917907"/>
              </p:ext>
            </p:extLst>
          </p:nvPr>
        </p:nvGraphicFramePr>
        <p:xfrm>
          <a:off x="3429000" y="2743200"/>
          <a:ext cx="1628775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024" name="Equation" r:id="rId3" imgW="660400" imgH="241300" progId="Equation.3">
                  <p:embed/>
                </p:oleObj>
              </mc:Choice>
              <mc:Fallback>
                <p:oleObj name="Equation" r:id="rId3" imgW="660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29000" y="2743200"/>
                        <a:ext cx="1628775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990600" y="5029200"/>
            <a:ext cx="80010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  <a:normAutofit/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 smtClean="0"/>
              <a:t>Two simple angle recovery algorithms</a:t>
            </a:r>
            <a:endParaRPr lang="en-US" sz="2000" dirty="0" smtClean="0"/>
          </a:p>
          <a:p>
            <a:pPr lvl="1"/>
            <a:r>
              <a:rPr lang="en-US" dirty="0"/>
              <a:t>c</a:t>
            </a:r>
            <a:r>
              <a:rPr lang="en-US" dirty="0" smtClean="0"/>
              <a:t>entralized: explicit formula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ecentralized: recursive </a:t>
            </a:r>
            <a:r>
              <a:rPr lang="en-US" dirty="0" err="1" smtClean="0"/>
              <a:t>alg</a:t>
            </a:r>
            <a:endParaRPr lang="en-US" dirty="0" smtClean="0"/>
          </a:p>
          <a:p>
            <a:pPr marL="0" indent="0">
              <a:buFont typeface="Wingdings" pitchFamily="2" charset="2"/>
              <a:buNone/>
            </a:pPr>
            <a:endParaRPr lang="en-US" dirty="0" smtClean="0"/>
          </a:p>
          <a:p>
            <a:pPr marL="0" indent="0">
              <a:buFont typeface="Wingdings" pitchFamily="2" charset="2"/>
              <a:buNone/>
            </a:pPr>
            <a:endParaRPr lang="en-US" b="1" dirty="0" smtClean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2011940"/>
              </p:ext>
            </p:extLst>
          </p:nvPr>
        </p:nvGraphicFramePr>
        <p:xfrm>
          <a:off x="6037263" y="2163763"/>
          <a:ext cx="687387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025" name="Equation" r:id="rId5" imgW="279400" imgH="177800" progId="Equation.3">
                  <p:embed/>
                </p:oleObj>
              </mc:Choice>
              <mc:Fallback>
                <p:oleObj name="Equation" r:id="rId5" imgW="2794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37263" y="2163763"/>
                        <a:ext cx="687387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990600" y="3741003"/>
            <a:ext cx="3134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i</a:t>
            </a:r>
            <a:r>
              <a:rPr lang="en-US" sz="2400" dirty="0" smtClean="0">
                <a:solidFill>
                  <a:srgbClr val="0000FF"/>
                </a:solidFill>
              </a:rPr>
              <a:t>ncidence matrix;</a:t>
            </a:r>
          </a:p>
          <a:p>
            <a:r>
              <a:rPr lang="en-US" sz="2400" dirty="0">
                <a:solidFill>
                  <a:srgbClr val="0000FF"/>
                </a:solidFill>
              </a:rPr>
              <a:t>d</a:t>
            </a:r>
            <a:r>
              <a:rPr lang="en-US" sz="2400" dirty="0" smtClean="0">
                <a:solidFill>
                  <a:srgbClr val="0000FF"/>
                </a:solidFill>
              </a:rPr>
              <a:t>epends on topology</a:t>
            </a:r>
            <a:endParaRPr lang="en-US" sz="2400" dirty="0">
              <a:solidFill>
                <a:srgbClr val="0000FF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2971800" y="3200400"/>
            <a:ext cx="533400" cy="6096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4943009" y="3741003"/>
            <a:ext cx="23398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depends on 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OPF-</a:t>
            </a:r>
            <a:r>
              <a:rPr lang="en-US" sz="2400" dirty="0" err="1" smtClean="0">
                <a:solidFill>
                  <a:srgbClr val="0000FF"/>
                </a:solidFill>
              </a:rPr>
              <a:t>ar</a:t>
            </a:r>
            <a:r>
              <a:rPr lang="en-US" sz="2400" dirty="0" smtClean="0">
                <a:solidFill>
                  <a:srgbClr val="0000FF"/>
                </a:solidFill>
              </a:rPr>
              <a:t> solution</a:t>
            </a:r>
            <a:endParaRPr lang="en-US" sz="2400" dirty="0">
              <a:solidFill>
                <a:srgbClr val="0000FF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 flipH="1" flipV="1">
            <a:off x="4495800" y="3276600"/>
            <a:ext cx="457200" cy="5334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110330"/>
              </p:ext>
            </p:extLst>
          </p:nvPr>
        </p:nvGraphicFramePr>
        <p:xfrm>
          <a:off x="7391400" y="1524000"/>
          <a:ext cx="388938" cy="6238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026" name="Equation" r:id="rId7" imgW="127000" imgH="203200" progId="Equation.3">
                  <p:embed/>
                </p:oleObj>
              </mc:Choice>
              <mc:Fallback>
                <p:oleObj name="Equation" r:id="rId7" imgW="127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391400" y="1524000"/>
                        <a:ext cx="388938" cy="6238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1795795"/>
              </p:ext>
            </p:extLst>
          </p:nvPr>
        </p:nvGraphicFramePr>
        <p:xfrm>
          <a:off x="2514599" y="1635125"/>
          <a:ext cx="383357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027" name="Equation" r:id="rId9" imgW="127000" imgH="139700" progId="Equation.3">
                  <p:embed/>
                </p:oleObj>
              </mc:Choice>
              <mc:Fallback>
                <p:oleObj name="Equation" r:id="rId9" imgW="1270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14599" y="1635125"/>
                        <a:ext cx="383357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5650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5400"/>
            <a:ext cx="6858000" cy="2590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/>
              <a:t>Theorem</a:t>
            </a:r>
            <a:endParaRPr lang="en-US" b="1" u="sng" dirty="0"/>
          </a:p>
          <a:p>
            <a:pPr marL="0" indent="0">
              <a:buNone/>
            </a:pPr>
            <a:r>
              <a:rPr lang="en-US" dirty="0" smtClean="0"/>
              <a:t>For </a:t>
            </a:r>
            <a:r>
              <a:rPr lang="en-US" dirty="0" smtClean="0">
                <a:solidFill>
                  <a:srgbClr val="0000FF"/>
                </a:solidFill>
              </a:rPr>
              <a:t>radial</a:t>
            </a:r>
            <a:r>
              <a:rPr lang="en-US" dirty="0" smtClean="0"/>
              <a:t> network: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Angle recovery</a:t>
            </a:r>
            <a:endParaRPr lang="en-US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690450"/>
              </p:ext>
            </p:extLst>
          </p:nvPr>
        </p:nvGraphicFramePr>
        <p:xfrm>
          <a:off x="2286000" y="2452687"/>
          <a:ext cx="1628775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637" name="Equation" r:id="rId3" imgW="660400" imgH="241300" progId="Equation.3">
                  <p:embed/>
                </p:oleObj>
              </mc:Choice>
              <mc:Fallback>
                <p:oleObj name="Equation" r:id="rId3" imgW="660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0" y="2452687"/>
                        <a:ext cx="1628775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120081"/>
              </p:ext>
            </p:extLst>
          </p:nvPr>
        </p:nvGraphicFramePr>
        <p:xfrm>
          <a:off x="4494213" y="1858963"/>
          <a:ext cx="687387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638" name="Equation" r:id="rId5" imgW="279400" imgH="177800" progId="Equation.3">
                  <p:embed/>
                </p:oleObj>
              </mc:Choice>
              <mc:Fallback>
                <p:oleObj name="Equation" r:id="rId5" imgW="2794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94213" y="1858963"/>
                        <a:ext cx="687387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6116390" y="3429000"/>
            <a:ext cx="2037010" cy="3200400"/>
            <a:chOff x="4114800" y="3352800"/>
            <a:chExt cx="2037010" cy="3222173"/>
          </a:xfrm>
        </p:grpSpPr>
        <p:sp>
          <p:nvSpPr>
            <p:cNvPr id="30" name="8-Point Star 29"/>
            <p:cNvSpPr/>
            <p:nvPr/>
          </p:nvSpPr>
          <p:spPr>
            <a:xfrm>
              <a:off x="4114800" y="3352800"/>
              <a:ext cx="2037010" cy="3222173"/>
            </a:xfrm>
            <a:prstGeom prst="star8">
              <a:avLst/>
            </a:prstGeom>
            <a:solidFill>
              <a:schemeClr val="bg1">
                <a:lumMod val="85000"/>
              </a:schemeClr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31" name="Object 3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51164823"/>
                </p:ext>
              </p:extLst>
            </p:nvPr>
          </p:nvGraphicFramePr>
          <p:xfrm>
            <a:off x="4172198" y="4657013"/>
            <a:ext cx="1979612" cy="7480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4639" name="Equation" r:id="rId7" imgW="622300" imgH="266700" progId="Equation.3">
                    <p:embed/>
                  </p:oleObj>
                </mc:Choice>
                <mc:Fallback>
                  <p:oleObj name="Equation" r:id="rId7" imgW="622300" imgH="266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172198" y="4657013"/>
                          <a:ext cx="1979612" cy="74800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Oval 18"/>
            <p:cNvSpPr/>
            <p:nvPr/>
          </p:nvSpPr>
          <p:spPr bwMode="auto">
            <a:xfrm>
              <a:off x="5181600" y="4343400"/>
              <a:ext cx="76200" cy="76200"/>
            </a:xfrm>
            <a:prstGeom prst="ellipse">
              <a:avLst/>
            </a:prstGeom>
            <a:solidFill>
              <a:srgbClr val="0000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aphicFrame>
          <p:nvGraphicFramePr>
            <p:cNvPr id="20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10076741"/>
                </p:ext>
              </p:extLst>
            </p:nvPr>
          </p:nvGraphicFramePr>
          <p:xfrm>
            <a:off x="5286375" y="4038600"/>
            <a:ext cx="352425" cy="565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4640" name="Equation" r:id="rId9" imgW="127000" imgH="203200" progId="Equation.3">
                    <p:embed/>
                  </p:oleObj>
                </mc:Choice>
                <mc:Fallback>
                  <p:oleObj name="Equation" r:id="rId9" imgW="1270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5286375" y="4038600"/>
                          <a:ext cx="352425" cy="5651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" name="Group 1"/>
          <p:cNvGrpSpPr/>
          <p:nvPr/>
        </p:nvGrpSpPr>
        <p:grpSpPr>
          <a:xfrm>
            <a:off x="838200" y="3505200"/>
            <a:ext cx="2037010" cy="3048000"/>
            <a:chOff x="2286000" y="3200400"/>
            <a:chExt cx="2037010" cy="3222173"/>
          </a:xfrm>
        </p:grpSpPr>
        <p:grpSp>
          <p:nvGrpSpPr>
            <p:cNvPr id="16" name="Group 15"/>
            <p:cNvGrpSpPr/>
            <p:nvPr/>
          </p:nvGrpSpPr>
          <p:grpSpPr>
            <a:xfrm>
              <a:off x="2286000" y="3200400"/>
              <a:ext cx="2037010" cy="3222173"/>
              <a:chOff x="6096000" y="1752600"/>
              <a:chExt cx="2037010" cy="3222173"/>
            </a:xfrm>
          </p:grpSpPr>
          <p:sp>
            <p:nvSpPr>
              <p:cNvPr id="25" name="8-Point Star 24"/>
              <p:cNvSpPr/>
              <p:nvPr/>
            </p:nvSpPr>
            <p:spPr>
              <a:xfrm>
                <a:off x="6096000" y="1752600"/>
                <a:ext cx="2037010" cy="3222173"/>
              </a:xfrm>
              <a:prstGeom prst="star8">
                <a:avLst/>
              </a:prstGeom>
              <a:solidFill>
                <a:schemeClr val="bg1">
                  <a:lumMod val="85000"/>
                </a:schemeClr>
              </a:solidFill>
              <a:ln w="285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26" name="Object 2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70221243"/>
                  </p:ext>
                </p:extLst>
              </p:nvPr>
            </p:nvGraphicFramePr>
            <p:xfrm>
              <a:off x="6878132" y="3984173"/>
              <a:ext cx="525463" cy="56895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4641" name="Equation" r:id="rId11" imgW="165100" imgH="203200" progId="Equation.3">
                      <p:embed/>
                    </p:oleObj>
                  </mc:Choice>
                  <mc:Fallback>
                    <p:oleObj name="Equation" r:id="rId11" imgW="165100" imgH="2032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6878132" y="3984173"/>
                            <a:ext cx="525463" cy="56895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7" name="Group 26"/>
              <p:cNvGrpSpPr/>
              <p:nvPr/>
            </p:nvGrpSpPr>
            <p:grpSpPr>
              <a:xfrm>
                <a:off x="6400800" y="2737392"/>
                <a:ext cx="1415344" cy="1170581"/>
                <a:chOff x="6781800" y="4392019"/>
                <a:chExt cx="1415344" cy="1170581"/>
              </a:xfrm>
            </p:grpSpPr>
            <p:sp>
              <p:nvSpPr>
                <p:cNvPr id="28" name="7-Point Star 27"/>
                <p:cNvSpPr/>
                <p:nvPr/>
              </p:nvSpPr>
              <p:spPr>
                <a:xfrm>
                  <a:off x="6781800" y="4392019"/>
                  <a:ext cx="1415344" cy="1170581"/>
                </a:xfrm>
                <a:prstGeom prst="star7">
                  <a:avLst/>
                </a:prstGeom>
                <a:solidFill>
                  <a:srgbClr val="A6A6A6"/>
                </a:solidFill>
                <a:ln w="28575" cmpd="sng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aphicFrame>
              <p:nvGraphicFramePr>
                <p:cNvPr id="29" name="Object 28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47432313"/>
                    </p:ext>
                  </p:extLst>
                </p:nvPr>
              </p:nvGraphicFramePr>
              <p:xfrm>
                <a:off x="6954838" y="4776650"/>
                <a:ext cx="1063625" cy="62261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24642" name="Equation" r:id="rId13" imgW="355600" imgH="241300" progId="Equation.3">
                        <p:embed/>
                      </p:oleObj>
                    </mc:Choice>
                    <mc:Fallback>
                      <p:oleObj name="Equation" r:id="rId13" imgW="355600" imgH="24130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954838" y="4776650"/>
                              <a:ext cx="1063625" cy="622617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sp>
          <p:nvSpPr>
            <p:cNvPr id="21" name="Oval 20"/>
            <p:cNvSpPr/>
            <p:nvPr/>
          </p:nvSpPr>
          <p:spPr bwMode="auto">
            <a:xfrm>
              <a:off x="3505200" y="4222750"/>
              <a:ext cx="76200" cy="76200"/>
            </a:xfrm>
            <a:prstGeom prst="ellipse">
              <a:avLst/>
            </a:prstGeom>
            <a:solidFill>
              <a:srgbClr val="0000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aphicFrame>
          <p:nvGraphicFramePr>
            <p:cNvPr id="22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47351574"/>
                </p:ext>
              </p:extLst>
            </p:nvPr>
          </p:nvGraphicFramePr>
          <p:xfrm>
            <a:off x="3457575" y="3657600"/>
            <a:ext cx="352425" cy="565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4643" name="Equation" r:id="rId15" imgW="127000" imgH="203200" progId="Equation.3">
                    <p:embed/>
                  </p:oleObj>
                </mc:Choice>
                <mc:Fallback>
                  <p:oleObj name="Equation" r:id="rId15" imgW="1270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457575" y="3657600"/>
                          <a:ext cx="352425" cy="5651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" name="TextBox 6"/>
          <p:cNvSpPr txBox="1"/>
          <p:nvPr/>
        </p:nvSpPr>
        <p:spPr>
          <a:xfrm>
            <a:off x="2057400" y="6243935"/>
            <a:ext cx="937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mesh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6066791" y="6243935"/>
            <a:ext cx="715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tree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94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3810000"/>
            <a:ext cx="7924800" cy="2895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/>
              <a:t>Theorem</a:t>
            </a:r>
            <a:endParaRPr lang="en-US" b="1" u="sng" dirty="0"/>
          </a:p>
          <a:p>
            <a:pPr marL="0" indent="0">
              <a:buNone/>
            </a:pPr>
            <a:r>
              <a:rPr lang="en-US" dirty="0" smtClean="0"/>
              <a:t>Inverse projection exist </a:t>
            </a:r>
            <a:r>
              <a:rPr lang="en-US" dirty="0" err="1" smtClean="0"/>
              <a:t>iff</a:t>
            </a:r>
            <a:endParaRPr lang="en-US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dirty="0" smtClean="0"/>
              <a:t>Unique inverse given by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dirty="0" smtClean="0"/>
              <a:t>For </a:t>
            </a:r>
            <a:r>
              <a:rPr lang="en-US" dirty="0" smtClean="0">
                <a:solidFill>
                  <a:srgbClr val="0000FF"/>
                </a:solidFill>
              </a:rPr>
              <a:t>radial</a:t>
            </a:r>
            <a:r>
              <a:rPr lang="en-US" dirty="0" smtClean="0"/>
              <a:t> network: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Angle recovery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579156"/>
              </p:ext>
            </p:extLst>
          </p:nvPr>
        </p:nvGraphicFramePr>
        <p:xfrm>
          <a:off x="5975350" y="4267200"/>
          <a:ext cx="2406650" cy="72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698" name="Equation" r:id="rId3" imgW="977900" imgH="292100" progId="Equation.3">
                  <p:embed/>
                </p:oleObj>
              </mc:Choice>
              <mc:Fallback>
                <p:oleObj name="Equation" r:id="rId3" imgW="9779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75350" y="4267200"/>
                        <a:ext cx="2406650" cy="722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1717675" y="1219200"/>
            <a:ext cx="4835525" cy="2209800"/>
            <a:chOff x="990600" y="4419600"/>
            <a:chExt cx="4835525" cy="2209800"/>
          </a:xfrm>
        </p:grpSpPr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05553480"/>
                </p:ext>
              </p:extLst>
            </p:nvPr>
          </p:nvGraphicFramePr>
          <p:xfrm>
            <a:off x="2743200" y="4845063"/>
            <a:ext cx="3082925" cy="1784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1699" name="Equation" r:id="rId5" imgW="812800" imgH="469900" progId="Equation.3">
                    <p:embed/>
                  </p:oleObj>
                </mc:Choice>
                <mc:Fallback>
                  <p:oleObj name="Equation" r:id="rId5" imgW="812800" imgH="469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743200" y="4845063"/>
                          <a:ext cx="3082925" cy="17843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2667000" y="4419600"/>
              <a:ext cx="12625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</a:rPr>
                <a:t>#buses - 1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6964" y="5117068"/>
              <a:ext cx="1236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</a:rPr>
                <a:t>#lines in T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90600" y="5955268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</a:rPr>
                <a:t>#lines outside T</a:t>
              </a:r>
              <a:endParaRPr lang="en-US" dirty="0">
                <a:solidFill>
                  <a:srgbClr val="0000FF"/>
                </a:solidFill>
              </a:endParaRPr>
            </a:p>
          </p:txBody>
        </p:sp>
      </p:grp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8583500"/>
              </p:ext>
            </p:extLst>
          </p:nvPr>
        </p:nvGraphicFramePr>
        <p:xfrm>
          <a:off x="5507037" y="5149850"/>
          <a:ext cx="1655763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700" name="Equation" r:id="rId7" imgW="673100" imgH="228600" progId="Equation.3">
                  <p:embed/>
                </p:oleObj>
              </mc:Choice>
              <mc:Fallback>
                <p:oleObj name="Equation" r:id="rId7" imgW="6731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07037" y="5149850"/>
                        <a:ext cx="1655763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5401960"/>
              </p:ext>
            </p:extLst>
          </p:nvPr>
        </p:nvGraphicFramePr>
        <p:xfrm>
          <a:off x="4648200" y="6049963"/>
          <a:ext cx="181133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701" name="Equation" r:id="rId9" imgW="736600" imgH="203200" progId="Equation.3">
                  <p:embed/>
                </p:oleObj>
              </mc:Choice>
              <mc:Fallback>
                <p:oleObj name="Equation" r:id="rId9" imgW="7366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48200" y="6049963"/>
                        <a:ext cx="1811337" cy="503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1592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OPF solution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8600" y="1600200"/>
            <a:ext cx="2642020" cy="691685"/>
            <a:chOff x="2922240" y="203935"/>
            <a:chExt cx="2642020" cy="691685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2922240" y="222632"/>
              <a:ext cx="2642020" cy="672988"/>
            </a:xfrm>
            <a:prstGeom prst="round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prstClr val="black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72592" y="203935"/>
              <a:ext cx="25425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600" dirty="0" smtClean="0">
                  <a:solidFill>
                    <a:prstClr val="black"/>
                  </a:solidFill>
                  <a:latin typeface="Calibri"/>
                </a:rPr>
                <a:t>Solve OPF-</a:t>
              </a:r>
              <a:r>
                <a:rPr lang="en-US" sz="3600" dirty="0" err="1" smtClean="0">
                  <a:solidFill>
                    <a:prstClr val="black"/>
                  </a:solidFill>
                  <a:latin typeface="Calibri"/>
                </a:rPr>
                <a:t>cr</a:t>
              </a:r>
              <a:endParaRPr lang="en-US" sz="3600" dirty="0" smtClean="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1600200" y="2286000"/>
            <a:ext cx="0" cy="2743200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81000" y="6096000"/>
            <a:ext cx="242488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200" dirty="0" smtClean="0">
                <a:solidFill>
                  <a:srgbClr val="0000FF"/>
                </a:solidFill>
                <a:latin typeface="Calibri"/>
              </a:rPr>
              <a:t>OPF solution</a:t>
            </a:r>
            <a:endParaRPr lang="en-US" sz="3200" dirty="0">
              <a:solidFill>
                <a:srgbClr val="0000FF"/>
              </a:solidFill>
              <a:latin typeface="Calibri"/>
            </a:endParaRPr>
          </a:p>
        </p:txBody>
      </p:sp>
      <p:sp>
        <p:nvSpPr>
          <p:cNvPr id="28" name="Rounded Rectangle 27"/>
          <p:cNvSpPr/>
          <p:nvPr/>
        </p:nvSpPr>
        <p:spPr bwMode="auto">
          <a:xfrm>
            <a:off x="228600" y="5042012"/>
            <a:ext cx="3139796" cy="672988"/>
          </a:xfrm>
          <a:prstGeom prst="round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4800" y="5029200"/>
            <a:ext cx="3004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prstClr val="black"/>
                </a:solidFill>
                <a:latin typeface="Calibri"/>
              </a:rPr>
              <a:t>Recover angles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1600200" y="5715000"/>
            <a:ext cx="1" cy="466042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3400" y="2362200"/>
            <a:ext cx="74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radial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24200" y="1752600"/>
            <a:ext cx="1051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SOCP  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429000" y="4960203"/>
            <a:ext cx="25699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e</a:t>
            </a:r>
            <a:r>
              <a:rPr lang="en-US" sz="2400" dirty="0" smtClean="0">
                <a:solidFill>
                  <a:srgbClr val="0000FF"/>
                </a:solidFill>
              </a:rPr>
              <a:t>xplicit formula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d</a:t>
            </a:r>
            <a:r>
              <a:rPr lang="en-US" sz="2400" dirty="0" smtClean="0">
                <a:solidFill>
                  <a:srgbClr val="0000FF"/>
                </a:solidFill>
              </a:rPr>
              <a:t>istributed </a:t>
            </a:r>
            <a:r>
              <a:rPr lang="en-US" sz="2400" dirty="0" err="1" smtClean="0">
                <a:solidFill>
                  <a:srgbClr val="0000FF"/>
                </a:solidFill>
              </a:rPr>
              <a:t>alg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18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OPF solution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8600" y="1600200"/>
            <a:ext cx="2642020" cy="691685"/>
            <a:chOff x="2922240" y="203935"/>
            <a:chExt cx="2642020" cy="691685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2922240" y="222632"/>
              <a:ext cx="2642020" cy="672988"/>
            </a:xfrm>
            <a:prstGeom prst="round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prstClr val="black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72592" y="203935"/>
              <a:ext cx="25425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600" dirty="0" smtClean="0">
                  <a:solidFill>
                    <a:prstClr val="black"/>
                  </a:solidFill>
                  <a:latin typeface="Calibri"/>
                </a:rPr>
                <a:t>Solve OPF-</a:t>
              </a:r>
              <a:r>
                <a:rPr lang="en-US" sz="3600" dirty="0" err="1" smtClean="0">
                  <a:solidFill>
                    <a:prstClr val="black"/>
                  </a:solidFill>
                  <a:latin typeface="Calibri"/>
                </a:rPr>
                <a:t>cr</a:t>
              </a:r>
              <a:endParaRPr lang="en-US" sz="3600" dirty="0" smtClean="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1600200" y="2286000"/>
            <a:ext cx="0" cy="2743200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 51"/>
          <p:cNvGrpSpPr/>
          <p:nvPr/>
        </p:nvGrpSpPr>
        <p:grpSpPr>
          <a:xfrm>
            <a:off x="5168144" y="2561507"/>
            <a:ext cx="1080256" cy="1705693"/>
            <a:chOff x="5168144" y="2561507"/>
            <a:chExt cx="1080256" cy="1705693"/>
          </a:xfrm>
        </p:grpSpPr>
        <p:cxnSp>
          <p:nvCxnSpPr>
            <p:cNvPr id="21" name="Straight Arrow Connector 20"/>
            <p:cNvCxnSpPr/>
            <p:nvPr/>
          </p:nvCxnSpPr>
          <p:spPr>
            <a:xfrm flipH="1">
              <a:off x="5791200" y="2590800"/>
              <a:ext cx="2" cy="914400"/>
            </a:xfrm>
            <a:prstGeom prst="straightConnector1">
              <a:avLst/>
            </a:prstGeom>
            <a:ln w="57150" cmpd="sng">
              <a:solidFill>
                <a:srgbClr val="4F81BD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421957" y="3620869"/>
              <a:ext cx="8264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600" dirty="0" smtClean="0">
                  <a:solidFill>
                    <a:srgbClr val="000000"/>
                  </a:solidFill>
                  <a:latin typeface="Calibri"/>
                </a:rPr>
                <a:t>???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168144" y="2561507"/>
              <a:ext cx="6361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prstClr val="black"/>
                  </a:solidFill>
                  <a:latin typeface="Calibri"/>
                </a:rPr>
                <a:t>N</a:t>
              </a:r>
              <a:endParaRPr lang="en-US" sz="2800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81000" y="6096000"/>
            <a:ext cx="242488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200" dirty="0" smtClean="0">
                <a:solidFill>
                  <a:srgbClr val="0000FF"/>
                </a:solidFill>
                <a:latin typeface="Calibri"/>
              </a:rPr>
              <a:t>OPF solution</a:t>
            </a:r>
            <a:endParaRPr lang="en-US" sz="3200" dirty="0">
              <a:solidFill>
                <a:srgbClr val="0000FF"/>
              </a:solidFill>
              <a:latin typeface="Calibri"/>
            </a:endParaRPr>
          </a:p>
        </p:txBody>
      </p:sp>
      <p:sp>
        <p:nvSpPr>
          <p:cNvPr id="28" name="Rounded Rectangle 27"/>
          <p:cNvSpPr/>
          <p:nvPr/>
        </p:nvSpPr>
        <p:spPr bwMode="auto">
          <a:xfrm>
            <a:off x="228600" y="5042012"/>
            <a:ext cx="3139796" cy="672988"/>
          </a:xfrm>
          <a:prstGeom prst="round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4800" y="5029200"/>
            <a:ext cx="3004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prstClr val="black"/>
                </a:solidFill>
                <a:latin typeface="Calibri"/>
              </a:rPr>
              <a:t>Recover angles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1600200" y="5715000"/>
            <a:ext cx="1" cy="466042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3400" y="2362200"/>
            <a:ext cx="74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radial</a:t>
            </a:r>
            <a:endParaRPr lang="en-US" dirty="0"/>
          </a:p>
        </p:txBody>
      </p:sp>
      <p:grpSp>
        <p:nvGrpSpPr>
          <p:cNvPr id="55" name="Group 54"/>
          <p:cNvGrpSpPr/>
          <p:nvPr/>
        </p:nvGrpSpPr>
        <p:grpSpPr>
          <a:xfrm>
            <a:off x="2895601" y="1333723"/>
            <a:ext cx="5257799" cy="4076477"/>
            <a:chOff x="2895601" y="1333723"/>
            <a:chExt cx="5257799" cy="4076477"/>
          </a:xfrm>
        </p:grpSpPr>
        <p:grpSp>
          <p:nvGrpSpPr>
            <p:cNvPr id="51" name="Group 50"/>
            <p:cNvGrpSpPr/>
            <p:nvPr/>
          </p:nvGrpSpPr>
          <p:grpSpPr>
            <a:xfrm>
              <a:off x="2895601" y="1333723"/>
              <a:ext cx="5257799" cy="4076477"/>
              <a:chOff x="2895601" y="1333723"/>
              <a:chExt cx="5257799" cy="4076477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3928277" y="1333723"/>
                <a:ext cx="3759081" cy="1245682"/>
                <a:chOff x="4808253" y="2949590"/>
                <a:chExt cx="3524157" cy="1245682"/>
              </a:xfrm>
            </p:grpSpPr>
            <p:sp>
              <p:nvSpPr>
                <p:cNvPr id="17" name="TextBox 16"/>
                <p:cNvSpPr txBox="1"/>
                <p:nvPr/>
              </p:nvSpPr>
              <p:spPr>
                <a:xfrm>
                  <a:off x="4950123" y="2949590"/>
                  <a:ext cx="3290985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4572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3600" dirty="0">
                      <a:solidFill>
                        <a:srgbClr val="000000"/>
                      </a:solidFill>
                      <a:latin typeface="Calibri"/>
                    </a:rPr>
                    <a:t>a</a:t>
                  </a:r>
                  <a:r>
                    <a:rPr lang="en-US" sz="3600" dirty="0" smtClean="0">
                      <a:solidFill>
                        <a:srgbClr val="000000"/>
                      </a:solidFill>
                      <a:latin typeface="Calibri"/>
                    </a:rPr>
                    <a:t>ngle recovery</a:t>
                  </a:r>
                </a:p>
                <a:p>
                  <a:pPr algn="ctr" defTabSz="4572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3600" dirty="0">
                      <a:solidFill>
                        <a:srgbClr val="000000"/>
                      </a:solidFill>
                      <a:latin typeface="Calibri"/>
                    </a:rPr>
                    <a:t>c</a:t>
                  </a:r>
                  <a:r>
                    <a:rPr lang="en-US" sz="3600" dirty="0" smtClean="0">
                      <a:solidFill>
                        <a:srgbClr val="000000"/>
                      </a:solidFill>
                      <a:latin typeface="Calibri"/>
                    </a:rPr>
                    <a:t>ondition holds?</a:t>
                  </a:r>
                </a:p>
              </p:txBody>
            </p:sp>
            <p:sp>
              <p:nvSpPr>
                <p:cNvPr id="18" name="Hexagon 17"/>
                <p:cNvSpPr/>
                <p:nvPr/>
              </p:nvSpPr>
              <p:spPr>
                <a:xfrm>
                  <a:off x="4808253" y="2994944"/>
                  <a:ext cx="3524157" cy="1200328"/>
                </a:xfrm>
                <a:prstGeom prst="hexagon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cxnSp>
            <p:nvCxnSpPr>
              <p:cNvPr id="33" name="Straight Arrow Connector 32"/>
              <p:cNvCxnSpPr/>
              <p:nvPr/>
            </p:nvCxnSpPr>
            <p:spPr>
              <a:xfrm rot="5400000">
                <a:off x="7920378" y="1727076"/>
                <a:ext cx="1" cy="466042"/>
              </a:xfrm>
              <a:prstGeom prst="straightConnector1">
                <a:avLst/>
              </a:prstGeom>
              <a:ln w="57150" cmpd="sng">
                <a:solidFill>
                  <a:srgbClr val="4F81BD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/>
              <p:cNvSpPr txBox="1"/>
              <p:nvPr/>
            </p:nvSpPr>
            <p:spPr>
              <a:xfrm>
                <a:off x="7514370" y="1998718"/>
                <a:ext cx="63617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 smtClean="0">
                    <a:solidFill>
                      <a:prstClr val="black"/>
                    </a:solidFill>
                    <a:latin typeface="Calibri"/>
                  </a:rPr>
                  <a:t>Y</a:t>
                </a:r>
                <a:endParaRPr lang="en-US" sz="28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cxnSp>
            <p:nvCxnSpPr>
              <p:cNvPr id="35" name="Straight Arrow Connector 34"/>
              <p:cNvCxnSpPr/>
              <p:nvPr/>
            </p:nvCxnSpPr>
            <p:spPr>
              <a:xfrm>
                <a:off x="8135426" y="1943250"/>
                <a:ext cx="17974" cy="3466950"/>
              </a:xfrm>
              <a:prstGeom prst="straightConnector1">
                <a:avLst/>
              </a:prstGeom>
              <a:ln w="57150" cmpd="sng">
                <a:solidFill>
                  <a:srgbClr val="4F81BD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>
                <a:endCxn id="28" idx="3"/>
              </p:cNvCxnSpPr>
              <p:nvPr/>
            </p:nvCxnSpPr>
            <p:spPr>
              <a:xfrm flipH="1" flipV="1">
                <a:off x="3368396" y="5378506"/>
                <a:ext cx="4785004" cy="31694"/>
              </a:xfrm>
              <a:prstGeom prst="straightConnector1">
                <a:avLst/>
              </a:prstGeom>
              <a:ln w="57150" cmpd="sng">
                <a:solidFill>
                  <a:srgbClr val="4F81BD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H="1">
                <a:off x="2895601" y="1981200"/>
                <a:ext cx="990599" cy="0"/>
              </a:xfrm>
              <a:prstGeom prst="straightConnector1">
                <a:avLst/>
              </a:prstGeom>
              <a:ln w="57150" cmpd="sng">
                <a:solidFill>
                  <a:srgbClr val="4F81BD"/>
                </a:solidFill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TextBox 53"/>
            <p:cNvSpPr txBox="1"/>
            <p:nvPr/>
          </p:nvSpPr>
          <p:spPr>
            <a:xfrm>
              <a:off x="2971800" y="2057400"/>
              <a:ext cx="749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mesh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62431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Outline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95401"/>
            <a:ext cx="8001000" cy="4952999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Branch flow model and OPF</a:t>
            </a:r>
          </a:p>
          <a:p>
            <a:pPr lvl="1"/>
            <a:endParaRPr lang="en-US" sz="1050" dirty="0" smtClean="0"/>
          </a:p>
          <a:p>
            <a:pPr marL="0" indent="0">
              <a:buNone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Solution strategy: two relaxations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Angle relaxation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SOCP relaxation</a:t>
            </a:r>
          </a:p>
          <a:p>
            <a:pPr lvl="1"/>
            <a:endParaRPr lang="en-US" sz="1050" dirty="0"/>
          </a:p>
          <a:p>
            <a:pPr marL="0" indent="0">
              <a:buNone/>
            </a:pPr>
            <a:r>
              <a:rPr lang="en-US" sz="3200" dirty="0" err="1" smtClean="0"/>
              <a:t>Convexification</a:t>
            </a:r>
            <a:r>
              <a:rPr lang="en-US" sz="3200" dirty="0" smtClean="0"/>
              <a:t> for mesh networks</a:t>
            </a:r>
          </a:p>
          <a:p>
            <a:pPr marL="0" indent="0">
              <a:buNone/>
            </a:pPr>
            <a:endParaRPr lang="en-US" sz="1050" dirty="0" smtClean="0"/>
          </a:p>
          <a:p>
            <a:pPr marL="0" indent="0">
              <a:buNone/>
            </a:pPr>
            <a:r>
              <a:rPr lang="en-US" sz="3200" dirty="0" smtClean="0"/>
              <a:t>Extensions</a:t>
            </a:r>
            <a:endParaRPr lang="en-US" sz="3200" dirty="0"/>
          </a:p>
          <a:p>
            <a:pPr lvl="1"/>
            <a:endParaRPr lang="en-US" sz="1050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37051" y="5350354"/>
            <a:ext cx="7306749" cy="1050446"/>
            <a:chOff x="107104" y="5350354"/>
            <a:chExt cx="7306749" cy="1050446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00400" y="5867400"/>
              <a:ext cx="1662224" cy="53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" name="Picture 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14400" y="5848225"/>
              <a:ext cx="552575" cy="552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15000" y="5887731"/>
              <a:ext cx="936853" cy="50682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82059" y="5867400"/>
              <a:ext cx="631794" cy="5334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95575" y="5939408"/>
              <a:ext cx="1295400" cy="461392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107104" y="5350354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29200" y="5943600"/>
              <a:ext cx="457200" cy="4314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47096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solution strategy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743200" y="1295400"/>
            <a:ext cx="3352800" cy="990600"/>
            <a:chOff x="1752600" y="1676400"/>
            <a:chExt cx="3352800" cy="990600"/>
          </a:xfrm>
        </p:grpSpPr>
        <p:sp>
          <p:nvSpPr>
            <p:cNvPr id="7" name="Rounded Rectangle 6"/>
            <p:cNvSpPr/>
            <p:nvPr/>
          </p:nvSpPr>
          <p:spPr bwMode="auto">
            <a:xfrm>
              <a:off x="1752600" y="1676400"/>
              <a:ext cx="3352800" cy="9906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630685" y="1676400"/>
              <a:ext cx="1673355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00FF"/>
                  </a:solidFill>
                </a:rPr>
                <a:t>OPF</a:t>
              </a:r>
            </a:p>
            <a:p>
              <a:pPr algn="ctr"/>
              <a:r>
                <a:rPr lang="en-US" sz="2400" dirty="0" err="1" smtClean="0">
                  <a:solidFill>
                    <a:srgbClr val="0000FF"/>
                  </a:solidFill>
                </a:rPr>
                <a:t>nonconvex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743200" y="3505200"/>
            <a:ext cx="3352800" cy="990600"/>
            <a:chOff x="1752600" y="1676400"/>
            <a:chExt cx="3352800" cy="990600"/>
          </a:xfrm>
        </p:grpSpPr>
        <p:sp>
          <p:nvSpPr>
            <p:cNvPr id="24" name="Rounded Rectangle 23"/>
            <p:cNvSpPr/>
            <p:nvPr/>
          </p:nvSpPr>
          <p:spPr bwMode="auto">
            <a:xfrm>
              <a:off x="1752600" y="1676400"/>
              <a:ext cx="3352800" cy="9906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630684" y="1676400"/>
              <a:ext cx="1673355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00FF"/>
                  </a:solidFill>
                </a:rPr>
                <a:t>OPF-</a:t>
              </a:r>
              <a:r>
                <a:rPr lang="en-US" sz="2800" dirty="0" err="1" smtClean="0">
                  <a:solidFill>
                    <a:srgbClr val="0000FF"/>
                  </a:solidFill>
                </a:rPr>
                <a:t>ar</a:t>
              </a:r>
              <a:endParaRPr lang="en-US" sz="2800" dirty="0" smtClean="0">
                <a:solidFill>
                  <a:srgbClr val="0000FF"/>
                </a:solidFill>
              </a:endParaRPr>
            </a:p>
            <a:p>
              <a:pPr algn="ctr"/>
              <a:r>
                <a:rPr lang="en-US" sz="2400" dirty="0" err="1" smtClean="0">
                  <a:solidFill>
                    <a:srgbClr val="0000FF"/>
                  </a:solidFill>
                </a:rPr>
                <a:t>nonconvex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743200" y="5638800"/>
            <a:ext cx="3352800" cy="990600"/>
            <a:chOff x="1752600" y="1676400"/>
            <a:chExt cx="3352800" cy="990600"/>
          </a:xfrm>
        </p:grpSpPr>
        <p:sp>
          <p:nvSpPr>
            <p:cNvPr id="27" name="Rounded Rectangle 26"/>
            <p:cNvSpPr/>
            <p:nvPr/>
          </p:nvSpPr>
          <p:spPr bwMode="auto">
            <a:xfrm>
              <a:off x="1752600" y="1676400"/>
              <a:ext cx="3352800" cy="9906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796621" y="1676400"/>
              <a:ext cx="1341483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00FF"/>
                  </a:solidFill>
                </a:rPr>
                <a:t>OPF-</a:t>
              </a:r>
              <a:r>
                <a:rPr lang="en-US" sz="2800" dirty="0" err="1" smtClean="0">
                  <a:solidFill>
                    <a:srgbClr val="0000FF"/>
                  </a:solidFill>
                </a:rPr>
                <a:t>cr</a:t>
              </a:r>
              <a:endParaRPr lang="en-US" sz="2800" dirty="0" smtClean="0">
                <a:solidFill>
                  <a:srgbClr val="0000FF"/>
                </a:solidFill>
              </a:endParaRPr>
            </a:p>
            <a:p>
              <a:pPr algn="ctr"/>
              <a:r>
                <a:rPr lang="en-US" sz="2400" dirty="0" smtClean="0">
                  <a:solidFill>
                    <a:srgbClr val="0000FF"/>
                  </a:solidFill>
                </a:rPr>
                <a:t>convex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</p:grpSp>
      <p:sp>
        <p:nvSpPr>
          <p:cNvPr id="14" name="Curved Right Arrow 13"/>
          <p:cNvSpPr/>
          <p:nvPr/>
        </p:nvSpPr>
        <p:spPr bwMode="auto">
          <a:xfrm>
            <a:off x="2133600" y="1905000"/>
            <a:ext cx="609600" cy="1981200"/>
          </a:xfrm>
          <a:prstGeom prst="curvedRightArrow">
            <a:avLst/>
          </a:prstGeom>
          <a:solidFill>
            <a:srgbClr val="BFBFB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Curved Right Arrow 29"/>
          <p:cNvSpPr/>
          <p:nvPr/>
        </p:nvSpPr>
        <p:spPr bwMode="auto">
          <a:xfrm>
            <a:off x="2133600" y="4114800"/>
            <a:ext cx="609600" cy="1981200"/>
          </a:xfrm>
          <a:prstGeom prst="curvedRightArrow">
            <a:avLst/>
          </a:prstGeom>
          <a:solidFill>
            <a:srgbClr val="BFBFB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096000" y="4038600"/>
            <a:ext cx="2209800" cy="1981200"/>
            <a:chOff x="5791200" y="4114800"/>
            <a:chExt cx="2209800" cy="1981200"/>
          </a:xfrm>
        </p:grpSpPr>
        <p:sp>
          <p:nvSpPr>
            <p:cNvPr id="31" name="Curved Right Arrow 30"/>
            <p:cNvSpPr/>
            <p:nvPr/>
          </p:nvSpPr>
          <p:spPr bwMode="auto">
            <a:xfrm flipH="1" flipV="1">
              <a:off x="5791200" y="4114800"/>
              <a:ext cx="609600" cy="1981200"/>
            </a:xfrm>
            <a:prstGeom prst="curvedRightArrow">
              <a:avLst/>
            </a:prstGeom>
            <a:solidFill>
              <a:srgbClr val="BFBFB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481834" y="4724400"/>
              <a:ext cx="151916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e</a:t>
              </a:r>
              <a:r>
                <a:rPr lang="en-US" sz="2400" dirty="0" smtClean="0"/>
                <a:t>xact</a:t>
              </a:r>
            </a:p>
            <a:p>
              <a:pPr algn="ctr"/>
              <a:r>
                <a:rPr lang="en-US" sz="2400" dirty="0" smtClean="0"/>
                <a:t>relaxation</a:t>
              </a:r>
              <a:endParaRPr lang="en-US" sz="24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096000" y="1828800"/>
            <a:ext cx="2209800" cy="1981200"/>
            <a:chOff x="5791200" y="4114800"/>
            <a:chExt cx="2209800" cy="1981200"/>
          </a:xfrm>
        </p:grpSpPr>
        <p:sp>
          <p:nvSpPr>
            <p:cNvPr id="40" name="Curved Right Arrow 39"/>
            <p:cNvSpPr/>
            <p:nvPr/>
          </p:nvSpPr>
          <p:spPr bwMode="auto">
            <a:xfrm flipH="1" flipV="1">
              <a:off x="5791200" y="4114800"/>
              <a:ext cx="609600" cy="1981200"/>
            </a:xfrm>
            <a:prstGeom prst="curvedRightArrow">
              <a:avLst/>
            </a:prstGeom>
            <a:solidFill>
              <a:srgbClr val="BFBFB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481834" y="4419600"/>
              <a:ext cx="1519166" cy="1200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i</a:t>
              </a:r>
              <a:r>
                <a:rPr lang="en-US" sz="2400" dirty="0" smtClean="0"/>
                <a:t>nverse</a:t>
              </a:r>
            </a:p>
            <a:p>
              <a:pPr algn="ctr"/>
              <a:r>
                <a:rPr lang="en-US" sz="2400" dirty="0" smtClean="0"/>
                <a:t>projection</a:t>
              </a:r>
            </a:p>
            <a:p>
              <a:pPr algn="ctr"/>
              <a:r>
                <a:rPr lang="en-US" sz="2400" dirty="0" smtClean="0"/>
                <a:t>for tree</a:t>
              </a:r>
              <a:endParaRPr lang="en-US" sz="2400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538234" y="2369403"/>
            <a:ext cx="15191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angle</a:t>
            </a:r>
          </a:p>
          <a:p>
            <a:pPr algn="ctr"/>
            <a:r>
              <a:rPr lang="en-US" sz="2400" dirty="0" smtClean="0"/>
              <a:t>relaxation</a:t>
            </a:r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614434" y="4579203"/>
            <a:ext cx="15191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SOCP</a:t>
            </a:r>
          </a:p>
          <a:p>
            <a:pPr algn="ctr"/>
            <a:r>
              <a:rPr lang="en-US" sz="2400" dirty="0" smtClean="0"/>
              <a:t>relaxation</a:t>
            </a:r>
            <a:endParaRPr lang="en-US" sz="2400" dirty="0"/>
          </a:p>
        </p:txBody>
      </p:sp>
      <p:sp>
        <p:nvSpPr>
          <p:cNvPr id="22" name="Explosion 1 21"/>
          <p:cNvSpPr/>
          <p:nvPr/>
        </p:nvSpPr>
        <p:spPr>
          <a:xfrm>
            <a:off x="6858000" y="2057400"/>
            <a:ext cx="1828800" cy="1447800"/>
          </a:xfrm>
          <a:prstGeom prst="irregularSeal1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216725" y="2409233"/>
            <a:ext cx="927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0000FF"/>
                </a:solidFill>
              </a:rPr>
              <a:t>??</a:t>
            </a:r>
            <a:endParaRPr lang="en-US" sz="40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692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9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smtClean="0">
                <a:ea typeface="宋体" pitchFamily="2" charset="-122"/>
              </a:rPr>
              <a:t>Phase shifter</a:t>
            </a:r>
            <a:endParaRPr lang="en-US" sz="36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110387" y="4114800"/>
            <a:ext cx="3118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i</a:t>
            </a:r>
            <a:r>
              <a:rPr lang="en-US" sz="2800" dirty="0" smtClean="0">
                <a:solidFill>
                  <a:srgbClr val="0000FF"/>
                </a:solidFill>
              </a:rPr>
              <a:t>deal phase shifter</a:t>
            </a:r>
            <a:endParaRPr lang="en-US" sz="2800" dirty="0">
              <a:solidFill>
                <a:srgbClr val="0000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" y="2209800"/>
            <a:ext cx="619125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8644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 err="1" smtClean="0">
                <a:ea typeface="宋体" pitchFamily="2" charset="-122"/>
              </a:rPr>
              <a:t>Convexification</a:t>
            </a:r>
            <a:r>
              <a:rPr lang="en-US" altLang="zh-CN" sz="3600" dirty="0" smtClean="0">
                <a:ea typeface="宋体" pitchFamily="2" charset="-122"/>
              </a:rPr>
              <a:t> of mesh networks</a:t>
            </a:r>
            <a:endParaRPr lang="en-US" sz="36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838200" y="1258887"/>
            <a:ext cx="9227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OPF</a:t>
            </a:r>
            <a:endParaRPr lang="en-US" sz="2800" dirty="0">
              <a:solidFill>
                <a:srgbClr val="0000FF"/>
              </a:solidFill>
            </a:endParaRPr>
          </a:p>
        </p:txBody>
      </p:sp>
      <p:graphicFrame>
        <p:nvGraphicFramePr>
          <p:cNvPr id="1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1831560"/>
              </p:ext>
            </p:extLst>
          </p:nvPr>
        </p:nvGraphicFramePr>
        <p:xfrm>
          <a:off x="3051175" y="1239838"/>
          <a:ext cx="4362450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007" name="Equation" r:id="rId4" imgW="1892300" imgH="266700" progId="Equation.3">
                  <p:embed/>
                </p:oleObj>
              </mc:Choice>
              <mc:Fallback>
                <p:oleObj name="Equation" r:id="rId4" imgW="1892300" imgH="266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1175" y="1239838"/>
                        <a:ext cx="4362450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" name="Group 28"/>
          <p:cNvGrpSpPr/>
          <p:nvPr/>
        </p:nvGrpSpPr>
        <p:grpSpPr>
          <a:xfrm>
            <a:off x="838201" y="4953000"/>
            <a:ext cx="4572000" cy="1815882"/>
            <a:chOff x="838201" y="4953000"/>
            <a:chExt cx="4572000" cy="1815882"/>
          </a:xfrm>
        </p:grpSpPr>
        <p:sp>
          <p:nvSpPr>
            <p:cNvPr id="28" name="TextBox 27"/>
            <p:cNvSpPr txBox="1"/>
            <p:nvPr/>
          </p:nvSpPr>
          <p:spPr>
            <a:xfrm>
              <a:off x="838201" y="4953000"/>
              <a:ext cx="457200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u="sng" dirty="0" smtClean="0"/>
                <a:t>Theorem</a:t>
              </a:r>
            </a:p>
            <a:p>
              <a:pPr marL="457200" indent="-457200">
                <a:buFont typeface="Arial"/>
                <a:buChar char="•"/>
              </a:pPr>
              <a:r>
                <a:rPr lang="en-US" sz="2800" dirty="0" smtClean="0">
                  <a:solidFill>
                    <a:srgbClr val="000000"/>
                  </a:solidFill>
                </a:rPr>
                <a:t> </a:t>
              </a:r>
            </a:p>
            <a:p>
              <a:pPr marL="457200" indent="-457200">
                <a:buFont typeface="Arial"/>
                <a:buChar char="•"/>
              </a:pPr>
              <a:r>
                <a:rPr lang="en-US" sz="2800" dirty="0" smtClean="0">
                  <a:solidFill>
                    <a:srgbClr val="000000"/>
                  </a:solidFill>
                </a:rPr>
                <a:t>Need phase shifters only</a:t>
              </a:r>
            </a:p>
            <a:p>
              <a:r>
                <a:rPr lang="en-US" sz="2800" dirty="0" smtClean="0">
                  <a:solidFill>
                    <a:srgbClr val="000000"/>
                  </a:solidFill>
                </a:rPr>
                <a:t>     outside spanning tree</a:t>
              </a:r>
            </a:p>
          </p:txBody>
        </p:sp>
        <p:graphicFrame>
          <p:nvGraphicFramePr>
            <p:cNvPr id="30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678629879"/>
                </p:ext>
              </p:extLst>
            </p:nvPr>
          </p:nvGraphicFramePr>
          <p:xfrm>
            <a:off x="1371600" y="5405437"/>
            <a:ext cx="966788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5008" name="Equation" r:id="rId6" imgW="419100" imgH="203200" progId="Equation.3">
                    <p:embed/>
                  </p:oleObj>
                </mc:Choice>
                <mc:Fallback>
                  <p:oleObj name="Equation" r:id="rId6" imgW="419100" imgH="2032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71600" y="5405437"/>
                          <a:ext cx="966788" cy="4619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" name="Group 1"/>
          <p:cNvGrpSpPr/>
          <p:nvPr/>
        </p:nvGrpSpPr>
        <p:grpSpPr>
          <a:xfrm>
            <a:off x="838200" y="2306638"/>
            <a:ext cx="7924800" cy="4246562"/>
            <a:chOff x="838200" y="2306638"/>
            <a:chExt cx="7924800" cy="4246562"/>
          </a:xfrm>
        </p:grpSpPr>
        <p:grpSp>
          <p:nvGrpSpPr>
            <p:cNvPr id="7" name="Group 6"/>
            <p:cNvGrpSpPr/>
            <p:nvPr/>
          </p:nvGrpSpPr>
          <p:grpSpPr>
            <a:xfrm>
              <a:off x="838200" y="2306638"/>
              <a:ext cx="6497638" cy="606425"/>
              <a:chOff x="838200" y="2306638"/>
              <a:chExt cx="6497638" cy="60642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838200" y="2325687"/>
                <a:ext cx="13616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solidFill>
                      <a:srgbClr val="0000FF"/>
                    </a:solidFill>
                  </a:rPr>
                  <a:t>OPF-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ar</a:t>
                </a:r>
                <a:endParaRPr lang="en-US" sz="2800" dirty="0">
                  <a:solidFill>
                    <a:srgbClr val="0000FF"/>
                  </a:solidFill>
                </a:endParaRPr>
              </a:p>
            </p:txBody>
          </p:sp>
          <p:graphicFrame>
            <p:nvGraphicFramePr>
              <p:cNvPr id="18" name="Object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68686648"/>
                  </p:ext>
                </p:extLst>
              </p:nvPr>
            </p:nvGraphicFramePr>
            <p:xfrm>
              <a:off x="3062288" y="2306638"/>
              <a:ext cx="4273550" cy="6064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05009" name="Equation" r:id="rId8" imgW="1854200" imgH="266700" progId="Equation.3">
                      <p:embed/>
                    </p:oleObj>
                  </mc:Choice>
                  <mc:Fallback>
                    <p:oleObj name="Equation" r:id="rId8" imgW="1854200" imgH="266700" progId="Equation.3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62288" y="2306638"/>
                            <a:ext cx="4273550" cy="6064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4" name="Group 33"/>
            <p:cNvGrpSpPr/>
            <p:nvPr/>
          </p:nvGrpSpPr>
          <p:grpSpPr>
            <a:xfrm>
              <a:off x="7313791" y="4321627"/>
              <a:ext cx="1449209" cy="2231573"/>
              <a:chOff x="6096000" y="1752600"/>
              <a:chExt cx="2037010" cy="3222173"/>
            </a:xfrm>
          </p:grpSpPr>
          <p:sp>
            <p:nvSpPr>
              <p:cNvPr id="41" name="8-Point Star 40"/>
              <p:cNvSpPr/>
              <p:nvPr/>
            </p:nvSpPr>
            <p:spPr>
              <a:xfrm>
                <a:off x="6096000" y="1752600"/>
                <a:ext cx="2037010" cy="3222173"/>
              </a:xfrm>
              <a:prstGeom prst="star8">
                <a:avLst/>
              </a:prstGeom>
              <a:solidFill>
                <a:schemeClr val="bg1">
                  <a:lumMod val="85000"/>
                </a:schemeClr>
              </a:solidFill>
              <a:ln w="285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42" name="Object 4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08705969"/>
                  </p:ext>
                </p:extLst>
              </p:nvPr>
            </p:nvGraphicFramePr>
            <p:xfrm>
              <a:off x="6878968" y="4037266"/>
              <a:ext cx="524378" cy="46302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05010" name="Equation" r:id="rId10" imgW="165100" imgH="165100" progId="Equation.3">
                      <p:embed/>
                    </p:oleObj>
                  </mc:Choice>
                  <mc:Fallback>
                    <p:oleObj name="Equation" r:id="rId10" imgW="165100" imgH="1651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6878968" y="4037266"/>
                            <a:ext cx="524378" cy="46302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43" name="Group 42"/>
              <p:cNvGrpSpPr/>
              <p:nvPr/>
            </p:nvGrpSpPr>
            <p:grpSpPr>
              <a:xfrm>
                <a:off x="6400800" y="2737392"/>
                <a:ext cx="1415344" cy="1170581"/>
                <a:chOff x="6781800" y="4392019"/>
                <a:chExt cx="1415344" cy="1170581"/>
              </a:xfrm>
            </p:grpSpPr>
            <p:sp>
              <p:nvSpPr>
                <p:cNvPr id="44" name="7-Point Star 43"/>
                <p:cNvSpPr/>
                <p:nvPr/>
              </p:nvSpPr>
              <p:spPr>
                <a:xfrm>
                  <a:off x="6781800" y="4392019"/>
                  <a:ext cx="1415344" cy="1170581"/>
                </a:xfrm>
                <a:prstGeom prst="star7">
                  <a:avLst/>
                </a:prstGeom>
                <a:solidFill>
                  <a:srgbClr val="A6A6A6"/>
                </a:solidFill>
                <a:ln w="28575" cmpd="sng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aphicFrame>
              <p:nvGraphicFramePr>
                <p:cNvPr id="45" name="Object 4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632303506"/>
                    </p:ext>
                  </p:extLst>
                </p:nvPr>
              </p:nvGraphicFramePr>
              <p:xfrm>
                <a:off x="7239000" y="4758969"/>
                <a:ext cx="494186" cy="42601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05011" name="Equation" r:id="rId12" imgW="165100" imgH="165100" progId="Equation.3">
                        <p:embed/>
                      </p:oleObj>
                    </mc:Choice>
                    <mc:Fallback>
                      <p:oleObj name="Equation" r:id="rId12" imgW="165100" imgH="16510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1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239000" y="4758969"/>
                              <a:ext cx="494186" cy="426012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</p:grpSp>
      <p:grpSp>
        <p:nvGrpSpPr>
          <p:cNvPr id="13" name="Group 12"/>
          <p:cNvGrpSpPr/>
          <p:nvPr/>
        </p:nvGrpSpPr>
        <p:grpSpPr>
          <a:xfrm>
            <a:off x="152400" y="3378200"/>
            <a:ext cx="7256462" cy="3175000"/>
            <a:chOff x="152400" y="3378200"/>
            <a:chExt cx="7256462" cy="3175000"/>
          </a:xfrm>
        </p:grpSpPr>
        <p:grpSp>
          <p:nvGrpSpPr>
            <p:cNvPr id="3" name="Group 2"/>
            <p:cNvGrpSpPr/>
            <p:nvPr/>
          </p:nvGrpSpPr>
          <p:grpSpPr>
            <a:xfrm>
              <a:off x="838200" y="3378200"/>
              <a:ext cx="6570662" cy="3175000"/>
              <a:chOff x="838200" y="3378200"/>
              <a:chExt cx="6570662" cy="3175000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838200" y="3378200"/>
                <a:ext cx="6570662" cy="720725"/>
                <a:chOff x="838200" y="3378200"/>
                <a:chExt cx="6570662" cy="720725"/>
              </a:xfrm>
            </p:grpSpPr>
            <p:sp>
              <p:nvSpPr>
                <p:cNvPr id="22" name="TextBox 21"/>
                <p:cNvSpPr txBox="1"/>
                <p:nvPr/>
              </p:nvSpPr>
              <p:spPr>
                <a:xfrm>
                  <a:off x="838200" y="3454399"/>
                  <a:ext cx="142160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 smtClean="0">
                      <a:solidFill>
                        <a:srgbClr val="0000FF"/>
                      </a:solidFill>
                    </a:rPr>
                    <a:t>OPF-</a:t>
                  </a:r>
                  <a:r>
                    <a:rPr lang="en-US" sz="2800" dirty="0" err="1" smtClean="0">
                      <a:solidFill>
                        <a:srgbClr val="0000FF"/>
                      </a:solidFill>
                    </a:rPr>
                    <a:t>ps</a:t>
                  </a:r>
                  <a:endParaRPr lang="en-US" sz="2800" dirty="0">
                    <a:solidFill>
                      <a:srgbClr val="0000FF"/>
                    </a:solidFill>
                  </a:endParaRPr>
                </a:p>
              </p:txBody>
            </p:sp>
            <p:graphicFrame>
              <p:nvGraphicFramePr>
                <p:cNvPr id="23" name="Object 4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090936490"/>
                    </p:ext>
                  </p:extLst>
                </p:nvPr>
              </p:nvGraphicFramePr>
              <p:xfrm>
                <a:off x="3048000" y="3378200"/>
                <a:ext cx="4360862" cy="72072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05012" name="Equation" r:id="rId14" imgW="1892300" imgH="317500" progId="Equation.3">
                        <p:embed/>
                      </p:oleObj>
                    </mc:Choice>
                    <mc:Fallback>
                      <p:oleObj name="Equation" r:id="rId14" imgW="1892300" imgH="317500" progId="Equation.3">
                        <p:embed/>
                        <p:pic>
                          <p:nvPicPr>
                            <p:cNvPr id="0" name=""/>
                            <p:cNvPicPr>
                              <a:picLocks noChangeArrowheads="1"/>
                            </p:cNvPicPr>
                            <p:nvPr/>
                          </p:nvPicPr>
                          <p:blipFill>
                            <a:blip r:embed="rId15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048000" y="3378200"/>
                              <a:ext cx="4360862" cy="72072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33" name="Group 32"/>
              <p:cNvGrpSpPr/>
              <p:nvPr/>
            </p:nvGrpSpPr>
            <p:grpSpPr>
              <a:xfrm>
                <a:off x="5687440" y="4321627"/>
                <a:ext cx="1449209" cy="2231573"/>
                <a:chOff x="6096000" y="1752600"/>
                <a:chExt cx="2037010" cy="3222173"/>
              </a:xfrm>
            </p:grpSpPr>
            <p:sp>
              <p:nvSpPr>
                <p:cNvPr id="46" name="8-Point Star 45"/>
                <p:cNvSpPr/>
                <p:nvPr/>
              </p:nvSpPr>
              <p:spPr>
                <a:xfrm>
                  <a:off x="6096000" y="1752600"/>
                  <a:ext cx="2037010" cy="3222173"/>
                </a:xfrm>
                <a:prstGeom prst="star8">
                  <a:avLst/>
                </a:prstGeom>
                <a:solidFill>
                  <a:schemeClr val="bg1">
                    <a:lumMod val="85000"/>
                  </a:schemeClr>
                </a:solidFill>
                <a:ln w="28575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aphicFrame>
              <p:nvGraphicFramePr>
                <p:cNvPr id="47" name="Object 46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724338876"/>
                    </p:ext>
                  </p:extLst>
                </p:nvPr>
              </p:nvGraphicFramePr>
              <p:xfrm>
                <a:off x="6878132" y="3984173"/>
                <a:ext cx="525463" cy="56895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05013" name="Equation" r:id="rId16" imgW="165100" imgH="203200" progId="Equation.3">
                        <p:embed/>
                      </p:oleObj>
                    </mc:Choice>
                    <mc:Fallback>
                      <p:oleObj name="Equation" r:id="rId16" imgW="165100" imgH="20320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1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878132" y="3984173"/>
                              <a:ext cx="525463" cy="56895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48" name="Group 47"/>
                <p:cNvGrpSpPr/>
                <p:nvPr/>
              </p:nvGrpSpPr>
              <p:grpSpPr>
                <a:xfrm>
                  <a:off x="6400800" y="2737392"/>
                  <a:ext cx="1415344" cy="1170581"/>
                  <a:chOff x="6781800" y="4392019"/>
                  <a:chExt cx="1415344" cy="1170581"/>
                </a:xfrm>
              </p:grpSpPr>
              <p:sp>
                <p:nvSpPr>
                  <p:cNvPr id="49" name="7-Point Star 48"/>
                  <p:cNvSpPr/>
                  <p:nvPr/>
                </p:nvSpPr>
                <p:spPr>
                  <a:xfrm>
                    <a:off x="6781800" y="4392019"/>
                    <a:ext cx="1415344" cy="1170581"/>
                  </a:xfrm>
                  <a:prstGeom prst="star7">
                    <a:avLst/>
                  </a:prstGeom>
                  <a:solidFill>
                    <a:srgbClr val="A6A6A6"/>
                  </a:solidFill>
                  <a:ln w="28575" cmpd="sng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aphicFrame>
                <p:nvGraphicFramePr>
                  <p:cNvPr id="50" name="Object 49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520019848"/>
                      </p:ext>
                    </p:extLst>
                  </p:nvPr>
                </p:nvGraphicFramePr>
                <p:xfrm>
                  <a:off x="7239000" y="4758969"/>
                  <a:ext cx="494186" cy="426012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505014" name="Equation" r:id="rId18" imgW="165100" imgH="165100" progId="Equation.3">
                          <p:embed/>
                        </p:oleObj>
                      </mc:Choice>
                      <mc:Fallback>
                        <p:oleObj name="Equation" r:id="rId18" imgW="165100" imgH="16510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13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7239000" y="4758969"/>
                                <a:ext cx="494186" cy="426012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</p:grpSp>
        </p:grpSp>
        <p:sp>
          <p:nvSpPr>
            <p:cNvPr id="4" name="TextBox 3"/>
            <p:cNvSpPr txBox="1"/>
            <p:nvPr/>
          </p:nvSpPr>
          <p:spPr>
            <a:xfrm>
              <a:off x="152400" y="4400490"/>
              <a:ext cx="42331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</a:rPr>
                <a:t>o</a:t>
              </a:r>
              <a:r>
                <a:rPr lang="en-US" sz="2000" dirty="0" smtClean="0">
                  <a:solidFill>
                    <a:srgbClr val="0000FF"/>
                  </a:solidFill>
                </a:rPr>
                <a:t>ptimize over phase shifters as well</a:t>
              </a:r>
              <a:endParaRPr lang="en-US" sz="2000" dirty="0">
                <a:solidFill>
                  <a:srgbClr val="0000FF"/>
                </a:solidFill>
              </a:endParaRPr>
            </a:p>
          </p:txBody>
        </p:sp>
        <p:cxnSp>
          <p:nvCxnSpPr>
            <p:cNvPr id="32" name="Straight Arrow Connector 31"/>
            <p:cNvCxnSpPr/>
            <p:nvPr/>
          </p:nvCxnSpPr>
          <p:spPr bwMode="auto">
            <a:xfrm flipV="1">
              <a:off x="2590800" y="4114800"/>
              <a:ext cx="762000" cy="381001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2625747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Global trends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95401"/>
            <a:ext cx="8001000" cy="4952999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bg2">
                    <a:lumMod val="75000"/>
                  </a:schemeClr>
                </a:solidFill>
              </a:rPr>
              <a:t>1 Proliferation of renewables</a:t>
            </a:r>
            <a:endParaRPr lang="en-US" sz="3200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Driven by sustainability</a:t>
            </a:r>
          </a:p>
          <a:p>
            <a:pPr lvl="1"/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Enabled by policy and investment</a:t>
            </a:r>
          </a:p>
          <a:p>
            <a:pPr lvl="1"/>
            <a:endParaRPr lang="en-US" sz="1600" dirty="0"/>
          </a:p>
          <a:p>
            <a:pPr marL="0" indent="0">
              <a:buNone/>
            </a:pPr>
            <a:r>
              <a:rPr lang="en-US" sz="3200" dirty="0" smtClean="0"/>
              <a:t>2 Migration to distributed arch</a:t>
            </a:r>
            <a:endParaRPr lang="en-US" sz="3200" dirty="0"/>
          </a:p>
          <a:p>
            <a:pPr lvl="1"/>
            <a:r>
              <a:rPr lang="en-US" dirty="0" smtClean="0"/>
              <a:t>2-3x generation efficiency</a:t>
            </a:r>
            <a:endParaRPr lang="en-US" dirty="0"/>
          </a:p>
          <a:p>
            <a:pPr lvl="1"/>
            <a:r>
              <a:rPr lang="en-US" dirty="0" smtClean="0"/>
              <a:t>Relief demand on grid capacity</a:t>
            </a:r>
          </a:p>
          <a:p>
            <a:pPr marL="471439" lvl="1" indent="0">
              <a:buNone/>
            </a:pPr>
            <a:endParaRPr lang="en-US" sz="1600" dirty="0" smtClean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4572000"/>
            <a:ext cx="3657600" cy="2202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161905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3810000"/>
            <a:ext cx="7924800" cy="2895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/>
              <a:t>Theorem</a:t>
            </a:r>
            <a:endParaRPr lang="en-US" b="1" u="sng" dirty="0"/>
          </a:p>
          <a:p>
            <a:pPr marL="0" indent="0">
              <a:buNone/>
            </a:pPr>
            <a:r>
              <a:rPr lang="en-US" dirty="0" smtClean="0"/>
              <a:t>Inverse projection always exists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dirty="0" smtClean="0"/>
              <a:t>Unique inverse given by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dirty="0" smtClean="0"/>
              <a:t>Don’t need PS in spanning tree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Angle recovery with PS</a:t>
            </a:r>
            <a:endParaRPr lang="en-US" dirty="0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7001980"/>
              </p:ext>
            </p:extLst>
          </p:nvPr>
        </p:nvGraphicFramePr>
        <p:xfrm>
          <a:off x="2286000" y="1447800"/>
          <a:ext cx="4576763" cy="178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645" name="Equation" r:id="rId3" imgW="1206500" imgH="469900" progId="Equation.3">
                  <p:embed/>
                </p:oleObj>
              </mc:Choice>
              <mc:Fallback>
                <p:oleObj name="Equation" r:id="rId3" imgW="12065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0" y="1447800"/>
                        <a:ext cx="4576763" cy="178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9520782"/>
              </p:ext>
            </p:extLst>
          </p:nvPr>
        </p:nvGraphicFramePr>
        <p:xfrm>
          <a:off x="5507037" y="5149850"/>
          <a:ext cx="1655763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646" name="Equation" r:id="rId5" imgW="673100" imgH="228600" progId="Equation.3">
                  <p:embed/>
                </p:oleObj>
              </mc:Choice>
              <mc:Fallback>
                <p:oleObj name="Equation" r:id="rId5" imgW="6731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07037" y="5149850"/>
                        <a:ext cx="1655763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4591265"/>
              </p:ext>
            </p:extLst>
          </p:nvPr>
        </p:nvGraphicFramePr>
        <p:xfrm>
          <a:off x="6818312" y="5986463"/>
          <a:ext cx="1030288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647" name="Equation" r:id="rId7" imgW="419100" imgH="228600" progId="Equation.3">
                  <p:embed/>
                </p:oleObj>
              </mc:Choice>
              <mc:Fallback>
                <p:oleObj name="Equation" r:id="rId7" imgW="4191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18312" y="5986463"/>
                        <a:ext cx="1030288" cy="566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7131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OPF solution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8600" y="1600200"/>
            <a:ext cx="2642020" cy="691685"/>
            <a:chOff x="2922240" y="203935"/>
            <a:chExt cx="2642020" cy="691685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2922240" y="222632"/>
              <a:ext cx="2642020" cy="672988"/>
            </a:xfrm>
            <a:prstGeom prst="round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prstClr val="black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72592" y="203935"/>
              <a:ext cx="25425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600" dirty="0" smtClean="0">
                  <a:solidFill>
                    <a:prstClr val="black"/>
                  </a:solidFill>
                  <a:latin typeface="Calibri"/>
                </a:rPr>
                <a:t>Solve OPF-</a:t>
              </a:r>
              <a:r>
                <a:rPr lang="en-US" sz="3600" dirty="0" err="1" smtClean="0">
                  <a:solidFill>
                    <a:prstClr val="black"/>
                  </a:solidFill>
                  <a:latin typeface="Calibri"/>
                </a:rPr>
                <a:t>cr</a:t>
              </a:r>
              <a:endParaRPr lang="en-US" sz="3600" dirty="0" smtClean="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1600200" y="2286000"/>
            <a:ext cx="0" cy="2743200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 51"/>
          <p:cNvGrpSpPr/>
          <p:nvPr/>
        </p:nvGrpSpPr>
        <p:grpSpPr>
          <a:xfrm>
            <a:off x="4222050" y="2561507"/>
            <a:ext cx="3352800" cy="2772493"/>
            <a:chOff x="4222050" y="2561507"/>
            <a:chExt cx="3352800" cy="2772493"/>
          </a:xfrm>
        </p:grpSpPr>
        <p:cxnSp>
          <p:nvCxnSpPr>
            <p:cNvPr id="21" name="Straight Arrow Connector 20"/>
            <p:cNvCxnSpPr/>
            <p:nvPr/>
          </p:nvCxnSpPr>
          <p:spPr>
            <a:xfrm flipH="1">
              <a:off x="5791200" y="2590800"/>
              <a:ext cx="2" cy="914400"/>
            </a:xfrm>
            <a:prstGeom prst="straightConnector1">
              <a:avLst/>
            </a:prstGeom>
            <a:ln w="57150" cmpd="sng">
              <a:solidFill>
                <a:srgbClr val="4F81BD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/>
            <p:cNvGrpSpPr/>
            <p:nvPr/>
          </p:nvGrpSpPr>
          <p:grpSpPr>
            <a:xfrm>
              <a:off x="4222050" y="3524070"/>
              <a:ext cx="3352800" cy="1200330"/>
              <a:chOff x="4935701" y="4553317"/>
              <a:chExt cx="3352800" cy="1754327"/>
            </a:xfrm>
          </p:grpSpPr>
          <p:sp>
            <p:nvSpPr>
              <p:cNvPr id="23" name="Rounded Rectangle 22"/>
              <p:cNvSpPr/>
              <p:nvPr/>
            </p:nvSpPr>
            <p:spPr bwMode="auto">
              <a:xfrm>
                <a:off x="4935701" y="4553317"/>
                <a:ext cx="3352800" cy="1754327"/>
              </a:xfrm>
              <a:prstGeom prst="roundRect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5063035" y="4553318"/>
                <a:ext cx="309779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3600" dirty="0" smtClean="0">
                    <a:solidFill>
                      <a:srgbClr val="000000"/>
                    </a:solidFill>
                    <a:latin typeface="Calibri"/>
                  </a:rPr>
                  <a:t>Optimize phase</a:t>
                </a:r>
              </a:p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3600" dirty="0" smtClean="0">
                    <a:solidFill>
                      <a:srgbClr val="000000"/>
                    </a:solidFill>
                    <a:latin typeface="Calibri"/>
                  </a:rPr>
                  <a:t>shifters</a:t>
                </a:r>
              </a:p>
            </p:txBody>
          </p:sp>
        </p:grpSp>
        <p:cxnSp>
          <p:nvCxnSpPr>
            <p:cNvPr id="25" name="Straight Arrow Connector 24"/>
            <p:cNvCxnSpPr/>
            <p:nvPr/>
          </p:nvCxnSpPr>
          <p:spPr>
            <a:xfrm>
              <a:off x="5791200" y="4724400"/>
              <a:ext cx="0" cy="609600"/>
            </a:xfrm>
            <a:prstGeom prst="straightConnector1">
              <a:avLst/>
            </a:prstGeom>
            <a:ln w="57150" cmpd="sng">
              <a:solidFill>
                <a:srgbClr val="4F81BD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168144" y="2561507"/>
              <a:ext cx="6361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prstClr val="black"/>
                  </a:solidFill>
                  <a:latin typeface="Calibri"/>
                </a:rPr>
                <a:t>N</a:t>
              </a:r>
              <a:endParaRPr lang="en-US" sz="2800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81000" y="6096000"/>
            <a:ext cx="242488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200" dirty="0" smtClean="0">
                <a:solidFill>
                  <a:srgbClr val="0000FF"/>
                </a:solidFill>
                <a:latin typeface="Calibri"/>
              </a:rPr>
              <a:t>OPF solution</a:t>
            </a:r>
            <a:endParaRPr lang="en-US" sz="3200" dirty="0">
              <a:solidFill>
                <a:srgbClr val="0000FF"/>
              </a:solidFill>
              <a:latin typeface="Calibri"/>
            </a:endParaRPr>
          </a:p>
        </p:txBody>
      </p:sp>
      <p:sp>
        <p:nvSpPr>
          <p:cNvPr id="28" name="Rounded Rectangle 27"/>
          <p:cNvSpPr/>
          <p:nvPr/>
        </p:nvSpPr>
        <p:spPr bwMode="auto">
          <a:xfrm>
            <a:off x="228600" y="5042012"/>
            <a:ext cx="3139796" cy="672988"/>
          </a:xfrm>
          <a:prstGeom prst="round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4800" y="5029200"/>
            <a:ext cx="3004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prstClr val="black"/>
                </a:solidFill>
                <a:latin typeface="Calibri"/>
              </a:rPr>
              <a:t>Recover angles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1600200" y="5715000"/>
            <a:ext cx="1" cy="466042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3400" y="2362200"/>
            <a:ext cx="74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radial</a:t>
            </a:r>
            <a:endParaRPr lang="en-US" dirty="0"/>
          </a:p>
        </p:txBody>
      </p:sp>
      <p:grpSp>
        <p:nvGrpSpPr>
          <p:cNvPr id="55" name="Group 54"/>
          <p:cNvGrpSpPr/>
          <p:nvPr/>
        </p:nvGrpSpPr>
        <p:grpSpPr>
          <a:xfrm>
            <a:off x="2895601" y="1333723"/>
            <a:ext cx="5257799" cy="4076477"/>
            <a:chOff x="2895601" y="1333723"/>
            <a:chExt cx="5257799" cy="4076477"/>
          </a:xfrm>
        </p:grpSpPr>
        <p:grpSp>
          <p:nvGrpSpPr>
            <p:cNvPr id="51" name="Group 50"/>
            <p:cNvGrpSpPr/>
            <p:nvPr/>
          </p:nvGrpSpPr>
          <p:grpSpPr>
            <a:xfrm>
              <a:off x="2895601" y="1333723"/>
              <a:ext cx="5257799" cy="4076477"/>
              <a:chOff x="2895601" y="1333723"/>
              <a:chExt cx="5257799" cy="4076477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3928277" y="1333723"/>
                <a:ext cx="3759081" cy="1245682"/>
                <a:chOff x="4808253" y="2949590"/>
                <a:chExt cx="3524157" cy="1245682"/>
              </a:xfrm>
            </p:grpSpPr>
            <p:sp>
              <p:nvSpPr>
                <p:cNvPr id="17" name="TextBox 16"/>
                <p:cNvSpPr txBox="1"/>
                <p:nvPr/>
              </p:nvSpPr>
              <p:spPr>
                <a:xfrm>
                  <a:off x="4950123" y="2949590"/>
                  <a:ext cx="3290985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4572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3600" dirty="0">
                      <a:solidFill>
                        <a:srgbClr val="000000"/>
                      </a:solidFill>
                      <a:latin typeface="Calibri"/>
                    </a:rPr>
                    <a:t>a</a:t>
                  </a:r>
                  <a:r>
                    <a:rPr lang="en-US" sz="3600" dirty="0" smtClean="0">
                      <a:solidFill>
                        <a:srgbClr val="000000"/>
                      </a:solidFill>
                      <a:latin typeface="Calibri"/>
                    </a:rPr>
                    <a:t>ngle recovery</a:t>
                  </a:r>
                </a:p>
                <a:p>
                  <a:pPr algn="ctr" defTabSz="457200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3600" dirty="0">
                      <a:solidFill>
                        <a:srgbClr val="000000"/>
                      </a:solidFill>
                      <a:latin typeface="Calibri"/>
                    </a:rPr>
                    <a:t>c</a:t>
                  </a:r>
                  <a:r>
                    <a:rPr lang="en-US" sz="3600" dirty="0" smtClean="0">
                      <a:solidFill>
                        <a:srgbClr val="000000"/>
                      </a:solidFill>
                      <a:latin typeface="Calibri"/>
                    </a:rPr>
                    <a:t>ondition holds?</a:t>
                  </a:r>
                </a:p>
              </p:txBody>
            </p:sp>
            <p:sp>
              <p:nvSpPr>
                <p:cNvPr id="18" name="Hexagon 17"/>
                <p:cNvSpPr/>
                <p:nvPr/>
              </p:nvSpPr>
              <p:spPr>
                <a:xfrm>
                  <a:off x="4808253" y="2994944"/>
                  <a:ext cx="3524157" cy="1200328"/>
                </a:xfrm>
                <a:prstGeom prst="hexagon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cxnSp>
            <p:nvCxnSpPr>
              <p:cNvPr id="33" name="Straight Arrow Connector 32"/>
              <p:cNvCxnSpPr/>
              <p:nvPr/>
            </p:nvCxnSpPr>
            <p:spPr>
              <a:xfrm rot="5400000">
                <a:off x="7920378" y="1727076"/>
                <a:ext cx="1" cy="466042"/>
              </a:xfrm>
              <a:prstGeom prst="straightConnector1">
                <a:avLst/>
              </a:prstGeom>
              <a:ln w="57150" cmpd="sng">
                <a:solidFill>
                  <a:srgbClr val="4F81BD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/>
              <p:cNvSpPr txBox="1"/>
              <p:nvPr/>
            </p:nvSpPr>
            <p:spPr>
              <a:xfrm>
                <a:off x="7514370" y="1998718"/>
                <a:ext cx="63617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 smtClean="0">
                    <a:solidFill>
                      <a:prstClr val="black"/>
                    </a:solidFill>
                    <a:latin typeface="Calibri"/>
                  </a:rPr>
                  <a:t>Y</a:t>
                </a:r>
                <a:endParaRPr lang="en-US" sz="28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cxnSp>
            <p:nvCxnSpPr>
              <p:cNvPr id="35" name="Straight Arrow Connector 34"/>
              <p:cNvCxnSpPr/>
              <p:nvPr/>
            </p:nvCxnSpPr>
            <p:spPr>
              <a:xfrm>
                <a:off x="8135426" y="1943250"/>
                <a:ext cx="17974" cy="3466950"/>
              </a:xfrm>
              <a:prstGeom prst="straightConnector1">
                <a:avLst/>
              </a:prstGeom>
              <a:ln w="57150" cmpd="sng">
                <a:solidFill>
                  <a:srgbClr val="4F81BD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>
                <a:endCxn id="28" idx="3"/>
              </p:cNvCxnSpPr>
              <p:nvPr/>
            </p:nvCxnSpPr>
            <p:spPr>
              <a:xfrm flipH="1" flipV="1">
                <a:off x="3368396" y="5378506"/>
                <a:ext cx="4785004" cy="31694"/>
              </a:xfrm>
              <a:prstGeom prst="straightConnector1">
                <a:avLst/>
              </a:prstGeom>
              <a:ln w="57150" cmpd="sng">
                <a:solidFill>
                  <a:srgbClr val="4F81BD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H="1">
                <a:off x="2895601" y="1981200"/>
                <a:ext cx="990599" cy="0"/>
              </a:xfrm>
              <a:prstGeom prst="straightConnector1">
                <a:avLst/>
              </a:prstGeom>
              <a:ln w="57150" cmpd="sng">
                <a:solidFill>
                  <a:srgbClr val="4F81BD"/>
                </a:solidFill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TextBox 53"/>
            <p:cNvSpPr txBox="1"/>
            <p:nvPr/>
          </p:nvSpPr>
          <p:spPr>
            <a:xfrm>
              <a:off x="2971800" y="2057400"/>
              <a:ext cx="749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mesh</a:t>
              </a:r>
              <a:endParaRPr lang="en-US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550964" y="4800600"/>
            <a:ext cx="2569934" cy="1897797"/>
            <a:chOff x="6550964" y="4800600"/>
            <a:chExt cx="2569934" cy="1897797"/>
          </a:xfrm>
        </p:grpSpPr>
        <p:sp>
          <p:nvSpPr>
            <p:cNvPr id="31" name="TextBox 30"/>
            <p:cNvSpPr txBox="1"/>
            <p:nvPr/>
          </p:nvSpPr>
          <p:spPr>
            <a:xfrm>
              <a:off x="6550964" y="5867400"/>
              <a:ext cx="256993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/>
                <a:buChar char="•"/>
              </a:pPr>
              <a:r>
                <a:rPr lang="en-US" sz="2400" dirty="0">
                  <a:solidFill>
                    <a:srgbClr val="0000FF"/>
                  </a:solidFill>
                </a:rPr>
                <a:t>e</a:t>
              </a:r>
              <a:r>
                <a:rPr lang="en-US" sz="2400" dirty="0" smtClean="0">
                  <a:solidFill>
                    <a:srgbClr val="0000FF"/>
                  </a:solidFill>
                </a:rPr>
                <a:t>xplicit formula</a:t>
              </a:r>
            </a:p>
            <a:p>
              <a:pPr marL="342900" indent="-342900">
                <a:buFont typeface="Arial"/>
                <a:buChar char="•"/>
              </a:pPr>
              <a:r>
                <a:rPr lang="en-US" sz="2400" dirty="0">
                  <a:solidFill>
                    <a:srgbClr val="0000FF"/>
                  </a:solidFill>
                </a:rPr>
                <a:t>d</a:t>
              </a:r>
              <a:r>
                <a:rPr lang="en-US" sz="2400" dirty="0" smtClean="0">
                  <a:solidFill>
                    <a:srgbClr val="0000FF"/>
                  </a:solidFill>
                </a:rPr>
                <a:t>istributed </a:t>
              </a:r>
              <a:r>
                <a:rPr lang="en-US" sz="2400" dirty="0" err="1" smtClean="0">
                  <a:solidFill>
                    <a:srgbClr val="0000FF"/>
                  </a:solidFill>
                </a:rPr>
                <a:t>alg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  <p:cxnSp>
          <p:nvCxnSpPr>
            <p:cNvPr id="38" name="Straight Arrow Connector 37"/>
            <p:cNvCxnSpPr/>
            <p:nvPr/>
          </p:nvCxnSpPr>
          <p:spPr bwMode="auto">
            <a:xfrm flipH="1" flipV="1">
              <a:off x="6934200" y="4800600"/>
              <a:ext cx="381000" cy="9906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138832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1340224"/>
            <a:ext cx="9144000" cy="43747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15200" y="1321713"/>
            <a:ext cx="116443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 smtClean="0">
                <a:latin typeface="Times New Roman"/>
                <a:cs typeface="Times New Roman"/>
              </a:rPr>
              <a:t>With PS</a:t>
            </a:r>
            <a:endParaRPr lang="en-US" sz="23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74355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315200" y="1321713"/>
            <a:ext cx="116443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 smtClean="0">
                <a:latin typeface="Times New Roman"/>
                <a:cs typeface="Times New Roman"/>
              </a:rPr>
              <a:t>With PS</a:t>
            </a:r>
            <a:endParaRPr lang="en-US" sz="2300" dirty="0">
              <a:latin typeface="Times New Roman"/>
              <a:cs typeface="Times New Roman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-76200" y="1295400"/>
            <a:ext cx="9239093" cy="4419600"/>
            <a:chOff x="-76200" y="1295400"/>
            <a:chExt cx="9239093" cy="44196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76200" y="1340224"/>
              <a:ext cx="9144000" cy="437477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0" y="1371600"/>
              <a:ext cx="4590893" cy="4343400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7" name="Rectangle 6"/>
            <p:cNvSpPr/>
            <p:nvPr/>
          </p:nvSpPr>
          <p:spPr bwMode="auto">
            <a:xfrm>
              <a:off x="4419600" y="1295400"/>
              <a:ext cx="4724400" cy="4572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4951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Key message</a:t>
            </a:r>
          </a:p>
        </p:txBody>
      </p:sp>
      <p:sp>
        <p:nvSpPr>
          <p:cNvPr id="9" name="Content Placeholder 5"/>
          <p:cNvSpPr txBox="1">
            <a:spLocks/>
          </p:cNvSpPr>
          <p:nvPr/>
        </p:nvSpPr>
        <p:spPr bwMode="auto">
          <a:xfrm>
            <a:off x="381000" y="1295400"/>
            <a:ext cx="84582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Clr>
                <a:srgbClr val="CC0000"/>
              </a:buClr>
              <a:buFont typeface="Wingdings" pitchFamily="2" charset="2"/>
              <a:buNone/>
            </a:pPr>
            <a:r>
              <a:rPr lang="en-US" sz="3200" dirty="0" smtClean="0">
                <a:solidFill>
                  <a:srgbClr val="000000"/>
                </a:solidFill>
                <a:latin typeface="Verdana"/>
              </a:rPr>
              <a:t>Radial networks computationally simple</a:t>
            </a:r>
          </a:p>
          <a:p>
            <a:pPr lvl="1">
              <a:buClr>
                <a:srgbClr val="CC0000"/>
              </a:buClr>
            </a:pPr>
            <a:endParaRPr lang="en-US" sz="1600" dirty="0" smtClean="0">
              <a:solidFill>
                <a:srgbClr val="000000"/>
              </a:solidFill>
              <a:latin typeface="Verdana"/>
            </a:endParaRPr>
          </a:p>
          <a:p>
            <a:pPr lvl="1">
              <a:buClr>
                <a:srgbClr val="CC0000"/>
              </a:buClr>
            </a:pPr>
            <a:r>
              <a:rPr lang="en-US" dirty="0" smtClean="0">
                <a:solidFill>
                  <a:srgbClr val="000000"/>
                </a:solidFill>
                <a:latin typeface="Verdana"/>
              </a:rPr>
              <a:t>Exploit tree graph &amp; convex relaxation </a:t>
            </a:r>
          </a:p>
          <a:p>
            <a:pPr lvl="1">
              <a:buClr>
                <a:srgbClr val="CC0000"/>
              </a:buClr>
            </a:pPr>
            <a:r>
              <a:rPr lang="en-US" dirty="0" smtClean="0">
                <a:solidFill>
                  <a:srgbClr val="000000"/>
                </a:solidFill>
                <a:latin typeface="Verdana"/>
              </a:rPr>
              <a:t>Real-time scalable control promising</a:t>
            </a:r>
          </a:p>
        </p:txBody>
      </p:sp>
      <p:sp>
        <p:nvSpPr>
          <p:cNvPr id="5" name="Content Placeholder 5"/>
          <p:cNvSpPr txBox="1">
            <a:spLocks/>
          </p:cNvSpPr>
          <p:nvPr/>
        </p:nvSpPr>
        <p:spPr bwMode="auto">
          <a:xfrm>
            <a:off x="381000" y="3886200"/>
            <a:ext cx="86106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Clr>
                <a:srgbClr val="CC0000"/>
              </a:buClr>
              <a:buFont typeface="Wingdings" pitchFamily="2" charset="2"/>
              <a:buNone/>
            </a:pPr>
            <a:r>
              <a:rPr lang="en-US" sz="3200" dirty="0" smtClean="0">
                <a:solidFill>
                  <a:srgbClr val="000000"/>
                </a:solidFill>
                <a:latin typeface="Verdana"/>
              </a:rPr>
              <a:t>Mesh networks can be </a:t>
            </a:r>
            <a:r>
              <a:rPr lang="en-US" sz="3200" dirty="0" err="1" smtClean="0">
                <a:solidFill>
                  <a:srgbClr val="0000FF"/>
                </a:solidFill>
                <a:latin typeface="Verdana"/>
              </a:rPr>
              <a:t>convexified</a:t>
            </a:r>
            <a:endParaRPr lang="en-US" sz="3200" dirty="0" smtClean="0">
              <a:solidFill>
                <a:srgbClr val="0000FF"/>
              </a:solidFill>
              <a:latin typeface="Verdana"/>
            </a:endParaRPr>
          </a:p>
          <a:p>
            <a:pPr lvl="1">
              <a:buClr>
                <a:srgbClr val="CC0000"/>
              </a:buClr>
            </a:pPr>
            <a:endParaRPr lang="en-US" sz="1600" dirty="0" smtClean="0">
              <a:solidFill>
                <a:srgbClr val="000000"/>
              </a:solidFill>
              <a:latin typeface="Verdana"/>
            </a:endParaRPr>
          </a:p>
          <a:p>
            <a:pPr lvl="1">
              <a:buClr>
                <a:srgbClr val="CC0000"/>
              </a:buClr>
            </a:pPr>
            <a:r>
              <a:rPr lang="en-US" dirty="0" smtClean="0">
                <a:solidFill>
                  <a:srgbClr val="000000"/>
                </a:solidFill>
                <a:latin typeface="Verdana"/>
              </a:rPr>
              <a:t>Design for simplicity</a:t>
            </a:r>
          </a:p>
          <a:p>
            <a:pPr lvl="1">
              <a:buClr>
                <a:srgbClr val="CC0000"/>
              </a:buClr>
            </a:pPr>
            <a:r>
              <a:rPr lang="en-US" dirty="0" smtClean="0">
                <a:solidFill>
                  <a:srgbClr val="000000"/>
                </a:solidFill>
                <a:latin typeface="Verdana"/>
              </a:rPr>
              <a:t>Need few (?) phase shifters</a:t>
            </a:r>
            <a:r>
              <a:rPr lang="en-US" dirty="0">
                <a:solidFill>
                  <a:srgbClr val="000000"/>
                </a:solidFill>
                <a:latin typeface="Verdana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Verdana"/>
              </a:rPr>
              <a:t>(sparse topology)</a:t>
            </a:r>
          </a:p>
        </p:txBody>
      </p:sp>
    </p:spTree>
    <p:extLst>
      <p:ext uri="{BB962C8B-B14F-4D97-AF65-F5344CB8AC3E}">
        <p14:creationId xmlns:p14="http://schemas.microsoft.com/office/powerpoint/2010/main" val="29819618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Outline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95401"/>
            <a:ext cx="8001000" cy="4952999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Branch flow model and OPF</a:t>
            </a:r>
          </a:p>
          <a:p>
            <a:pPr lvl="1"/>
            <a:endParaRPr lang="en-US" sz="1050" dirty="0" smtClean="0"/>
          </a:p>
          <a:p>
            <a:pPr marL="0" indent="0">
              <a:buNone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Solution strategy: two relaxations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Angle relaxation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SOCP relaxation</a:t>
            </a:r>
          </a:p>
          <a:p>
            <a:pPr lvl="1"/>
            <a:endParaRPr lang="en-US" sz="1050" dirty="0"/>
          </a:p>
          <a:p>
            <a:pPr marL="0" indent="0">
              <a:buNone/>
            </a:pPr>
            <a:r>
              <a:rPr lang="en-US" sz="3200" dirty="0" err="1" smtClean="0">
                <a:solidFill>
                  <a:schemeClr val="bg1">
                    <a:lumMod val="65000"/>
                  </a:schemeClr>
                </a:solidFill>
              </a:rPr>
              <a:t>Convexification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 for mesh networks</a:t>
            </a:r>
          </a:p>
          <a:p>
            <a:pPr marL="0" indent="0">
              <a:buNone/>
            </a:pPr>
            <a:endParaRPr lang="en-US" sz="1050" dirty="0" smtClean="0"/>
          </a:p>
          <a:p>
            <a:pPr marL="0" indent="0">
              <a:buNone/>
            </a:pPr>
            <a:r>
              <a:rPr lang="en-US" sz="3200" dirty="0" smtClean="0"/>
              <a:t>Extensions</a:t>
            </a:r>
            <a:endParaRPr lang="en-US" sz="3200" dirty="0"/>
          </a:p>
          <a:p>
            <a:pPr lvl="1"/>
            <a:endParaRPr lang="en-US" sz="1050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37051" y="5350354"/>
            <a:ext cx="7306749" cy="1050446"/>
            <a:chOff x="107104" y="5350354"/>
            <a:chExt cx="7306749" cy="1050446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00400" y="5867400"/>
              <a:ext cx="1662224" cy="53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" name="Picture 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14400" y="5848225"/>
              <a:ext cx="552575" cy="552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15000" y="5887731"/>
              <a:ext cx="936853" cy="50682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82059" y="5867400"/>
              <a:ext cx="631794" cy="5334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95575" y="5939408"/>
              <a:ext cx="1295400" cy="461392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107104" y="5350354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29200" y="5943600"/>
              <a:ext cx="457200" cy="4314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10124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Extension: equivalence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172200" y="2366695"/>
            <a:ext cx="1415344" cy="1273402"/>
            <a:chOff x="2590800" y="4185192"/>
            <a:chExt cx="1415344" cy="1170581"/>
          </a:xfrm>
        </p:grpSpPr>
        <p:sp>
          <p:nvSpPr>
            <p:cNvPr id="17" name="7-Point Star 16"/>
            <p:cNvSpPr/>
            <p:nvPr/>
          </p:nvSpPr>
          <p:spPr>
            <a:xfrm>
              <a:off x="2590800" y="4185192"/>
              <a:ext cx="1415344" cy="1170581"/>
            </a:xfrm>
            <a:prstGeom prst="star7">
              <a:avLst/>
            </a:prstGeom>
            <a:solidFill>
              <a:srgbClr val="A6A6A6"/>
            </a:solidFill>
            <a:ln w="28575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3276600" y="4735287"/>
              <a:ext cx="76200" cy="76200"/>
            </a:xfrm>
            <a:prstGeom prst="ellipse">
              <a:avLst/>
            </a:prstGeom>
            <a:solidFill>
              <a:srgbClr val="0000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90600" y="2133598"/>
            <a:ext cx="2286000" cy="1676402"/>
            <a:chOff x="838200" y="2133598"/>
            <a:chExt cx="2286000" cy="1676402"/>
          </a:xfrm>
        </p:grpSpPr>
        <p:sp>
          <p:nvSpPr>
            <p:cNvPr id="36" name="Oval 35"/>
            <p:cNvSpPr/>
            <p:nvPr/>
          </p:nvSpPr>
          <p:spPr bwMode="auto">
            <a:xfrm>
              <a:off x="2057400" y="2514600"/>
              <a:ext cx="76200" cy="76200"/>
            </a:xfrm>
            <a:prstGeom prst="ellipse">
              <a:avLst/>
            </a:prstGeom>
            <a:solidFill>
              <a:srgbClr val="0000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7-Point Star 25"/>
            <p:cNvSpPr/>
            <p:nvPr/>
          </p:nvSpPr>
          <p:spPr>
            <a:xfrm>
              <a:off x="990600" y="2133598"/>
              <a:ext cx="2057400" cy="1600202"/>
            </a:xfrm>
            <a:prstGeom prst="star7">
              <a:avLst/>
            </a:prstGeom>
            <a:solidFill>
              <a:srgbClr val="A6A6A6"/>
            </a:solidFill>
            <a:ln w="28575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Snip Diagonal Corner Rectangle 40"/>
            <p:cNvSpPr/>
            <p:nvPr/>
          </p:nvSpPr>
          <p:spPr bwMode="auto">
            <a:xfrm rot="21011895">
              <a:off x="2472713" y="2399311"/>
              <a:ext cx="432676" cy="533400"/>
            </a:xfrm>
            <a:prstGeom prst="snip2Diag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438400" y="2362200"/>
              <a:ext cx="76200" cy="152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2438400" y="2514600"/>
              <a:ext cx="685800" cy="1295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838200" y="2286000"/>
              <a:ext cx="685800" cy="1295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1981200" y="2971800"/>
              <a:ext cx="76200" cy="72081"/>
            </a:xfrm>
            <a:prstGeom prst="ellipse">
              <a:avLst/>
            </a:prstGeom>
            <a:solidFill>
              <a:srgbClr val="0000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762000" y="64008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Work in progress with </a:t>
            </a:r>
            <a:r>
              <a:rPr lang="en-US" dirty="0" err="1" smtClean="0">
                <a:solidFill>
                  <a:srgbClr val="0000FF"/>
                </a:solidFill>
              </a:rPr>
              <a:t>Subhonmesh</a:t>
            </a:r>
            <a:r>
              <a:rPr lang="en-US" dirty="0" smtClean="0">
                <a:solidFill>
                  <a:srgbClr val="0000FF"/>
                </a:solidFill>
              </a:rPr>
              <a:t> Bose, Mani </a:t>
            </a:r>
            <a:r>
              <a:rPr lang="en-US" dirty="0" err="1" smtClean="0">
                <a:solidFill>
                  <a:srgbClr val="0000FF"/>
                </a:solidFill>
              </a:rPr>
              <a:t>Chandy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 bwMode="auto">
          <a:xfrm>
            <a:off x="762000" y="6400800"/>
            <a:ext cx="8153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914400" y="4953000"/>
            <a:ext cx="6705600" cy="144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 smtClean="0"/>
              <a:t>Theorem</a:t>
            </a:r>
            <a:endParaRPr lang="en-US" sz="2400" b="1" u="sng" dirty="0"/>
          </a:p>
          <a:p>
            <a:pPr marL="0" indent="0">
              <a:buNone/>
            </a:pPr>
            <a:r>
              <a:rPr lang="en-US" sz="2400" dirty="0" smtClean="0"/>
              <a:t>BI and BF model are equivalent</a:t>
            </a:r>
          </a:p>
          <a:p>
            <a:pPr marL="0" indent="0">
              <a:buNone/>
            </a:pPr>
            <a:r>
              <a:rPr lang="en-US" sz="2400" dirty="0" smtClean="0"/>
              <a:t>(there is a </a:t>
            </a:r>
            <a:r>
              <a:rPr lang="en-US" sz="2400" dirty="0" err="1" smtClean="0"/>
              <a:t>bijection</a:t>
            </a:r>
            <a:r>
              <a:rPr lang="en-US" sz="2400" dirty="0" smtClean="0"/>
              <a:t> between</a:t>
            </a:r>
            <a:r>
              <a:rPr lang="en-US" sz="2400" dirty="0"/>
              <a:t> </a:t>
            </a:r>
            <a:r>
              <a:rPr lang="en-US" sz="2400" dirty="0" smtClean="0"/>
              <a:t>    and    )</a:t>
            </a: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b="1" dirty="0" smtClean="0"/>
          </a:p>
        </p:txBody>
      </p:sp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65080"/>
              </p:ext>
            </p:extLst>
          </p:nvPr>
        </p:nvGraphicFramePr>
        <p:xfrm>
          <a:off x="5486399" y="5791200"/>
          <a:ext cx="382129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143" name="Equation" r:id="rId3" imgW="165100" imgH="190500" progId="Equation.3">
                  <p:embed/>
                </p:oleObj>
              </mc:Choice>
              <mc:Fallback>
                <p:oleObj name="Equation" r:id="rId3" imgW="1651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86399" y="5791200"/>
                        <a:ext cx="382129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0305866"/>
              </p:ext>
            </p:extLst>
          </p:nvPr>
        </p:nvGraphicFramePr>
        <p:xfrm>
          <a:off x="6627813" y="5867400"/>
          <a:ext cx="382587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144" name="Equation" r:id="rId5" imgW="165100" imgH="165100" progId="Equation.3">
                  <p:embed/>
                </p:oleObj>
              </mc:Choice>
              <mc:Fallback>
                <p:oleObj name="Equation" r:id="rId5" imgW="1651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27813" y="5867400"/>
                        <a:ext cx="382587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4" name="Straight Connector 43"/>
          <p:cNvCxnSpPr/>
          <p:nvPr/>
        </p:nvCxnSpPr>
        <p:spPr bwMode="auto">
          <a:xfrm>
            <a:off x="1676400" y="2438400"/>
            <a:ext cx="0" cy="1143000"/>
          </a:xfrm>
          <a:prstGeom prst="line">
            <a:avLst/>
          </a:prstGeom>
          <a:solidFill>
            <a:srgbClr val="A6A6A6"/>
          </a:solidFill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5" name="Straight Connector 44"/>
          <p:cNvCxnSpPr/>
          <p:nvPr/>
        </p:nvCxnSpPr>
        <p:spPr bwMode="auto">
          <a:xfrm>
            <a:off x="2590800" y="2438400"/>
            <a:ext cx="0" cy="1295400"/>
          </a:xfrm>
          <a:prstGeom prst="line">
            <a:avLst/>
          </a:prstGeom>
          <a:solidFill>
            <a:srgbClr val="A6A6A6"/>
          </a:solidFill>
          <a:ln w="28575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9865648"/>
              </p:ext>
            </p:extLst>
          </p:nvPr>
        </p:nvGraphicFramePr>
        <p:xfrm>
          <a:off x="838200" y="1298575"/>
          <a:ext cx="3355975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145" name="Equation" r:id="rId7" imgW="1752600" imgH="317500" progId="Equation.3">
                  <p:embed/>
                </p:oleObj>
              </mc:Choice>
              <mc:Fallback>
                <p:oleObj name="Equation" r:id="rId7" imgW="17526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38200" y="1298575"/>
                        <a:ext cx="3355975" cy="606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5131163"/>
              </p:ext>
            </p:extLst>
          </p:nvPr>
        </p:nvGraphicFramePr>
        <p:xfrm>
          <a:off x="5410200" y="1295400"/>
          <a:ext cx="34290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146" name="Equation" r:id="rId9" imgW="1790700" imgH="266700" progId="Equation.3">
                  <p:embed/>
                </p:oleObj>
              </mc:Choice>
              <mc:Fallback>
                <p:oleObj name="Equation" r:id="rId9" imgW="17907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10200" y="1295400"/>
                        <a:ext cx="34290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08094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Extension: equivalence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6172200" y="1600200"/>
            <a:ext cx="1447800" cy="2819400"/>
            <a:chOff x="6553200" y="1600200"/>
            <a:chExt cx="1447800" cy="2819400"/>
          </a:xfrm>
        </p:grpSpPr>
        <p:grpSp>
          <p:nvGrpSpPr>
            <p:cNvPr id="10" name="Group 9"/>
            <p:cNvGrpSpPr/>
            <p:nvPr/>
          </p:nvGrpSpPr>
          <p:grpSpPr>
            <a:xfrm>
              <a:off x="6553200" y="2366695"/>
              <a:ext cx="1415344" cy="1273402"/>
              <a:chOff x="2590800" y="4185192"/>
              <a:chExt cx="1415344" cy="1170581"/>
            </a:xfrm>
          </p:grpSpPr>
          <p:sp>
            <p:nvSpPr>
              <p:cNvPr id="17" name="7-Point Star 16"/>
              <p:cNvSpPr/>
              <p:nvPr/>
            </p:nvSpPr>
            <p:spPr>
              <a:xfrm>
                <a:off x="2590800" y="4185192"/>
                <a:ext cx="1415344" cy="1170581"/>
              </a:xfrm>
              <a:prstGeom prst="star7">
                <a:avLst/>
              </a:prstGeom>
              <a:solidFill>
                <a:srgbClr val="A6A6A6"/>
              </a:solidFill>
              <a:ln w="28575" cmpd="sng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 bwMode="auto">
              <a:xfrm>
                <a:off x="3276600" y="4735287"/>
                <a:ext cx="76200" cy="76200"/>
              </a:xfrm>
              <a:prstGeom prst="ellipse">
                <a:avLst/>
              </a:prstGeom>
              <a:solidFill>
                <a:srgbClr val="0000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56" name="Rectangle 55"/>
            <p:cNvSpPr/>
            <p:nvPr/>
          </p:nvSpPr>
          <p:spPr bwMode="auto">
            <a:xfrm>
              <a:off x="6553200" y="1600200"/>
              <a:ext cx="1447800" cy="2819400"/>
            </a:xfrm>
            <a:prstGeom prst="rect">
              <a:avLst/>
            </a:prstGeom>
            <a:noFill/>
            <a:ln w="38100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90600" y="1600200"/>
            <a:ext cx="2286000" cy="2819400"/>
            <a:chOff x="838200" y="1600200"/>
            <a:chExt cx="2286000" cy="2819400"/>
          </a:xfrm>
        </p:grpSpPr>
        <p:sp>
          <p:nvSpPr>
            <p:cNvPr id="36" name="Oval 35"/>
            <p:cNvSpPr/>
            <p:nvPr/>
          </p:nvSpPr>
          <p:spPr bwMode="auto">
            <a:xfrm>
              <a:off x="2057400" y="2514600"/>
              <a:ext cx="76200" cy="76200"/>
            </a:xfrm>
            <a:prstGeom prst="ellipse">
              <a:avLst/>
            </a:prstGeom>
            <a:solidFill>
              <a:srgbClr val="0000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7-Point Star 25"/>
            <p:cNvSpPr/>
            <p:nvPr/>
          </p:nvSpPr>
          <p:spPr>
            <a:xfrm>
              <a:off x="990600" y="2133598"/>
              <a:ext cx="2057400" cy="1600202"/>
            </a:xfrm>
            <a:prstGeom prst="star7">
              <a:avLst/>
            </a:prstGeom>
            <a:solidFill>
              <a:srgbClr val="A6A6A6"/>
            </a:solidFill>
            <a:ln w="28575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Snip Diagonal Corner Rectangle 40"/>
            <p:cNvSpPr/>
            <p:nvPr/>
          </p:nvSpPr>
          <p:spPr bwMode="auto">
            <a:xfrm rot="21011895">
              <a:off x="2472713" y="2399311"/>
              <a:ext cx="432676" cy="533400"/>
            </a:xfrm>
            <a:prstGeom prst="snip2Diag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438400" y="2362200"/>
              <a:ext cx="76200" cy="152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2438400" y="2514600"/>
              <a:ext cx="685800" cy="1295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838200" y="2286000"/>
              <a:ext cx="685800" cy="15240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1981200" y="2971800"/>
              <a:ext cx="76200" cy="72081"/>
            </a:xfrm>
            <a:prstGeom prst="ellipse">
              <a:avLst/>
            </a:prstGeom>
            <a:solidFill>
              <a:srgbClr val="0000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 rot="465217">
              <a:off x="1295400" y="2286000"/>
              <a:ext cx="228600" cy="533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 rot="21134783" flipH="1">
              <a:off x="1336663" y="3416017"/>
              <a:ext cx="228600" cy="533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 rot="21134783" flipH="1">
              <a:off x="2397137" y="2146583"/>
              <a:ext cx="228600" cy="533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 rot="465217">
              <a:off x="2397136" y="3365783"/>
              <a:ext cx="228600" cy="5334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1524000" y="1600200"/>
              <a:ext cx="914400" cy="2819400"/>
            </a:xfrm>
            <a:prstGeom prst="ellipse">
              <a:avLst/>
            </a:prstGeom>
            <a:noFill/>
            <a:ln w="38100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762000" y="64008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Work in progress with </a:t>
            </a:r>
            <a:r>
              <a:rPr lang="en-US" dirty="0" err="1" smtClean="0">
                <a:solidFill>
                  <a:srgbClr val="0000FF"/>
                </a:solidFill>
              </a:rPr>
              <a:t>Subhonmesh</a:t>
            </a:r>
            <a:r>
              <a:rPr lang="en-US" dirty="0" smtClean="0">
                <a:solidFill>
                  <a:srgbClr val="0000FF"/>
                </a:solidFill>
              </a:rPr>
              <a:t> Bose, Mani </a:t>
            </a:r>
            <a:r>
              <a:rPr lang="en-US" dirty="0" err="1" smtClean="0">
                <a:solidFill>
                  <a:srgbClr val="0000FF"/>
                </a:solidFill>
              </a:rPr>
              <a:t>Chandy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 bwMode="auto">
          <a:xfrm>
            <a:off x="762000" y="6400800"/>
            <a:ext cx="8153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914400" y="4953000"/>
            <a:ext cx="7467600" cy="1447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u="sng" dirty="0" smtClean="0"/>
              <a:t>Theorem</a:t>
            </a:r>
            <a:r>
              <a:rPr lang="en-US" sz="2400" dirty="0" smtClean="0"/>
              <a:t>: </a:t>
            </a:r>
            <a:r>
              <a:rPr lang="en-US" sz="2400" dirty="0" smtClean="0">
                <a:solidFill>
                  <a:srgbClr val="0000FF"/>
                </a:solidFill>
              </a:rPr>
              <a:t>radial</a:t>
            </a:r>
            <a:r>
              <a:rPr lang="en-US" sz="2400" dirty="0" smtClean="0"/>
              <a:t> networks</a:t>
            </a:r>
            <a:endParaRPr lang="en-US" sz="2400" b="1" u="sng" dirty="0"/>
          </a:p>
          <a:p>
            <a:r>
              <a:rPr lang="en-US" sz="2400" dirty="0" smtClean="0"/>
              <a:t>   in SOCP                   </a:t>
            </a:r>
            <a:r>
              <a:rPr lang="en-US" sz="2400" dirty="0"/>
              <a:t> </a:t>
            </a:r>
            <a:r>
              <a:rPr lang="en-US" sz="2400" dirty="0" smtClean="0"/>
              <a:t>     </a:t>
            </a:r>
            <a:r>
              <a:rPr lang="en-US" sz="2600" i="1" dirty="0" smtClean="0">
                <a:latin typeface="Times New Roman"/>
                <a:cs typeface="Times New Roman"/>
              </a:rPr>
              <a:t>W</a:t>
            </a:r>
            <a:r>
              <a:rPr lang="en-US" sz="2400" dirty="0" smtClean="0"/>
              <a:t> in SDR</a:t>
            </a:r>
          </a:p>
          <a:p>
            <a:r>
              <a:rPr lang="en-US" sz="2400" dirty="0" smtClean="0"/>
              <a:t>   satisfies angle </a:t>
            </a:r>
            <a:r>
              <a:rPr lang="en-US" sz="2400" dirty="0" err="1" smtClean="0"/>
              <a:t>cond</a:t>
            </a:r>
            <a:r>
              <a:rPr lang="en-US" sz="2400" dirty="0" smtClean="0"/>
              <a:t>  </a:t>
            </a:r>
            <a:r>
              <a:rPr lang="en-US" sz="2400" dirty="0"/>
              <a:t> </a:t>
            </a:r>
            <a:r>
              <a:rPr lang="en-US" sz="2400" dirty="0" smtClean="0"/>
              <a:t>     </a:t>
            </a:r>
            <a:r>
              <a:rPr lang="en-US" sz="2600" i="1" dirty="0" smtClean="0">
                <a:latin typeface="Times New Roman"/>
                <a:cs typeface="Times New Roman"/>
              </a:rPr>
              <a:t>W</a:t>
            </a:r>
            <a:r>
              <a:rPr lang="en-US" sz="2400" dirty="0" smtClean="0"/>
              <a:t> has rank 1</a:t>
            </a:r>
          </a:p>
          <a:p>
            <a:pPr marL="0" indent="0">
              <a:buNone/>
            </a:pPr>
            <a:endParaRPr lang="en-US" sz="2400" b="1" dirty="0" smtClean="0"/>
          </a:p>
        </p:txBody>
      </p:sp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0595686"/>
              </p:ext>
            </p:extLst>
          </p:nvPr>
        </p:nvGraphicFramePr>
        <p:xfrm>
          <a:off x="1447800" y="5395913"/>
          <a:ext cx="29527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384" name="Equation" r:id="rId3" imgW="127000" imgH="203200" progId="Equation.3">
                  <p:embed/>
                </p:oleObj>
              </mc:Choice>
              <mc:Fallback>
                <p:oleObj name="Equation" r:id="rId3" imgW="127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47800" y="5395913"/>
                        <a:ext cx="295275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1295400" y="114300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SDR </a:t>
            </a:r>
            <a:endParaRPr lang="en-US" sz="2000" dirty="0"/>
          </a:p>
        </p:txBody>
      </p:sp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13768"/>
              </p:ext>
            </p:extLst>
          </p:nvPr>
        </p:nvGraphicFramePr>
        <p:xfrm>
          <a:off x="2057400" y="1204784"/>
          <a:ext cx="787400" cy="319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385" name="Equation" r:id="rId5" imgW="406400" imgH="165100" progId="Equation.3">
                  <p:embed/>
                </p:oleObj>
              </mc:Choice>
              <mc:Fallback>
                <p:oleObj name="Equation" r:id="rId5" imgW="4064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57400" y="1204784"/>
                        <a:ext cx="787400" cy="319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5715000" y="1154112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SOCP</a:t>
            </a:r>
            <a:endParaRPr lang="en-US" sz="2000" dirty="0"/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2509840"/>
              </p:ext>
            </p:extLst>
          </p:nvPr>
        </p:nvGraphicFramePr>
        <p:xfrm>
          <a:off x="6705600" y="1143000"/>
          <a:ext cx="1401762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386" name="Equation" r:id="rId7" imgW="723900" imgH="241300" progId="Equation.3">
                  <p:embed/>
                </p:oleObj>
              </mc:Choice>
              <mc:Fallback>
                <p:oleObj name="Equation" r:id="rId7" imgW="723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05600" y="1143000"/>
                        <a:ext cx="1401762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1512577"/>
              </p:ext>
            </p:extLst>
          </p:nvPr>
        </p:nvGraphicFramePr>
        <p:xfrm>
          <a:off x="3886200" y="2276475"/>
          <a:ext cx="1179513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387" name="Equation" r:id="rId9" imgW="609600" imgH="241300" progId="Equation.3">
                  <p:embed/>
                </p:oleObj>
              </mc:Choice>
              <mc:Fallback>
                <p:oleObj name="Equation" r:id="rId9" imgW="609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86200" y="2276475"/>
                        <a:ext cx="1179513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7937009"/>
              </p:ext>
            </p:extLst>
          </p:nvPr>
        </p:nvGraphicFramePr>
        <p:xfrm>
          <a:off x="3810000" y="3470275"/>
          <a:ext cx="1423987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388" name="Equation" r:id="rId11" imgW="736600" imgH="254000" progId="Equation.3">
                  <p:embed/>
                </p:oleObj>
              </mc:Choice>
              <mc:Fallback>
                <p:oleObj name="Equation" r:id="rId11" imgW="7366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810000" y="3470275"/>
                        <a:ext cx="1423987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4" name="Straight Arrow Connector 53"/>
          <p:cNvCxnSpPr/>
          <p:nvPr/>
        </p:nvCxnSpPr>
        <p:spPr>
          <a:xfrm flipH="1">
            <a:off x="3048001" y="2733675"/>
            <a:ext cx="2743199" cy="0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3048000" y="3429000"/>
            <a:ext cx="2743199" cy="0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6991585"/>
              </p:ext>
            </p:extLst>
          </p:nvPr>
        </p:nvGraphicFramePr>
        <p:xfrm>
          <a:off x="1447800" y="5930900"/>
          <a:ext cx="29527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389" name="Equation" r:id="rId13" imgW="127000" imgH="203200" progId="Equation.3">
                  <p:embed/>
                </p:oleObj>
              </mc:Choice>
              <mc:Fallback>
                <p:oleObj name="Equation" r:id="rId13" imgW="127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47800" y="5930900"/>
                        <a:ext cx="295275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8592191"/>
              </p:ext>
            </p:extLst>
          </p:nvPr>
        </p:nvGraphicFramePr>
        <p:xfrm>
          <a:off x="4953000" y="5486400"/>
          <a:ext cx="703263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390" name="Equation" r:id="rId14" imgW="203200" imgH="127000" progId="Equation.3">
                  <p:embed/>
                </p:oleObj>
              </mc:Choice>
              <mc:Fallback>
                <p:oleObj name="Equation" r:id="rId14" imgW="203200" imgH="127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953000" y="5486400"/>
                        <a:ext cx="703263" cy="369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5996958"/>
              </p:ext>
            </p:extLst>
          </p:nvPr>
        </p:nvGraphicFramePr>
        <p:xfrm>
          <a:off x="4953000" y="5954713"/>
          <a:ext cx="703263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391" name="Equation" r:id="rId16" imgW="203200" imgH="127000" progId="Equation.3">
                  <p:embed/>
                </p:oleObj>
              </mc:Choice>
              <mc:Fallback>
                <p:oleObj name="Equation" r:id="rId16" imgW="203200" imgH="127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953000" y="5954713"/>
                        <a:ext cx="703263" cy="369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30386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Extension: distributed solution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62000" y="64008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Work in progress with </a:t>
            </a:r>
            <a:r>
              <a:rPr lang="en-US" dirty="0" err="1" smtClean="0">
                <a:solidFill>
                  <a:srgbClr val="0000FF"/>
                </a:solidFill>
              </a:rPr>
              <a:t>Lina</a:t>
            </a:r>
            <a:r>
              <a:rPr lang="en-US" dirty="0" smtClean="0">
                <a:solidFill>
                  <a:srgbClr val="0000FF"/>
                </a:solidFill>
              </a:rPr>
              <a:t> Li, </a:t>
            </a:r>
            <a:r>
              <a:rPr lang="en-US" dirty="0" err="1" smtClean="0">
                <a:solidFill>
                  <a:srgbClr val="0000FF"/>
                </a:solidFill>
              </a:rPr>
              <a:t>Lingwen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Gan</a:t>
            </a:r>
            <a:r>
              <a:rPr lang="en-US" dirty="0" smtClean="0">
                <a:solidFill>
                  <a:srgbClr val="0000FF"/>
                </a:solidFill>
              </a:rPr>
              <a:t>, Caltech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 bwMode="auto">
          <a:xfrm>
            <a:off x="762000" y="6400800"/>
            <a:ext cx="8153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914400" y="4572000"/>
            <a:ext cx="7848600" cy="1676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rgbClr val="0000FF"/>
                </a:solidFill>
              </a:rPr>
              <a:t>Local</a:t>
            </a:r>
            <a:r>
              <a:rPr lang="en-US" sz="2400" dirty="0" smtClean="0"/>
              <a:t> algorithm at bus </a:t>
            </a:r>
            <a:r>
              <a:rPr lang="en-US" i="1" dirty="0" smtClean="0">
                <a:latin typeface="Times New Roman"/>
                <a:cs typeface="Times New Roman"/>
              </a:rPr>
              <a:t>j</a:t>
            </a:r>
            <a:endParaRPr lang="en-US" sz="2400" dirty="0" smtClean="0"/>
          </a:p>
          <a:p>
            <a:r>
              <a:rPr lang="en-US" sz="2400" dirty="0" smtClean="0"/>
              <a:t>update local variables based on Lagrange multipliers from children</a:t>
            </a:r>
          </a:p>
          <a:p>
            <a:r>
              <a:rPr lang="en-US" sz="2400" dirty="0"/>
              <a:t>s</a:t>
            </a:r>
            <a:r>
              <a:rPr lang="en-US" sz="2400" dirty="0" smtClean="0"/>
              <a:t>end Lagrange multipliers to parents  </a:t>
            </a:r>
            <a:endParaRPr lang="en-US" sz="2400" i="1" dirty="0">
              <a:latin typeface="Times New Roman"/>
              <a:cs typeface="Times New Roman"/>
            </a:endParaRPr>
          </a:p>
        </p:txBody>
      </p:sp>
      <p:cxnSp>
        <p:nvCxnSpPr>
          <p:cNvPr id="27" name="Straight Connector 26"/>
          <p:cNvCxnSpPr>
            <a:stCxn id="28" idx="6"/>
          </p:cNvCxnSpPr>
          <p:nvPr/>
        </p:nvCxnSpPr>
        <p:spPr>
          <a:xfrm>
            <a:off x="1219200" y="1485900"/>
            <a:ext cx="2743200" cy="72390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990600" y="13716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3810000" y="1828800"/>
            <a:ext cx="19050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7391400" y="13716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7467600" y="37338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7543800" y="1981200"/>
            <a:ext cx="0" cy="1295400"/>
          </a:xfrm>
          <a:prstGeom prst="line">
            <a:avLst/>
          </a:prstGeom>
          <a:ln w="76200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31" idx="2"/>
          </p:cNvCxnSpPr>
          <p:nvPr/>
        </p:nvCxnSpPr>
        <p:spPr>
          <a:xfrm>
            <a:off x="5638800" y="3276600"/>
            <a:ext cx="1828800" cy="57150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03741" y="1143000"/>
            <a:ext cx="334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i="1" dirty="0" err="1" smtClean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endParaRPr lang="en-US" sz="2800" i="1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810000" y="2935069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Verdana"/>
                <a:cs typeface="Verdana"/>
              </a:rPr>
              <a:t>l</a:t>
            </a:r>
            <a:r>
              <a:rPr lang="en-US" dirty="0" smtClean="0">
                <a:solidFill>
                  <a:prstClr val="black"/>
                </a:solidFill>
                <a:latin typeface="Verdana"/>
                <a:cs typeface="Verdana"/>
              </a:rPr>
              <a:t>ocal Lagrange multipliers</a:t>
            </a:r>
            <a:endParaRPr lang="en-US" sz="2000" i="1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5308493"/>
              </p:ext>
            </p:extLst>
          </p:nvPr>
        </p:nvGraphicFramePr>
        <p:xfrm>
          <a:off x="4572000" y="1752600"/>
          <a:ext cx="341313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903" name="Equation" r:id="rId3" imgW="152400" imgH="228600" progId="Equation.3">
                  <p:embed/>
                </p:oleObj>
              </mc:Choice>
              <mc:Fallback>
                <p:oleObj name="Equation" r:id="rId3" imgW="152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0" y="1752600"/>
                        <a:ext cx="341313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3" name="Straight Connector 62"/>
          <p:cNvCxnSpPr>
            <a:endCxn id="30" idx="2"/>
          </p:cNvCxnSpPr>
          <p:nvPr/>
        </p:nvCxnSpPr>
        <p:spPr>
          <a:xfrm flipV="1">
            <a:off x="5638800" y="1485900"/>
            <a:ext cx="1752600" cy="80010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65" idx="6"/>
            <a:endCxn id="40" idx="1"/>
          </p:cNvCxnSpPr>
          <p:nvPr/>
        </p:nvCxnSpPr>
        <p:spPr>
          <a:xfrm flipV="1">
            <a:off x="1219200" y="3258235"/>
            <a:ext cx="2590800" cy="589865"/>
          </a:xfrm>
          <a:prstGeom prst="line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990600" y="37338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70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6655937"/>
              </p:ext>
            </p:extLst>
          </p:nvPr>
        </p:nvGraphicFramePr>
        <p:xfrm>
          <a:off x="2819400" y="1470025"/>
          <a:ext cx="1304925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904" name="Equation" r:id="rId5" imgW="584200" imgH="228600" progId="Equation.3">
                  <p:embed/>
                </p:oleObj>
              </mc:Choice>
              <mc:Fallback>
                <p:oleObj name="Equation" r:id="rId5" imgW="584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19400" y="1470025"/>
                        <a:ext cx="1304925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" name="TextBox 85"/>
          <p:cNvSpPr txBox="1"/>
          <p:nvPr/>
        </p:nvSpPr>
        <p:spPr>
          <a:xfrm>
            <a:off x="3810000" y="2209800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Verdana"/>
                <a:cs typeface="Verdana"/>
              </a:rPr>
              <a:t>l</a:t>
            </a:r>
            <a:r>
              <a:rPr lang="en-US" dirty="0" smtClean="0">
                <a:solidFill>
                  <a:prstClr val="black"/>
                </a:solidFill>
                <a:latin typeface="Verdana"/>
                <a:cs typeface="Verdana"/>
              </a:rPr>
              <a:t>ocal load, generation</a:t>
            </a:r>
            <a:endParaRPr lang="en-US" sz="2000" i="1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cxnSp>
        <p:nvCxnSpPr>
          <p:cNvPr id="92" name="Straight Connector 91"/>
          <p:cNvCxnSpPr/>
          <p:nvPr/>
        </p:nvCxnSpPr>
        <p:spPr>
          <a:xfrm>
            <a:off x="1143000" y="1981200"/>
            <a:ext cx="0" cy="1295400"/>
          </a:xfrm>
          <a:prstGeom prst="line">
            <a:avLst/>
          </a:prstGeom>
          <a:ln w="76200" cmpd="sng"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3200400" y="3657600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h</a:t>
            </a:r>
            <a:r>
              <a:rPr lang="en-US" sz="2400" dirty="0" smtClean="0">
                <a:solidFill>
                  <a:srgbClr val="0000FF"/>
                </a:solidFill>
              </a:rPr>
              <a:t>ighly parallelizable !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2672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Extension: distributed solution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62000" y="64008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Work in progress with </a:t>
            </a:r>
            <a:r>
              <a:rPr lang="en-US" dirty="0" err="1" smtClean="0">
                <a:solidFill>
                  <a:srgbClr val="0000FF"/>
                </a:solidFill>
              </a:rPr>
              <a:t>Lina</a:t>
            </a:r>
            <a:r>
              <a:rPr lang="en-US" dirty="0" smtClean="0">
                <a:solidFill>
                  <a:srgbClr val="0000FF"/>
                </a:solidFill>
              </a:rPr>
              <a:t> Li, </a:t>
            </a:r>
            <a:r>
              <a:rPr lang="en-US" dirty="0" err="1" smtClean="0">
                <a:solidFill>
                  <a:srgbClr val="0000FF"/>
                </a:solidFill>
              </a:rPr>
              <a:t>Lingwen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Gan</a:t>
            </a:r>
            <a:r>
              <a:rPr lang="en-US" dirty="0" smtClean="0">
                <a:solidFill>
                  <a:srgbClr val="0000FF"/>
                </a:solidFill>
              </a:rPr>
              <a:t>, Caltech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 bwMode="auto">
          <a:xfrm>
            <a:off x="762000" y="6400800"/>
            <a:ext cx="8153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914400" y="4572000"/>
            <a:ext cx="7848600" cy="1828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 u="sng" dirty="0" smtClean="0">
                <a:solidFill>
                  <a:srgbClr val="000000"/>
                </a:solidFill>
              </a:rPr>
              <a:t>Theorem</a:t>
            </a:r>
          </a:p>
          <a:p>
            <a:pPr marL="0" indent="0">
              <a:buNone/>
            </a:pPr>
            <a:r>
              <a:rPr lang="en-US" sz="2400" dirty="0" smtClean="0"/>
              <a:t>Distributed algorithm converges </a:t>
            </a:r>
          </a:p>
          <a:p>
            <a:pPr lvl="1"/>
            <a:r>
              <a:rPr lang="en-US" sz="2000" dirty="0" smtClean="0">
                <a:latin typeface="Verdana"/>
                <a:cs typeface="Verdana"/>
              </a:rPr>
              <a:t>to global optimal for radial networks</a:t>
            </a:r>
          </a:p>
          <a:p>
            <a:pPr lvl="1"/>
            <a:r>
              <a:rPr lang="en-US" sz="2000" dirty="0" smtClean="0">
                <a:latin typeface="Verdana"/>
                <a:cs typeface="Verdana"/>
              </a:rPr>
              <a:t>to global optimal for </a:t>
            </a:r>
            <a:r>
              <a:rPr lang="en-US" sz="2000" dirty="0" err="1" smtClean="0">
                <a:latin typeface="Verdana"/>
                <a:cs typeface="Verdana"/>
              </a:rPr>
              <a:t>convexified</a:t>
            </a:r>
            <a:r>
              <a:rPr lang="en-US" sz="2000" dirty="0" smtClean="0">
                <a:latin typeface="Verdana"/>
                <a:cs typeface="Verdana"/>
              </a:rPr>
              <a:t> mesh networks</a:t>
            </a:r>
          </a:p>
          <a:p>
            <a:pPr lvl="1"/>
            <a:r>
              <a:rPr lang="en-US" sz="2000" dirty="0" smtClean="0">
                <a:latin typeface="Verdana"/>
                <a:cs typeface="Verdana"/>
              </a:rPr>
              <a:t>to approximate/optimal for general mesh networks</a:t>
            </a:r>
            <a:endParaRPr lang="en-US" sz="2000" dirty="0">
              <a:latin typeface="Verdana"/>
              <a:cs typeface="Verdana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228600" y="1524000"/>
            <a:ext cx="3352800" cy="2895600"/>
            <a:chOff x="0" y="1541207"/>
            <a:chExt cx="8686800" cy="3586808"/>
          </a:xfrm>
        </p:grpSpPr>
        <p:grpSp>
          <p:nvGrpSpPr>
            <p:cNvPr id="23" name="Group 22"/>
            <p:cNvGrpSpPr/>
            <p:nvPr/>
          </p:nvGrpSpPr>
          <p:grpSpPr>
            <a:xfrm>
              <a:off x="0" y="1541207"/>
              <a:ext cx="8686800" cy="3586808"/>
              <a:chOff x="0" y="1541207"/>
              <a:chExt cx="8686800" cy="3586808"/>
            </a:xfrm>
          </p:grpSpPr>
          <p:pic>
            <p:nvPicPr>
              <p:cNvPr id="25" name="Picture 24" descr="circuit56.jp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1541207"/>
                <a:ext cx="8686800" cy="3586808"/>
              </a:xfrm>
              <a:prstGeom prst="rect">
                <a:avLst/>
              </a:prstGeom>
            </p:spPr>
          </p:pic>
          <p:sp>
            <p:nvSpPr>
              <p:cNvPr id="26" name="Rectangle 25"/>
              <p:cNvSpPr/>
              <p:nvPr/>
            </p:nvSpPr>
            <p:spPr>
              <a:xfrm>
                <a:off x="6705600" y="4160520"/>
                <a:ext cx="731520" cy="5486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6629400" y="4038600"/>
              <a:ext cx="381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latin typeface="Arial Narrow" pitchFamily="34" charset="0"/>
                  <a:cs typeface="Times New Roman" pitchFamily="18" charset="0"/>
                </a:rPr>
                <a:t>45</a:t>
              </a:r>
              <a:endParaRPr lang="en-US" sz="1200" b="1" dirty="0">
                <a:latin typeface="Arial Narrow" pitchFamily="34" charset="0"/>
                <a:cs typeface="Times New Roman" pitchFamily="18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114800" y="1066800"/>
            <a:ext cx="4648200" cy="3276600"/>
            <a:chOff x="1156064" y="533400"/>
            <a:chExt cx="6235336" cy="5989320"/>
          </a:xfrm>
        </p:grpSpPr>
        <p:grpSp>
          <p:nvGrpSpPr>
            <p:cNvPr id="39" name="Group 38"/>
            <p:cNvGrpSpPr/>
            <p:nvPr/>
          </p:nvGrpSpPr>
          <p:grpSpPr>
            <a:xfrm>
              <a:off x="1156064" y="533400"/>
              <a:ext cx="6211389" cy="1371600"/>
              <a:chOff x="1930400" y="1209675"/>
              <a:chExt cx="4529138" cy="2405063"/>
            </a:xfrm>
          </p:grpSpPr>
          <p:grpSp>
            <p:nvGrpSpPr>
              <p:cNvPr id="613" name="Group 207"/>
              <p:cNvGrpSpPr>
                <a:grpSpLocks/>
              </p:cNvGrpSpPr>
              <p:nvPr/>
            </p:nvGrpSpPr>
            <p:grpSpPr bwMode="auto">
              <a:xfrm>
                <a:off x="1930400" y="1209675"/>
                <a:ext cx="4529138" cy="2405063"/>
                <a:chOff x="1216" y="762"/>
                <a:chExt cx="2853" cy="1515"/>
              </a:xfrm>
            </p:grpSpPr>
            <p:sp>
              <p:nvSpPr>
                <p:cNvPr id="676" name="Rectangle 7"/>
                <p:cNvSpPr>
                  <a:spLocks noChangeArrowheads="1"/>
                </p:cNvSpPr>
                <p:nvPr/>
              </p:nvSpPr>
              <p:spPr bwMode="auto">
                <a:xfrm>
                  <a:off x="1368" y="762"/>
                  <a:ext cx="2700" cy="1512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677" name="Rectangle 8"/>
                <p:cNvSpPr>
                  <a:spLocks noChangeArrowheads="1"/>
                </p:cNvSpPr>
                <p:nvPr/>
              </p:nvSpPr>
              <p:spPr bwMode="auto">
                <a:xfrm>
                  <a:off x="1368" y="762"/>
                  <a:ext cx="2700" cy="1512"/>
                </a:xfrm>
                <a:prstGeom prst="rect">
                  <a:avLst/>
                </a:prstGeom>
                <a:noFill/>
                <a:ln w="12700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678" name="Line 9"/>
                <p:cNvSpPr>
                  <a:spLocks noChangeShapeType="1"/>
                </p:cNvSpPr>
                <p:nvPr/>
              </p:nvSpPr>
              <p:spPr bwMode="auto">
                <a:xfrm>
                  <a:off x="1368" y="762"/>
                  <a:ext cx="2700" cy="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679" name="Line 10"/>
                <p:cNvSpPr>
                  <a:spLocks noChangeShapeType="1"/>
                </p:cNvSpPr>
                <p:nvPr/>
              </p:nvSpPr>
              <p:spPr bwMode="auto">
                <a:xfrm>
                  <a:off x="1368" y="2274"/>
                  <a:ext cx="2700" cy="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680" name="Line 11"/>
                <p:cNvSpPr>
                  <a:spLocks noChangeShapeType="1"/>
                </p:cNvSpPr>
                <p:nvPr/>
              </p:nvSpPr>
              <p:spPr bwMode="auto">
                <a:xfrm flipV="1">
                  <a:off x="4068" y="762"/>
                  <a:ext cx="1" cy="151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681" name="Line 12"/>
                <p:cNvSpPr>
                  <a:spLocks noChangeShapeType="1"/>
                </p:cNvSpPr>
                <p:nvPr/>
              </p:nvSpPr>
              <p:spPr bwMode="auto">
                <a:xfrm flipV="1">
                  <a:off x="1368" y="762"/>
                  <a:ext cx="1" cy="151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682" name="Line 13"/>
                <p:cNvSpPr>
                  <a:spLocks noChangeShapeType="1"/>
                </p:cNvSpPr>
                <p:nvPr/>
              </p:nvSpPr>
              <p:spPr bwMode="auto">
                <a:xfrm>
                  <a:off x="1368" y="2274"/>
                  <a:ext cx="2700" cy="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683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1368" y="762"/>
                  <a:ext cx="1" cy="151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684" name="Line 15"/>
                <p:cNvSpPr>
                  <a:spLocks noChangeShapeType="1"/>
                </p:cNvSpPr>
                <p:nvPr/>
              </p:nvSpPr>
              <p:spPr bwMode="auto">
                <a:xfrm flipV="1">
                  <a:off x="1368" y="2244"/>
                  <a:ext cx="1" cy="3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685" name="Line 16"/>
                <p:cNvSpPr>
                  <a:spLocks noChangeShapeType="1"/>
                </p:cNvSpPr>
                <p:nvPr/>
              </p:nvSpPr>
              <p:spPr bwMode="auto">
                <a:xfrm>
                  <a:off x="1368" y="762"/>
                  <a:ext cx="1" cy="2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686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2040" y="2244"/>
                  <a:ext cx="1" cy="3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687" name="Line 19"/>
                <p:cNvSpPr>
                  <a:spLocks noChangeShapeType="1"/>
                </p:cNvSpPr>
                <p:nvPr/>
              </p:nvSpPr>
              <p:spPr bwMode="auto">
                <a:xfrm>
                  <a:off x="2040" y="762"/>
                  <a:ext cx="1" cy="2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688" name="Line 21"/>
                <p:cNvSpPr>
                  <a:spLocks noChangeShapeType="1"/>
                </p:cNvSpPr>
                <p:nvPr/>
              </p:nvSpPr>
              <p:spPr bwMode="auto">
                <a:xfrm flipV="1">
                  <a:off x="2718" y="2244"/>
                  <a:ext cx="1" cy="3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689" name="Line 22"/>
                <p:cNvSpPr>
                  <a:spLocks noChangeShapeType="1"/>
                </p:cNvSpPr>
                <p:nvPr/>
              </p:nvSpPr>
              <p:spPr bwMode="auto">
                <a:xfrm>
                  <a:off x="2718" y="762"/>
                  <a:ext cx="1" cy="2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690" name="Line 24"/>
                <p:cNvSpPr>
                  <a:spLocks noChangeShapeType="1"/>
                </p:cNvSpPr>
                <p:nvPr/>
              </p:nvSpPr>
              <p:spPr bwMode="auto">
                <a:xfrm flipV="1">
                  <a:off x="3390" y="2244"/>
                  <a:ext cx="1" cy="3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691" name="Line 25"/>
                <p:cNvSpPr>
                  <a:spLocks noChangeShapeType="1"/>
                </p:cNvSpPr>
                <p:nvPr/>
              </p:nvSpPr>
              <p:spPr bwMode="auto">
                <a:xfrm>
                  <a:off x="3390" y="762"/>
                  <a:ext cx="1" cy="2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692" name="Line 27"/>
                <p:cNvSpPr>
                  <a:spLocks noChangeShapeType="1"/>
                </p:cNvSpPr>
                <p:nvPr/>
              </p:nvSpPr>
              <p:spPr bwMode="auto">
                <a:xfrm flipV="1">
                  <a:off x="4068" y="2244"/>
                  <a:ext cx="1" cy="3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693" name="Line 28"/>
                <p:cNvSpPr>
                  <a:spLocks noChangeShapeType="1"/>
                </p:cNvSpPr>
                <p:nvPr/>
              </p:nvSpPr>
              <p:spPr bwMode="auto">
                <a:xfrm>
                  <a:off x="4068" y="762"/>
                  <a:ext cx="1" cy="2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694" name="Line 30"/>
                <p:cNvSpPr>
                  <a:spLocks noChangeShapeType="1"/>
                </p:cNvSpPr>
                <p:nvPr/>
              </p:nvSpPr>
              <p:spPr bwMode="auto">
                <a:xfrm>
                  <a:off x="1368" y="2274"/>
                  <a:ext cx="24" cy="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695" name="Line 31"/>
                <p:cNvSpPr>
                  <a:spLocks noChangeShapeType="1"/>
                </p:cNvSpPr>
                <p:nvPr/>
              </p:nvSpPr>
              <p:spPr bwMode="auto">
                <a:xfrm flipH="1">
                  <a:off x="4038" y="2274"/>
                  <a:ext cx="30" cy="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696" name="Rectangle 32"/>
                <p:cNvSpPr>
                  <a:spLocks noChangeArrowheads="1"/>
                </p:cNvSpPr>
                <p:nvPr/>
              </p:nvSpPr>
              <p:spPr bwMode="auto">
                <a:xfrm>
                  <a:off x="1282" y="2132"/>
                  <a:ext cx="68" cy="14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5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Helvetica" charset="0"/>
                      <a:cs typeface="Arial" pitchFamily="34" charset="0"/>
                    </a:rPr>
                    <a:t>0</a:t>
                  </a:r>
                  <a:endParaRPr kumimoji="0" lang="en-US" sz="15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697" name="Line 33"/>
                <p:cNvSpPr>
                  <a:spLocks noChangeShapeType="1"/>
                </p:cNvSpPr>
                <p:nvPr/>
              </p:nvSpPr>
              <p:spPr bwMode="auto">
                <a:xfrm>
                  <a:off x="1368" y="1842"/>
                  <a:ext cx="24" cy="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698" name="Line 34"/>
                <p:cNvSpPr>
                  <a:spLocks noChangeShapeType="1"/>
                </p:cNvSpPr>
                <p:nvPr/>
              </p:nvSpPr>
              <p:spPr bwMode="auto">
                <a:xfrm flipH="1">
                  <a:off x="4038" y="1842"/>
                  <a:ext cx="30" cy="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699" name="Rectangle 35"/>
                <p:cNvSpPr>
                  <a:spLocks noChangeArrowheads="1"/>
                </p:cNvSpPr>
                <p:nvPr/>
              </p:nvSpPr>
              <p:spPr bwMode="auto">
                <a:xfrm>
                  <a:off x="1216" y="1756"/>
                  <a:ext cx="169" cy="14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5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Helvetica" charset="0"/>
                      <a:cs typeface="Arial" pitchFamily="34" charset="0"/>
                    </a:rPr>
                    <a:t>0.1</a:t>
                  </a:r>
                  <a:endParaRPr kumimoji="0" lang="en-US" sz="15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00" name="Line 36"/>
                <p:cNvSpPr>
                  <a:spLocks noChangeShapeType="1"/>
                </p:cNvSpPr>
                <p:nvPr/>
              </p:nvSpPr>
              <p:spPr bwMode="auto">
                <a:xfrm>
                  <a:off x="1368" y="1410"/>
                  <a:ext cx="24" cy="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01" name="Line 37"/>
                <p:cNvSpPr>
                  <a:spLocks noChangeShapeType="1"/>
                </p:cNvSpPr>
                <p:nvPr/>
              </p:nvSpPr>
              <p:spPr bwMode="auto">
                <a:xfrm flipH="1">
                  <a:off x="4038" y="1410"/>
                  <a:ext cx="30" cy="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02" name="Rectangle 38"/>
                <p:cNvSpPr>
                  <a:spLocks noChangeArrowheads="1"/>
                </p:cNvSpPr>
                <p:nvPr/>
              </p:nvSpPr>
              <p:spPr bwMode="auto">
                <a:xfrm>
                  <a:off x="1216" y="1324"/>
                  <a:ext cx="169" cy="14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500" b="0" i="0" u="none" strike="noStrike" cap="none" normalizeH="0" baseline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Helvetica" charset="0"/>
                      <a:cs typeface="Arial" pitchFamily="34" charset="0"/>
                    </a:rPr>
                    <a:t>0.2</a:t>
                  </a:r>
                  <a:endParaRPr kumimoji="0" lang="en-US" sz="15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03" name="Line 39"/>
                <p:cNvSpPr>
                  <a:spLocks noChangeShapeType="1"/>
                </p:cNvSpPr>
                <p:nvPr/>
              </p:nvSpPr>
              <p:spPr bwMode="auto">
                <a:xfrm>
                  <a:off x="1368" y="972"/>
                  <a:ext cx="24" cy="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04" name="Line 40"/>
                <p:cNvSpPr>
                  <a:spLocks noChangeShapeType="1"/>
                </p:cNvSpPr>
                <p:nvPr/>
              </p:nvSpPr>
              <p:spPr bwMode="auto">
                <a:xfrm flipH="1">
                  <a:off x="4038" y="972"/>
                  <a:ext cx="30" cy="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05" name="Rectangle 41"/>
                <p:cNvSpPr>
                  <a:spLocks noChangeArrowheads="1"/>
                </p:cNvSpPr>
                <p:nvPr/>
              </p:nvSpPr>
              <p:spPr bwMode="auto">
                <a:xfrm>
                  <a:off x="1216" y="886"/>
                  <a:ext cx="169" cy="14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5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Helvetica" charset="0"/>
                      <a:cs typeface="Arial" pitchFamily="34" charset="0"/>
                    </a:rPr>
                    <a:t>0.3</a:t>
                  </a:r>
                  <a:endParaRPr kumimoji="0" lang="en-US" sz="15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06" name="Line 42"/>
                <p:cNvSpPr>
                  <a:spLocks noChangeShapeType="1"/>
                </p:cNvSpPr>
                <p:nvPr/>
              </p:nvSpPr>
              <p:spPr bwMode="auto">
                <a:xfrm>
                  <a:off x="1368" y="762"/>
                  <a:ext cx="24" cy="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07" name="Line 43"/>
                <p:cNvSpPr>
                  <a:spLocks noChangeShapeType="1"/>
                </p:cNvSpPr>
                <p:nvPr/>
              </p:nvSpPr>
              <p:spPr bwMode="auto">
                <a:xfrm flipH="1">
                  <a:off x="4038" y="762"/>
                  <a:ext cx="30" cy="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08" name="Line 45"/>
                <p:cNvSpPr>
                  <a:spLocks noChangeShapeType="1"/>
                </p:cNvSpPr>
                <p:nvPr/>
              </p:nvSpPr>
              <p:spPr bwMode="auto">
                <a:xfrm>
                  <a:off x="1368" y="762"/>
                  <a:ext cx="2700" cy="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09" name="Line 46"/>
                <p:cNvSpPr>
                  <a:spLocks noChangeShapeType="1"/>
                </p:cNvSpPr>
                <p:nvPr/>
              </p:nvSpPr>
              <p:spPr bwMode="auto">
                <a:xfrm>
                  <a:off x="1368" y="2274"/>
                  <a:ext cx="2700" cy="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10" name="Line 47"/>
                <p:cNvSpPr>
                  <a:spLocks noChangeShapeType="1"/>
                </p:cNvSpPr>
                <p:nvPr/>
              </p:nvSpPr>
              <p:spPr bwMode="auto">
                <a:xfrm flipV="1">
                  <a:off x="4068" y="762"/>
                  <a:ext cx="1" cy="151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11" name="Line 48"/>
                <p:cNvSpPr>
                  <a:spLocks noChangeShapeType="1"/>
                </p:cNvSpPr>
                <p:nvPr/>
              </p:nvSpPr>
              <p:spPr bwMode="auto">
                <a:xfrm flipV="1">
                  <a:off x="1368" y="762"/>
                  <a:ext cx="1" cy="151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12" name="Freeform 49"/>
                <p:cNvSpPr>
                  <a:spLocks/>
                </p:cNvSpPr>
                <p:nvPr/>
              </p:nvSpPr>
              <p:spPr bwMode="auto">
                <a:xfrm>
                  <a:off x="1368" y="2274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13" name="Freeform 50"/>
                <p:cNvSpPr>
                  <a:spLocks/>
                </p:cNvSpPr>
                <p:nvPr/>
              </p:nvSpPr>
              <p:spPr bwMode="auto">
                <a:xfrm>
                  <a:off x="2130" y="2274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14" name="Freeform 51"/>
                <p:cNvSpPr>
                  <a:spLocks/>
                </p:cNvSpPr>
                <p:nvPr/>
              </p:nvSpPr>
              <p:spPr bwMode="auto">
                <a:xfrm>
                  <a:off x="2892" y="2274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15" name="Freeform 52"/>
                <p:cNvSpPr>
                  <a:spLocks/>
                </p:cNvSpPr>
                <p:nvPr/>
              </p:nvSpPr>
              <p:spPr bwMode="auto">
                <a:xfrm>
                  <a:off x="3654" y="2274"/>
                  <a:ext cx="414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</a:cxnLst>
                  <a:rect l="0" t="0" r="r" b="b"/>
                  <a:pathLst>
                    <a:path w="414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16" name="Freeform 53"/>
                <p:cNvSpPr>
                  <a:spLocks/>
                </p:cNvSpPr>
                <p:nvPr/>
              </p:nvSpPr>
              <p:spPr bwMode="auto">
                <a:xfrm>
                  <a:off x="1368" y="2274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17" name="Freeform 54"/>
                <p:cNvSpPr>
                  <a:spLocks/>
                </p:cNvSpPr>
                <p:nvPr/>
              </p:nvSpPr>
              <p:spPr bwMode="auto">
                <a:xfrm>
                  <a:off x="2130" y="2274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18" name="Freeform 55"/>
                <p:cNvSpPr>
                  <a:spLocks/>
                </p:cNvSpPr>
                <p:nvPr/>
              </p:nvSpPr>
              <p:spPr bwMode="auto">
                <a:xfrm>
                  <a:off x="2892" y="2274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19" name="Freeform 56"/>
                <p:cNvSpPr>
                  <a:spLocks/>
                </p:cNvSpPr>
                <p:nvPr/>
              </p:nvSpPr>
              <p:spPr bwMode="auto">
                <a:xfrm>
                  <a:off x="3654" y="2274"/>
                  <a:ext cx="414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</a:cxnLst>
                  <a:rect l="0" t="0" r="r" b="b"/>
                  <a:pathLst>
                    <a:path w="414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20" name="Freeform 57"/>
                <p:cNvSpPr>
                  <a:spLocks/>
                </p:cNvSpPr>
                <p:nvPr/>
              </p:nvSpPr>
              <p:spPr bwMode="auto">
                <a:xfrm>
                  <a:off x="1368" y="2022"/>
                  <a:ext cx="690" cy="126"/>
                </a:xfrm>
                <a:custGeom>
                  <a:avLst/>
                  <a:gdLst/>
                  <a:ahLst/>
                  <a:cxnLst>
                    <a:cxn ang="0">
                      <a:pos x="0" y="36"/>
                    </a:cxn>
                    <a:cxn ang="0">
                      <a:pos x="12" y="0"/>
                    </a:cxn>
                    <a:cxn ang="0">
                      <a:pos x="18" y="114"/>
                    </a:cxn>
                    <a:cxn ang="0">
                      <a:pos x="30" y="0"/>
                    </a:cxn>
                    <a:cxn ang="0">
                      <a:pos x="42" y="102"/>
                    </a:cxn>
                    <a:cxn ang="0">
                      <a:pos x="48" y="72"/>
                    </a:cxn>
                    <a:cxn ang="0">
                      <a:pos x="60" y="78"/>
                    </a:cxn>
                    <a:cxn ang="0">
                      <a:pos x="84" y="78"/>
                    </a:cxn>
                    <a:cxn ang="0">
                      <a:pos x="96" y="60"/>
                    </a:cxn>
                    <a:cxn ang="0">
                      <a:pos x="102" y="78"/>
                    </a:cxn>
                    <a:cxn ang="0">
                      <a:pos x="120" y="90"/>
                    </a:cxn>
                    <a:cxn ang="0">
                      <a:pos x="138" y="108"/>
                    </a:cxn>
                    <a:cxn ang="0">
                      <a:pos x="156" y="108"/>
                    </a:cxn>
                    <a:cxn ang="0">
                      <a:pos x="174" y="114"/>
                    </a:cxn>
                    <a:cxn ang="0">
                      <a:pos x="192" y="126"/>
                    </a:cxn>
                    <a:cxn ang="0">
                      <a:pos x="210" y="120"/>
                    </a:cxn>
                    <a:cxn ang="0">
                      <a:pos x="228" y="126"/>
                    </a:cxn>
                    <a:cxn ang="0">
                      <a:pos x="246" y="126"/>
                    </a:cxn>
                    <a:cxn ang="0">
                      <a:pos x="264" y="126"/>
                    </a:cxn>
                    <a:cxn ang="0">
                      <a:pos x="282" y="126"/>
                    </a:cxn>
                    <a:cxn ang="0">
                      <a:pos x="300" y="126"/>
                    </a:cxn>
                    <a:cxn ang="0">
                      <a:pos x="318" y="126"/>
                    </a:cxn>
                    <a:cxn ang="0">
                      <a:pos x="336" y="126"/>
                    </a:cxn>
                    <a:cxn ang="0">
                      <a:pos x="354" y="126"/>
                    </a:cxn>
                    <a:cxn ang="0">
                      <a:pos x="372" y="126"/>
                    </a:cxn>
                    <a:cxn ang="0">
                      <a:pos x="390" y="126"/>
                    </a:cxn>
                    <a:cxn ang="0">
                      <a:pos x="408" y="126"/>
                    </a:cxn>
                    <a:cxn ang="0">
                      <a:pos x="426" y="126"/>
                    </a:cxn>
                    <a:cxn ang="0">
                      <a:pos x="444" y="126"/>
                    </a:cxn>
                    <a:cxn ang="0">
                      <a:pos x="462" y="126"/>
                    </a:cxn>
                    <a:cxn ang="0">
                      <a:pos x="480" y="126"/>
                    </a:cxn>
                    <a:cxn ang="0">
                      <a:pos x="498" y="126"/>
                    </a:cxn>
                    <a:cxn ang="0">
                      <a:pos x="516" y="126"/>
                    </a:cxn>
                    <a:cxn ang="0">
                      <a:pos x="534" y="126"/>
                    </a:cxn>
                    <a:cxn ang="0">
                      <a:pos x="552" y="126"/>
                    </a:cxn>
                    <a:cxn ang="0">
                      <a:pos x="570" y="126"/>
                    </a:cxn>
                    <a:cxn ang="0">
                      <a:pos x="588" y="126"/>
                    </a:cxn>
                    <a:cxn ang="0">
                      <a:pos x="606" y="126"/>
                    </a:cxn>
                    <a:cxn ang="0">
                      <a:pos x="624" y="126"/>
                    </a:cxn>
                    <a:cxn ang="0">
                      <a:pos x="642" y="126"/>
                    </a:cxn>
                    <a:cxn ang="0">
                      <a:pos x="660" y="126"/>
                    </a:cxn>
                    <a:cxn ang="0">
                      <a:pos x="678" y="126"/>
                    </a:cxn>
                  </a:cxnLst>
                  <a:rect l="0" t="0" r="r" b="b"/>
                  <a:pathLst>
                    <a:path w="690" h="126">
                      <a:moveTo>
                        <a:pt x="0" y="66"/>
                      </a:moveTo>
                      <a:lnTo>
                        <a:pt x="0" y="24"/>
                      </a:lnTo>
                      <a:lnTo>
                        <a:pt x="0" y="36"/>
                      </a:lnTo>
                      <a:lnTo>
                        <a:pt x="6" y="18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126"/>
                      </a:lnTo>
                      <a:lnTo>
                        <a:pt x="18" y="126"/>
                      </a:lnTo>
                      <a:lnTo>
                        <a:pt x="18" y="114"/>
                      </a:lnTo>
                      <a:lnTo>
                        <a:pt x="24" y="72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0" y="126"/>
                      </a:lnTo>
                      <a:lnTo>
                        <a:pt x="36" y="120"/>
                      </a:lnTo>
                      <a:lnTo>
                        <a:pt x="42" y="102"/>
                      </a:lnTo>
                      <a:lnTo>
                        <a:pt x="42" y="30"/>
                      </a:lnTo>
                      <a:lnTo>
                        <a:pt x="48" y="36"/>
                      </a:lnTo>
                      <a:lnTo>
                        <a:pt x="48" y="72"/>
                      </a:lnTo>
                      <a:lnTo>
                        <a:pt x="60" y="84"/>
                      </a:lnTo>
                      <a:lnTo>
                        <a:pt x="54" y="84"/>
                      </a:lnTo>
                      <a:lnTo>
                        <a:pt x="60" y="78"/>
                      </a:lnTo>
                      <a:lnTo>
                        <a:pt x="66" y="84"/>
                      </a:lnTo>
                      <a:lnTo>
                        <a:pt x="72" y="90"/>
                      </a:lnTo>
                      <a:lnTo>
                        <a:pt x="84" y="78"/>
                      </a:lnTo>
                      <a:lnTo>
                        <a:pt x="84" y="60"/>
                      </a:lnTo>
                      <a:lnTo>
                        <a:pt x="90" y="54"/>
                      </a:lnTo>
                      <a:lnTo>
                        <a:pt x="96" y="60"/>
                      </a:lnTo>
                      <a:lnTo>
                        <a:pt x="96" y="66"/>
                      </a:lnTo>
                      <a:lnTo>
                        <a:pt x="108" y="78"/>
                      </a:lnTo>
                      <a:lnTo>
                        <a:pt x="102" y="78"/>
                      </a:lnTo>
                      <a:lnTo>
                        <a:pt x="108" y="78"/>
                      </a:lnTo>
                      <a:lnTo>
                        <a:pt x="114" y="84"/>
                      </a:lnTo>
                      <a:lnTo>
                        <a:pt x="120" y="90"/>
                      </a:lnTo>
                      <a:lnTo>
                        <a:pt x="132" y="102"/>
                      </a:lnTo>
                      <a:lnTo>
                        <a:pt x="132" y="108"/>
                      </a:lnTo>
                      <a:lnTo>
                        <a:pt x="138" y="108"/>
                      </a:lnTo>
                      <a:lnTo>
                        <a:pt x="144" y="108"/>
                      </a:lnTo>
                      <a:lnTo>
                        <a:pt x="150" y="102"/>
                      </a:lnTo>
                      <a:lnTo>
                        <a:pt x="156" y="108"/>
                      </a:lnTo>
                      <a:lnTo>
                        <a:pt x="162" y="108"/>
                      </a:lnTo>
                      <a:lnTo>
                        <a:pt x="168" y="108"/>
                      </a:lnTo>
                      <a:lnTo>
                        <a:pt x="174" y="114"/>
                      </a:lnTo>
                      <a:lnTo>
                        <a:pt x="180" y="114"/>
                      </a:lnTo>
                      <a:lnTo>
                        <a:pt x="186" y="120"/>
                      </a:lnTo>
                      <a:lnTo>
                        <a:pt x="192" y="126"/>
                      </a:lnTo>
                      <a:lnTo>
                        <a:pt x="198" y="126"/>
                      </a:lnTo>
                      <a:lnTo>
                        <a:pt x="204" y="126"/>
                      </a:lnTo>
                      <a:lnTo>
                        <a:pt x="210" y="120"/>
                      </a:lnTo>
                      <a:lnTo>
                        <a:pt x="216" y="120"/>
                      </a:lnTo>
                      <a:lnTo>
                        <a:pt x="222" y="120"/>
                      </a:lnTo>
                      <a:lnTo>
                        <a:pt x="228" y="126"/>
                      </a:lnTo>
                      <a:lnTo>
                        <a:pt x="234" y="126"/>
                      </a:lnTo>
                      <a:lnTo>
                        <a:pt x="240" y="126"/>
                      </a:lnTo>
                      <a:lnTo>
                        <a:pt x="246" y="126"/>
                      </a:lnTo>
                      <a:lnTo>
                        <a:pt x="252" y="126"/>
                      </a:lnTo>
                      <a:lnTo>
                        <a:pt x="258" y="126"/>
                      </a:lnTo>
                      <a:lnTo>
                        <a:pt x="264" y="126"/>
                      </a:lnTo>
                      <a:lnTo>
                        <a:pt x="270" y="126"/>
                      </a:lnTo>
                      <a:lnTo>
                        <a:pt x="276" y="126"/>
                      </a:lnTo>
                      <a:lnTo>
                        <a:pt x="282" y="126"/>
                      </a:lnTo>
                      <a:lnTo>
                        <a:pt x="288" y="126"/>
                      </a:lnTo>
                      <a:lnTo>
                        <a:pt x="294" y="126"/>
                      </a:lnTo>
                      <a:lnTo>
                        <a:pt x="300" y="126"/>
                      </a:lnTo>
                      <a:lnTo>
                        <a:pt x="306" y="126"/>
                      </a:lnTo>
                      <a:lnTo>
                        <a:pt x="312" y="126"/>
                      </a:lnTo>
                      <a:lnTo>
                        <a:pt x="318" y="126"/>
                      </a:lnTo>
                      <a:lnTo>
                        <a:pt x="324" y="126"/>
                      </a:lnTo>
                      <a:lnTo>
                        <a:pt x="330" y="126"/>
                      </a:lnTo>
                      <a:lnTo>
                        <a:pt x="336" y="126"/>
                      </a:lnTo>
                      <a:lnTo>
                        <a:pt x="342" y="126"/>
                      </a:lnTo>
                      <a:lnTo>
                        <a:pt x="348" y="126"/>
                      </a:lnTo>
                      <a:lnTo>
                        <a:pt x="354" y="126"/>
                      </a:lnTo>
                      <a:lnTo>
                        <a:pt x="360" y="126"/>
                      </a:lnTo>
                      <a:lnTo>
                        <a:pt x="366" y="126"/>
                      </a:lnTo>
                      <a:lnTo>
                        <a:pt x="372" y="126"/>
                      </a:lnTo>
                      <a:lnTo>
                        <a:pt x="378" y="126"/>
                      </a:lnTo>
                      <a:lnTo>
                        <a:pt x="384" y="126"/>
                      </a:lnTo>
                      <a:lnTo>
                        <a:pt x="390" y="126"/>
                      </a:lnTo>
                      <a:lnTo>
                        <a:pt x="396" y="126"/>
                      </a:lnTo>
                      <a:lnTo>
                        <a:pt x="402" y="126"/>
                      </a:lnTo>
                      <a:lnTo>
                        <a:pt x="408" y="126"/>
                      </a:lnTo>
                      <a:lnTo>
                        <a:pt x="414" y="126"/>
                      </a:lnTo>
                      <a:lnTo>
                        <a:pt x="420" y="126"/>
                      </a:lnTo>
                      <a:lnTo>
                        <a:pt x="426" y="126"/>
                      </a:lnTo>
                      <a:lnTo>
                        <a:pt x="432" y="126"/>
                      </a:lnTo>
                      <a:lnTo>
                        <a:pt x="438" y="126"/>
                      </a:lnTo>
                      <a:lnTo>
                        <a:pt x="444" y="126"/>
                      </a:lnTo>
                      <a:lnTo>
                        <a:pt x="450" y="126"/>
                      </a:lnTo>
                      <a:lnTo>
                        <a:pt x="456" y="126"/>
                      </a:lnTo>
                      <a:lnTo>
                        <a:pt x="462" y="126"/>
                      </a:lnTo>
                      <a:lnTo>
                        <a:pt x="468" y="126"/>
                      </a:lnTo>
                      <a:lnTo>
                        <a:pt x="474" y="126"/>
                      </a:lnTo>
                      <a:lnTo>
                        <a:pt x="480" y="126"/>
                      </a:lnTo>
                      <a:lnTo>
                        <a:pt x="486" y="126"/>
                      </a:lnTo>
                      <a:lnTo>
                        <a:pt x="492" y="126"/>
                      </a:lnTo>
                      <a:lnTo>
                        <a:pt x="498" y="126"/>
                      </a:lnTo>
                      <a:lnTo>
                        <a:pt x="504" y="126"/>
                      </a:lnTo>
                      <a:lnTo>
                        <a:pt x="510" y="126"/>
                      </a:lnTo>
                      <a:lnTo>
                        <a:pt x="516" y="126"/>
                      </a:lnTo>
                      <a:lnTo>
                        <a:pt x="522" y="126"/>
                      </a:lnTo>
                      <a:lnTo>
                        <a:pt x="528" y="126"/>
                      </a:lnTo>
                      <a:lnTo>
                        <a:pt x="534" y="126"/>
                      </a:lnTo>
                      <a:lnTo>
                        <a:pt x="540" y="126"/>
                      </a:lnTo>
                      <a:lnTo>
                        <a:pt x="546" y="126"/>
                      </a:lnTo>
                      <a:lnTo>
                        <a:pt x="552" y="126"/>
                      </a:lnTo>
                      <a:lnTo>
                        <a:pt x="558" y="126"/>
                      </a:lnTo>
                      <a:lnTo>
                        <a:pt x="564" y="126"/>
                      </a:lnTo>
                      <a:lnTo>
                        <a:pt x="570" y="126"/>
                      </a:lnTo>
                      <a:lnTo>
                        <a:pt x="576" y="126"/>
                      </a:lnTo>
                      <a:lnTo>
                        <a:pt x="582" y="126"/>
                      </a:lnTo>
                      <a:lnTo>
                        <a:pt x="588" y="126"/>
                      </a:lnTo>
                      <a:lnTo>
                        <a:pt x="594" y="126"/>
                      </a:lnTo>
                      <a:lnTo>
                        <a:pt x="600" y="126"/>
                      </a:lnTo>
                      <a:lnTo>
                        <a:pt x="606" y="126"/>
                      </a:lnTo>
                      <a:lnTo>
                        <a:pt x="612" y="126"/>
                      </a:lnTo>
                      <a:lnTo>
                        <a:pt x="618" y="126"/>
                      </a:lnTo>
                      <a:lnTo>
                        <a:pt x="624" y="126"/>
                      </a:lnTo>
                      <a:lnTo>
                        <a:pt x="630" y="126"/>
                      </a:lnTo>
                      <a:lnTo>
                        <a:pt x="636" y="126"/>
                      </a:lnTo>
                      <a:lnTo>
                        <a:pt x="642" y="126"/>
                      </a:lnTo>
                      <a:lnTo>
                        <a:pt x="648" y="126"/>
                      </a:lnTo>
                      <a:lnTo>
                        <a:pt x="654" y="126"/>
                      </a:lnTo>
                      <a:lnTo>
                        <a:pt x="660" y="126"/>
                      </a:lnTo>
                      <a:lnTo>
                        <a:pt x="666" y="126"/>
                      </a:lnTo>
                      <a:lnTo>
                        <a:pt x="672" y="126"/>
                      </a:lnTo>
                      <a:lnTo>
                        <a:pt x="678" y="126"/>
                      </a:lnTo>
                      <a:lnTo>
                        <a:pt x="684" y="126"/>
                      </a:lnTo>
                      <a:lnTo>
                        <a:pt x="690" y="126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21" name="Freeform 58"/>
                <p:cNvSpPr>
                  <a:spLocks/>
                </p:cNvSpPr>
                <p:nvPr/>
              </p:nvSpPr>
              <p:spPr bwMode="auto">
                <a:xfrm>
                  <a:off x="2058" y="2148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22" name="Freeform 59"/>
                <p:cNvSpPr>
                  <a:spLocks/>
                </p:cNvSpPr>
                <p:nvPr/>
              </p:nvSpPr>
              <p:spPr bwMode="auto">
                <a:xfrm>
                  <a:off x="2820" y="2088"/>
                  <a:ext cx="762" cy="60"/>
                </a:xfrm>
                <a:custGeom>
                  <a:avLst/>
                  <a:gdLst/>
                  <a:ahLst/>
                  <a:cxnLst>
                    <a:cxn ang="0">
                      <a:pos x="12" y="60"/>
                    </a:cxn>
                    <a:cxn ang="0">
                      <a:pos x="30" y="60"/>
                    </a:cxn>
                    <a:cxn ang="0">
                      <a:pos x="48" y="60"/>
                    </a:cxn>
                    <a:cxn ang="0">
                      <a:pos x="66" y="60"/>
                    </a:cxn>
                    <a:cxn ang="0">
                      <a:pos x="84" y="60"/>
                    </a:cxn>
                    <a:cxn ang="0">
                      <a:pos x="102" y="60"/>
                    </a:cxn>
                    <a:cxn ang="0">
                      <a:pos x="120" y="60"/>
                    </a:cxn>
                    <a:cxn ang="0">
                      <a:pos x="138" y="60"/>
                    </a:cxn>
                    <a:cxn ang="0">
                      <a:pos x="156" y="60"/>
                    </a:cxn>
                    <a:cxn ang="0">
                      <a:pos x="174" y="54"/>
                    </a:cxn>
                    <a:cxn ang="0">
                      <a:pos x="192" y="42"/>
                    </a:cxn>
                    <a:cxn ang="0">
                      <a:pos x="210" y="36"/>
                    </a:cxn>
                    <a:cxn ang="0">
                      <a:pos x="228" y="24"/>
                    </a:cxn>
                    <a:cxn ang="0">
                      <a:pos x="246" y="18"/>
                    </a:cxn>
                    <a:cxn ang="0">
                      <a:pos x="264" y="18"/>
                    </a:cxn>
                    <a:cxn ang="0">
                      <a:pos x="282" y="18"/>
                    </a:cxn>
                    <a:cxn ang="0">
                      <a:pos x="300" y="24"/>
                    </a:cxn>
                    <a:cxn ang="0">
                      <a:pos x="318" y="30"/>
                    </a:cxn>
                    <a:cxn ang="0">
                      <a:pos x="336" y="36"/>
                    </a:cxn>
                    <a:cxn ang="0">
                      <a:pos x="354" y="36"/>
                    </a:cxn>
                    <a:cxn ang="0">
                      <a:pos x="372" y="30"/>
                    </a:cxn>
                    <a:cxn ang="0">
                      <a:pos x="390" y="12"/>
                    </a:cxn>
                    <a:cxn ang="0">
                      <a:pos x="408" y="6"/>
                    </a:cxn>
                    <a:cxn ang="0">
                      <a:pos x="426" y="6"/>
                    </a:cxn>
                    <a:cxn ang="0">
                      <a:pos x="444" y="6"/>
                    </a:cxn>
                    <a:cxn ang="0">
                      <a:pos x="462" y="6"/>
                    </a:cxn>
                    <a:cxn ang="0">
                      <a:pos x="480" y="6"/>
                    </a:cxn>
                    <a:cxn ang="0">
                      <a:pos x="498" y="6"/>
                    </a:cxn>
                    <a:cxn ang="0">
                      <a:pos x="516" y="6"/>
                    </a:cxn>
                    <a:cxn ang="0">
                      <a:pos x="534" y="6"/>
                    </a:cxn>
                    <a:cxn ang="0">
                      <a:pos x="552" y="6"/>
                    </a:cxn>
                    <a:cxn ang="0">
                      <a:pos x="570" y="6"/>
                    </a:cxn>
                    <a:cxn ang="0">
                      <a:pos x="588" y="6"/>
                    </a:cxn>
                    <a:cxn ang="0">
                      <a:pos x="606" y="6"/>
                    </a:cxn>
                    <a:cxn ang="0">
                      <a:pos x="624" y="6"/>
                    </a:cxn>
                    <a:cxn ang="0">
                      <a:pos x="642" y="6"/>
                    </a:cxn>
                    <a:cxn ang="0">
                      <a:pos x="660" y="6"/>
                    </a:cxn>
                    <a:cxn ang="0">
                      <a:pos x="678" y="6"/>
                    </a:cxn>
                    <a:cxn ang="0">
                      <a:pos x="696" y="6"/>
                    </a:cxn>
                    <a:cxn ang="0">
                      <a:pos x="714" y="6"/>
                    </a:cxn>
                    <a:cxn ang="0">
                      <a:pos x="732" y="6"/>
                    </a:cxn>
                    <a:cxn ang="0">
                      <a:pos x="750" y="6"/>
                    </a:cxn>
                  </a:cxnLst>
                  <a:rect l="0" t="0" r="r" b="b"/>
                  <a:pathLst>
                    <a:path w="762" h="60">
                      <a:moveTo>
                        <a:pt x="0" y="60"/>
                      </a:moveTo>
                      <a:lnTo>
                        <a:pt x="6" y="60"/>
                      </a:lnTo>
                      <a:lnTo>
                        <a:pt x="12" y="60"/>
                      </a:lnTo>
                      <a:lnTo>
                        <a:pt x="18" y="60"/>
                      </a:lnTo>
                      <a:lnTo>
                        <a:pt x="24" y="60"/>
                      </a:lnTo>
                      <a:lnTo>
                        <a:pt x="30" y="60"/>
                      </a:lnTo>
                      <a:lnTo>
                        <a:pt x="36" y="60"/>
                      </a:lnTo>
                      <a:lnTo>
                        <a:pt x="42" y="60"/>
                      </a:lnTo>
                      <a:lnTo>
                        <a:pt x="48" y="60"/>
                      </a:lnTo>
                      <a:lnTo>
                        <a:pt x="54" y="60"/>
                      </a:lnTo>
                      <a:lnTo>
                        <a:pt x="60" y="60"/>
                      </a:lnTo>
                      <a:lnTo>
                        <a:pt x="66" y="60"/>
                      </a:lnTo>
                      <a:lnTo>
                        <a:pt x="72" y="60"/>
                      </a:lnTo>
                      <a:lnTo>
                        <a:pt x="78" y="60"/>
                      </a:lnTo>
                      <a:lnTo>
                        <a:pt x="84" y="60"/>
                      </a:lnTo>
                      <a:lnTo>
                        <a:pt x="90" y="60"/>
                      </a:lnTo>
                      <a:lnTo>
                        <a:pt x="96" y="60"/>
                      </a:lnTo>
                      <a:lnTo>
                        <a:pt x="102" y="60"/>
                      </a:lnTo>
                      <a:lnTo>
                        <a:pt x="108" y="60"/>
                      </a:lnTo>
                      <a:lnTo>
                        <a:pt x="114" y="60"/>
                      </a:lnTo>
                      <a:lnTo>
                        <a:pt x="120" y="60"/>
                      </a:lnTo>
                      <a:lnTo>
                        <a:pt x="126" y="60"/>
                      </a:lnTo>
                      <a:lnTo>
                        <a:pt x="132" y="60"/>
                      </a:lnTo>
                      <a:lnTo>
                        <a:pt x="138" y="60"/>
                      </a:lnTo>
                      <a:lnTo>
                        <a:pt x="144" y="60"/>
                      </a:lnTo>
                      <a:lnTo>
                        <a:pt x="150" y="60"/>
                      </a:lnTo>
                      <a:lnTo>
                        <a:pt x="156" y="60"/>
                      </a:lnTo>
                      <a:lnTo>
                        <a:pt x="162" y="60"/>
                      </a:lnTo>
                      <a:lnTo>
                        <a:pt x="168" y="54"/>
                      </a:lnTo>
                      <a:lnTo>
                        <a:pt x="174" y="54"/>
                      </a:lnTo>
                      <a:lnTo>
                        <a:pt x="180" y="48"/>
                      </a:lnTo>
                      <a:lnTo>
                        <a:pt x="186" y="48"/>
                      </a:lnTo>
                      <a:lnTo>
                        <a:pt x="192" y="42"/>
                      </a:lnTo>
                      <a:lnTo>
                        <a:pt x="198" y="42"/>
                      </a:lnTo>
                      <a:lnTo>
                        <a:pt x="204" y="36"/>
                      </a:lnTo>
                      <a:lnTo>
                        <a:pt x="210" y="36"/>
                      </a:lnTo>
                      <a:lnTo>
                        <a:pt x="216" y="30"/>
                      </a:lnTo>
                      <a:lnTo>
                        <a:pt x="222" y="30"/>
                      </a:lnTo>
                      <a:lnTo>
                        <a:pt x="228" y="24"/>
                      </a:lnTo>
                      <a:lnTo>
                        <a:pt x="234" y="24"/>
                      </a:lnTo>
                      <a:lnTo>
                        <a:pt x="240" y="24"/>
                      </a:lnTo>
                      <a:lnTo>
                        <a:pt x="246" y="18"/>
                      </a:lnTo>
                      <a:lnTo>
                        <a:pt x="252" y="18"/>
                      </a:lnTo>
                      <a:lnTo>
                        <a:pt x="258" y="18"/>
                      </a:lnTo>
                      <a:lnTo>
                        <a:pt x="264" y="18"/>
                      </a:lnTo>
                      <a:lnTo>
                        <a:pt x="270" y="18"/>
                      </a:lnTo>
                      <a:lnTo>
                        <a:pt x="276" y="18"/>
                      </a:lnTo>
                      <a:lnTo>
                        <a:pt x="282" y="18"/>
                      </a:lnTo>
                      <a:lnTo>
                        <a:pt x="288" y="24"/>
                      </a:lnTo>
                      <a:lnTo>
                        <a:pt x="294" y="24"/>
                      </a:lnTo>
                      <a:lnTo>
                        <a:pt x="300" y="24"/>
                      </a:lnTo>
                      <a:lnTo>
                        <a:pt x="306" y="30"/>
                      </a:lnTo>
                      <a:lnTo>
                        <a:pt x="312" y="30"/>
                      </a:lnTo>
                      <a:lnTo>
                        <a:pt x="318" y="30"/>
                      </a:lnTo>
                      <a:lnTo>
                        <a:pt x="324" y="36"/>
                      </a:lnTo>
                      <a:lnTo>
                        <a:pt x="330" y="36"/>
                      </a:lnTo>
                      <a:lnTo>
                        <a:pt x="336" y="36"/>
                      </a:lnTo>
                      <a:lnTo>
                        <a:pt x="342" y="36"/>
                      </a:lnTo>
                      <a:lnTo>
                        <a:pt x="348" y="36"/>
                      </a:lnTo>
                      <a:lnTo>
                        <a:pt x="354" y="36"/>
                      </a:lnTo>
                      <a:lnTo>
                        <a:pt x="360" y="36"/>
                      </a:lnTo>
                      <a:lnTo>
                        <a:pt x="366" y="30"/>
                      </a:lnTo>
                      <a:lnTo>
                        <a:pt x="372" y="30"/>
                      </a:lnTo>
                      <a:lnTo>
                        <a:pt x="378" y="24"/>
                      </a:lnTo>
                      <a:lnTo>
                        <a:pt x="384" y="18"/>
                      </a:lnTo>
                      <a:lnTo>
                        <a:pt x="390" y="12"/>
                      </a:lnTo>
                      <a:lnTo>
                        <a:pt x="396" y="12"/>
                      </a:lnTo>
                      <a:lnTo>
                        <a:pt x="402" y="6"/>
                      </a:lnTo>
                      <a:lnTo>
                        <a:pt x="408" y="6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6"/>
                      </a:lnTo>
                      <a:lnTo>
                        <a:pt x="432" y="6"/>
                      </a:lnTo>
                      <a:lnTo>
                        <a:pt x="438" y="6"/>
                      </a:lnTo>
                      <a:lnTo>
                        <a:pt x="444" y="6"/>
                      </a:lnTo>
                      <a:lnTo>
                        <a:pt x="450" y="12"/>
                      </a:lnTo>
                      <a:lnTo>
                        <a:pt x="456" y="12"/>
                      </a:lnTo>
                      <a:lnTo>
                        <a:pt x="462" y="6"/>
                      </a:lnTo>
                      <a:lnTo>
                        <a:pt x="468" y="6"/>
                      </a:lnTo>
                      <a:lnTo>
                        <a:pt x="474" y="6"/>
                      </a:lnTo>
                      <a:lnTo>
                        <a:pt x="480" y="6"/>
                      </a:lnTo>
                      <a:lnTo>
                        <a:pt x="486" y="6"/>
                      </a:lnTo>
                      <a:lnTo>
                        <a:pt x="492" y="6"/>
                      </a:lnTo>
                      <a:lnTo>
                        <a:pt x="498" y="6"/>
                      </a:lnTo>
                      <a:lnTo>
                        <a:pt x="504" y="6"/>
                      </a:lnTo>
                      <a:lnTo>
                        <a:pt x="510" y="6"/>
                      </a:lnTo>
                      <a:lnTo>
                        <a:pt x="516" y="6"/>
                      </a:lnTo>
                      <a:lnTo>
                        <a:pt x="522" y="6"/>
                      </a:lnTo>
                      <a:lnTo>
                        <a:pt x="528" y="6"/>
                      </a:lnTo>
                      <a:lnTo>
                        <a:pt x="534" y="6"/>
                      </a:lnTo>
                      <a:lnTo>
                        <a:pt x="540" y="6"/>
                      </a:lnTo>
                      <a:lnTo>
                        <a:pt x="546" y="6"/>
                      </a:lnTo>
                      <a:lnTo>
                        <a:pt x="552" y="6"/>
                      </a:lnTo>
                      <a:lnTo>
                        <a:pt x="558" y="6"/>
                      </a:lnTo>
                      <a:lnTo>
                        <a:pt x="564" y="6"/>
                      </a:lnTo>
                      <a:lnTo>
                        <a:pt x="570" y="6"/>
                      </a:lnTo>
                      <a:lnTo>
                        <a:pt x="576" y="6"/>
                      </a:lnTo>
                      <a:lnTo>
                        <a:pt x="582" y="6"/>
                      </a:lnTo>
                      <a:lnTo>
                        <a:pt x="588" y="6"/>
                      </a:lnTo>
                      <a:lnTo>
                        <a:pt x="594" y="6"/>
                      </a:lnTo>
                      <a:lnTo>
                        <a:pt x="600" y="6"/>
                      </a:lnTo>
                      <a:lnTo>
                        <a:pt x="606" y="6"/>
                      </a:lnTo>
                      <a:lnTo>
                        <a:pt x="612" y="6"/>
                      </a:lnTo>
                      <a:lnTo>
                        <a:pt x="618" y="6"/>
                      </a:lnTo>
                      <a:lnTo>
                        <a:pt x="624" y="6"/>
                      </a:lnTo>
                      <a:lnTo>
                        <a:pt x="630" y="6"/>
                      </a:lnTo>
                      <a:lnTo>
                        <a:pt x="636" y="6"/>
                      </a:lnTo>
                      <a:lnTo>
                        <a:pt x="642" y="6"/>
                      </a:lnTo>
                      <a:lnTo>
                        <a:pt x="648" y="6"/>
                      </a:lnTo>
                      <a:lnTo>
                        <a:pt x="654" y="6"/>
                      </a:lnTo>
                      <a:lnTo>
                        <a:pt x="660" y="6"/>
                      </a:lnTo>
                      <a:lnTo>
                        <a:pt x="666" y="6"/>
                      </a:lnTo>
                      <a:lnTo>
                        <a:pt x="672" y="6"/>
                      </a:lnTo>
                      <a:lnTo>
                        <a:pt x="678" y="6"/>
                      </a:lnTo>
                      <a:lnTo>
                        <a:pt x="684" y="6"/>
                      </a:lnTo>
                      <a:lnTo>
                        <a:pt x="690" y="6"/>
                      </a:lnTo>
                      <a:lnTo>
                        <a:pt x="696" y="6"/>
                      </a:lnTo>
                      <a:lnTo>
                        <a:pt x="702" y="6"/>
                      </a:lnTo>
                      <a:lnTo>
                        <a:pt x="708" y="6"/>
                      </a:lnTo>
                      <a:lnTo>
                        <a:pt x="714" y="6"/>
                      </a:lnTo>
                      <a:lnTo>
                        <a:pt x="720" y="6"/>
                      </a:lnTo>
                      <a:lnTo>
                        <a:pt x="726" y="6"/>
                      </a:lnTo>
                      <a:lnTo>
                        <a:pt x="732" y="6"/>
                      </a:lnTo>
                      <a:lnTo>
                        <a:pt x="738" y="6"/>
                      </a:lnTo>
                      <a:lnTo>
                        <a:pt x="744" y="6"/>
                      </a:lnTo>
                      <a:lnTo>
                        <a:pt x="750" y="6"/>
                      </a:lnTo>
                      <a:lnTo>
                        <a:pt x="756" y="6"/>
                      </a:lnTo>
                      <a:lnTo>
                        <a:pt x="762" y="6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23" name="Freeform 60"/>
                <p:cNvSpPr>
                  <a:spLocks/>
                </p:cNvSpPr>
                <p:nvPr/>
              </p:nvSpPr>
              <p:spPr bwMode="auto">
                <a:xfrm>
                  <a:off x="3582" y="2094"/>
                  <a:ext cx="486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  <a:cxn ang="0">
                      <a:pos x="462" y="0"/>
                    </a:cxn>
                    <a:cxn ang="0">
                      <a:pos x="474" y="0"/>
                    </a:cxn>
                    <a:cxn ang="0">
                      <a:pos x="486" y="0"/>
                    </a:cxn>
                  </a:cxnLst>
                  <a:rect l="0" t="0" r="r" b="b"/>
                  <a:pathLst>
                    <a:path w="486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24" name="Freeform 61"/>
                <p:cNvSpPr>
                  <a:spLocks/>
                </p:cNvSpPr>
                <p:nvPr/>
              </p:nvSpPr>
              <p:spPr bwMode="auto">
                <a:xfrm>
                  <a:off x="1368" y="2274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25" name="Freeform 62"/>
                <p:cNvSpPr>
                  <a:spLocks/>
                </p:cNvSpPr>
                <p:nvPr/>
              </p:nvSpPr>
              <p:spPr bwMode="auto">
                <a:xfrm>
                  <a:off x="2130" y="2274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26" name="Freeform 63"/>
                <p:cNvSpPr>
                  <a:spLocks/>
                </p:cNvSpPr>
                <p:nvPr/>
              </p:nvSpPr>
              <p:spPr bwMode="auto">
                <a:xfrm>
                  <a:off x="2892" y="2274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27" name="Freeform 64"/>
                <p:cNvSpPr>
                  <a:spLocks/>
                </p:cNvSpPr>
                <p:nvPr/>
              </p:nvSpPr>
              <p:spPr bwMode="auto">
                <a:xfrm>
                  <a:off x="3654" y="2274"/>
                  <a:ext cx="414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</a:cxnLst>
                  <a:rect l="0" t="0" r="r" b="b"/>
                  <a:pathLst>
                    <a:path w="414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28" name="Freeform 65"/>
                <p:cNvSpPr>
                  <a:spLocks/>
                </p:cNvSpPr>
                <p:nvPr/>
              </p:nvSpPr>
              <p:spPr bwMode="auto">
                <a:xfrm>
                  <a:off x="1368" y="1746"/>
                  <a:ext cx="630" cy="264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114"/>
                    </a:cxn>
                    <a:cxn ang="0">
                      <a:pos x="24" y="114"/>
                    </a:cxn>
                    <a:cxn ang="0">
                      <a:pos x="30" y="60"/>
                    </a:cxn>
                    <a:cxn ang="0">
                      <a:pos x="42" y="222"/>
                    </a:cxn>
                    <a:cxn ang="0">
                      <a:pos x="48" y="54"/>
                    </a:cxn>
                    <a:cxn ang="0">
                      <a:pos x="60" y="156"/>
                    </a:cxn>
                    <a:cxn ang="0">
                      <a:pos x="66" y="168"/>
                    </a:cxn>
                    <a:cxn ang="0">
                      <a:pos x="72" y="144"/>
                    </a:cxn>
                    <a:cxn ang="0">
                      <a:pos x="78" y="150"/>
                    </a:cxn>
                    <a:cxn ang="0">
                      <a:pos x="96" y="96"/>
                    </a:cxn>
                    <a:cxn ang="0">
                      <a:pos x="108" y="138"/>
                    </a:cxn>
                    <a:cxn ang="0">
                      <a:pos x="120" y="162"/>
                    </a:cxn>
                    <a:cxn ang="0">
                      <a:pos x="132" y="198"/>
                    </a:cxn>
                    <a:cxn ang="0">
                      <a:pos x="150" y="210"/>
                    </a:cxn>
                    <a:cxn ang="0">
                      <a:pos x="168" y="222"/>
                    </a:cxn>
                    <a:cxn ang="0">
                      <a:pos x="180" y="240"/>
                    </a:cxn>
                    <a:cxn ang="0">
                      <a:pos x="198" y="264"/>
                    </a:cxn>
                    <a:cxn ang="0">
                      <a:pos x="204" y="264"/>
                    </a:cxn>
                    <a:cxn ang="0">
                      <a:pos x="222" y="264"/>
                    </a:cxn>
                    <a:cxn ang="0">
                      <a:pos x="240" y="264"/>
                    </a:cxn>
                    <a:cxn ang="0">
                      <a:pos x="258" y="264"/>
                    </a:cxn>
                    <a:cxn ang="0">
                      <a:pos x="276" y="264"/>
                    </a:cxn>
                    <a:cxn ang="0">
                      <a:pos x="294" y="264"/>
                    </a:cxn>
                    <a:cxn ang="0">
                      <a:pos x="312" y="264"/>
                    </a:cxn>
                    <a:cxn ang="0">
                      <a:pos x="330" y="264"/>
                    </a:cxn>
                    <a:cxn ang="0">
                      <a:pos x="348" y="264"/>
                    </a:cxn>
                    <a:cxn ang="0">
                      <a:pos x="366" y="264"/>
                    </a:cxn>
                    <a:cxn ang="0">
                      <a:pos x="384" y="264"/>
                    </a:cxn>
                    <a:cxn ang="0">
                      <a:pos x="402" y="264"/>
                    </a:cxn>
                    <a:cxn ang="0">
                      <a:pos x="420" y="264"/>
                    </a:cxn>
                    <a:cxn ang="0">
                      <a:pos x="438" y="264"/>
                    </a:cxn>
                    <a:cxn ang="0">
                      <a:pos x="456" y="264"/>
                    </a:cxn>
                    <a:cxn ang="0">
                      <a:pos x="474" y="264"/>
                    </a:cxn>
                    <a:cxn ang="0">
                      <a:pos x="492" y="264"/>
                    </a:cxn>
                    <a:cxn ang="0">
                      <a:pos x="510" y="264"/>
                    </a:cxn>
                    <a:cxn ang="0">
                      <a:pos x="528" y="264"/>
                    </a:cxn>
                    <a:cxn ang="0">
                      <a:pos x="546" y="264"/>
                    </a:cxn>
                    <a:cxn ang="0">
                      <a:pos x="564" y="264"/>
                    </a:cxn>
                    <a:cxn ang="0">
                      <a:pos x="582" y="264"/>
                    </a:cxn>
                    <a:cxn ang="0">
                      <a:pos x="600" y="264"/>
                    </a:cxn>
                    <a:cxn ang="0">
                      <a:pos x="618" y="264"/>
                    </a:cxn>
                  </a:cxnLst>
                  <a:rect l="0" t="0" r="r" b="b"/>
                  <a:pathLst>
                    <a:path w="630" h="264">
                      <a:moveTo>
                        <a:pt x="0" y="132"/>
                      </a:move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108"/>
                      </a:lnTo>
                      <a:lnTo>
                        <a:pt x="18" y="114"/>
                      </a:lnTo>
                      <a:lnTo>
                        <a:pt x="18" y="186"/>
                      </a:lnTo>
                      <a:lnTo>
                        <a:pt x="24" y="192"/>
                      </a:lnTo>
                      <a:lnTo>
                        <a:pt x="24" y="114"/>
                      </a:lnTo>
                      <a:lnTo>
                        <a:pt x="30" y="96"/>
                      </a:lnTo>
                      <a:lnTo>
                        <a:pt x="30" y="42"/>
                      </a:lnTo>
                      <a:lnTo>
                        <a:pt x="30" y="60"/>
                      </a:lnTo>
                      <a:lnTo>
                        <a:pt x="36" y="72"/>
                      </a:lnTo>
                      <a:lnTo>
                        <a:pt x="36" y="210"/>
                      </a:lnTo>
                      <a:lnTo>
                        <a:pt x="42" y="222"/>
                      </a:lnTo>
                      <a:lnTo>
                        <a:pt x="42" y="150"/>
                      </a:lnTo>
                      <a:lnTo>
                        <a:pt x="48" y="132"/>
                      </a:lnTo>
                      <a:lnTo>
                        <a:pt x="48" y="54"/>
                      </a:lnTo>
                      <a:lnTo>
                        <a:pt x="54" y="60"/>
                      </a:lnTo>
                      <a:lnTo>
                        <a:pt x="54" y="144"/>
                      </a:lnTo>
                      <a:lnTo>
                        <a:pt x="60" y="156"/>
                      </a:lnTo>
                      <a:lnTo>
                        <a:pt x="60" y="180"/>
                      </a:lnTo>
                      <a:lnTo>
                        <a:pt x="60" y="174"/>
                      </a:lnTo>
                      <a:lnTo>
                        <a:pt x="66" y="168"/>
                      </a:lnTo>
                      <a:lnTo>
                        <a:pt x="66" y="120"/>
                      </a:lnTo>
                      <a:lnTo>
                        <a:pt x="72" y="126"/>
                      </a:lnTo>
                      <a:lnTo>
                        <a:pt x="72" y="144"/>
                      </a:lnTo>
                      <a:lnTo>
                        <a:pt x="78" y="150"/>
                      </a:lnTo>
                      <a:lnTo>
                        <a:pt x="78" y="156"/>
                      </a:lnTo>
                      <a:lnTo>
                        <a:pt x="78" y="150"/>
                      </a:lnTo>
                      <a:lnTo>
                        <a:pt x="84" y="144"/>
                      </a:lnTo>
                      <a:lnTo>
                        <a:pt x="84" y="96"/>
                      </a:lnTo>
                      <a:lnTo>
                        <a:pt x="96" y="96"/>
                      </a:lnTo>
                      <a:lnTo>
                        <a:pt x="96" y="126"/>
                      </a:lnTo>
                      <a:lnTo>
                        <a:pt x="102" y="132"/>
                      </a:lnTo>
                      <a:lnTo>
                        <a:pt x="108" y="138"/>
                      </a:lnTo>
                      <a:lnTo>
                        <a:pt x="114" y="144"/>
                      </a:lnTo>
                      <a:lnTo>
                        <a:pt x="114" y="156"/>
                      </a:lnTo>
                      <a:lnTo>
                        <a:pt x="120" y="162"/>
                      </a:lnTo>
                      <a:lnTo>
                        <a:pt x="120" y="174"/>
                      </a:lnTo>
                      <a:lnTo>
                        <a:pt x="132" y="186"/>
                      </a:lnTo>
                      <a:lnTo>
                        <a:pt x="132" y="198"/>
                      </a:lnTo>
                      <a:lnTo>
                        <a:pt x="138" y="204"/>
                      </a:lnTo>
                      <a:lnTo>
                        <a:pt x="144" y="204"/>
                      </a:lnTo>
                      <a:lnTo>
                        <a:pt x="150" y="210"/>
                      </a:lnTo>
                      <a:lnTo>
                        <a:pt x="156" y="210"/>
                      </a:lnTo>
                      <a:lnTo>
                        <a:pt x="162" y="216"/>
                      </a:lnTo>
                      <a:lnTo>
                        <a:pt x="168" y="222"/>
                      </a:lnTo>
                      <a:lnTo>
                        <a:pt x="174" y="228"/>
                      </a:lnTo>
                      <a:lnTo>
                        <a:pt x="180" y="234"/>
                      </a:lnTo>
                      <a:lnTo>
                        <a:pt x="180" y="240"/>
                      </a:lnTo>
                      <a:lnTo>
                        <a:pt x="186" y="246"/>
                      </a:lnTo>
                      <a:lnTo>
                        <a:pt x="186" y="252"/>
                      </a:lnTo>
                      <a:lnTo>
                        <a:pt x="198" y="264"/>
                      </a:lnTo>
                      <a:lnTo>
                        <a:pt x="192" y="264"/>
                      </a:lnTo>
                      <a:lnTo>
                        <a:pt x="198" y="264"/>
                      </a:lnTo>
                      <a:lnTo>
                        <a:pt x="204" y="264"/>
                      </a:lnTo>
                      <a:lnTo>
                        <a:pt x="210" y="258"/>
                      </a:lnTo>
                      <a:lnTo>
                        <a:pt x="216" y="258"/>
                      </a:lnTo>
                      <a:lnTo>
                        <a:pt x="222" y="264"/>
                      </a:lnTo>
                      <a:lnTo>
                        <a:pt x="228" y="264"/>
                      </a:lnTo>
                      <a:lnTo>
                        <a:pt x="234" y="264"/>
                      </a:lnTo>
                      <a:lnTo>
                        <a:pt x="240" y="264"/>
                      </a:lnTo>
                      <a:lnTo>
                        <a:pt x="246" y="264"/>
                      </a:lnTo>
                      <a:lnTo>
                        <a:pt x="252" y="264"/>
                      </a:lnTo>
                      <a:lnTo>
                        <a:pt x="258" y="264"/>
                      </a:lnTo>
                      <a:lnTo>
                        <a:pt x="264" y="264"/>
                      </a:lnTo>
                      <a:lnTo>
                        <a:pt x="270" y="264"/>
                      </a:lnTo>
                      <a:lnTo>
                        <a:pt x="276" y="264"/>
                      </a:lnTo>
                      <a:lnTo>
                        <a:pt x="282" y="264"/>
                      </a:lnTo>
                      <a:lnTo>
                        <a:pt x="288" y="264"/>
                      </a:lnTo>
                      <a:lnTo>
                        <a:pt x="294" y="264"/>
                      </a:lnTo>
                      <a:lnTo>
                        <a:pt x="300" y="264"/>
                      </a:lnTo>
                      <a:lnTo>
                        <a:pt x="306" y="264"/>
                      </a:lnTo>
                      <a:lnTo>
                        <a:pt x="312" y="264"/>
                      </a:lnTo>
                      <a:lnTo>
                        <a:pt x="318" y="264"/>
                      </a:lnTo>
                      <a:lnTo>
                        <a:pt x="324" y="264"/>
                      </a:lnTo>
                      <a:lnTo>
                        <a:pt x="330" y="264"/>
                      </a:lnTo>
                      <a:lnTo>
                        <a:pt x="336" y="264"/>
                      </a:lnTo>
                      <a:lnTo>
                        <a:pt x="342" y="264"/>
                      </a:lnTo>
                      <a:lnTo>
                        <a:pt x="348" y="264"/>
                      </a:lnTo>
                      <a:lnTo>
                        <a:pt x="354" y="264"/>
                      </a:lnTo>
                      <a:lnTo>
                        <a:pt x="360" y="264"/>
                      </a:lnTo>
                      <a:lnTo>
                        <a:pt x="366" y="264"/>
                      </a:lnTo>
                      <a:lnTo>
                        <a:pt x="372" y="264"/>
                      </a:lnTo>
                      <a:lnTo>
                        <a:pt x="378" y="264"/>
                      </a:lnTo>
                      <a:lnTo>
                        <a:pt x="384" y="264"/>
                      </a:lnTo>
                      <a:lnTo>
                        <a:pt x="390" y="264"/>
                      </a:lnTo>
                      <a:lnTo>
                        <a:pt x="396" y="264"/>
                      </a:lnTo>
                      <a:lnTo>
                        <a:pt x="402" y="264"/>
                      </a:lnTo>
                      <a:lnTo>
                        <a:pt x="408" y="264"/>
                      </a:lnTo>
                      <a:lnTo>
                        <a:pt x="414" y="264"/>
                      </a:lnTo>
                      <a:lnTo>
                        <a:pt x="420" y="264"/>
                      </a:lnTo>
                      <a:lnTo>
                        <a:pt x="426" y="264"/>
                      </a:lnTo>
                      <a:lnTo>
                        <a:pt x="432" y="264"/>
                      </a:lnTo>
                      <a:lnTo>
                        <a:pt x="438" y="264"/>
                      </a:lnTo>
                      <a:lnTo>
                        <a:pt x="444" y="264"/>
                      </a:lnTo>
                      <a:lnTo>
                        <a:pt x="450" y="264"/>
                      </a:lnTo>
                      <a:lnTo>
                        <a:pt x="456" y="264"/>
                      </a:lnTo>
                      <a:lnTo>
                        <a:pt x="462" y="264"/>
                      </a:lnTo>
                      <a:lnTo>
                        <a:pt x="468" y="264"/>
                      </a:lnTo>
                      <a:lnTo>
                        <a:pt x="474" y="264"/>
                      </a:lnTo>
                      <a:lnTo>
                        <a:pt x="480" y="264"/>
                      </a:lnTo>
                      <a:lnTo>
                        <a:pt x="486" y="264"/>
                      </a:lnTo>
                      <a:lnTo>
                        <a:pt x="492" y="264"/>
                      </a:lnTo>
                      <a:lnTo>
                        <a:pt x="498" y="264"/>
                      </a:lnTo>
                      <a:lnTo>
                        <a:pt x="504" y="264"/>
                      </a:lnTo>
                      <a:lnTo>
                        <a:pt x="510" y="264"/>
                      </a:lnTo>
                      <a:lnTo>
                        <a:pt x="516" y="264"/>
                      </a:lnTo>
                      <a:lnTo>
                        <a:pt x="522" y="264"/>
                      </a:lnTo>
                      <a:lnTo>
                        <a:pt x="528" y="264"/>
                      </a:lnTo>
                      <a:lnTo>
                        <a:pt x="534" y="264"/>
                      </a:lnTo>
                      <a:lnTo>
                        <a:pt x="540" y="264"/>
                      </a:lnTo>
                      <a:lnTo>
                        <a:pt x="546" y="264"/>
                      </a:lnTo>
                      <a:lnTo>
                        <a:pt x="552" y="264"/>
                      </a:lnTo>
                      <a:lnTo>
                        <a:pt x="558" y="264"/>
                      </a:lnTo>
                      <a:lnTo>
                        <a:pt x="564" y="264"/>
                      </a:lnTo>
                      <a:lnTo>
                        <a:pt x="570" y="264"/>
                      </a:lnTo>
                      <a:lnTo>
                        <a:pt x="576" y="264"/>
                      </a:lnTo>
                      <a:lnTo>
                        <a:pt x="582" y="264"/>
                      </a:lnTo>
                      <a:lnTo>
                        <a:pt x="588" y="264"/>
                      </a:lnTo>
                      <a:lnTo>
                        <a:pt x="594" y="264"/>
                      </a:lnTo>
                      <a:lnTo>
                        <a:pt x="600" y="264"/>
                      </a:lnTo>
                      <a:lnTo>
                        <a:pt x="606" y="264"/>
                      </a:lnTo>
                      <a:lnTo>
                        <a:pt x="612" y="264"/>
                      </a:lnTo>
                      <a:lnTo>
                        <a:pt x="618" y="264"/>
                      </a:lnTo>
                      <a:lnTo>
                        <a:pt x="624" y="264"/>
                      </a:lnTo>
                      <a:lnTo>
                        <a:pt x="630" y="264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29" name="Freeform 66"/>
                <p:cNvSpPr>
                  <a:spLocks/>
                </p:cNvSpPr>
                <p:nvPr/>
              </p:nvSpPr>
              <p:spPr bwMode="auto">
                <a:xfrm>
                  <a:off x="1998" y="2010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30" name="Freeform 67"/>
                <p:cNvSpPr>
                  <a:spLocks/>
                </p:cNvSpPr>
                <p:nvPr/>
              </p:nvSpPr>
              <p:spPr bwMode="auto">
                <a:xfrm>
                  <a:off x="2760" y="1842"/>
                  <a:ext cx="762" cy="168"/>
                </a:xfrm>
                <a:custGeom>
                  <a:avLst/>
                  <a:gdLst/>
                  <a:ahLst/>
                  <a:cxnLst>
                    <a:cxn ang="0">
                      <a:pos x="12" y="168"/>
                    </a:cxn>
                    <a:cxn ang="0">
                      <a:pos x="30" y="168"/>
                    </a:cxn>
                    <a:cxn ang="0">
                      <a:pos x="48" y="168"/>
                    </a:cxn>
                    <a:cxn ang="0">
                      <a:pos x="66" y="168"/>
                    </a:cxn>
                    <a:cxn ang="0">
                      <a:pos x="84" y="168"/>
                    </a:cxn>
                    <a:cxn ang="0">
                      <a:pos x="102" y="168"/>
                    </a:cxn>
                    <a:cxn ang="0">
                      <a:pos x="120" y="168"/>
                    </a:cxn>
                    <a:cxn ang="0">
                      <a:pos x="138" y="168"/>
                    </a:cxn>
                    <a:cxn ang="0">
                      <a:pos x="156" y="168"/>
                    </a:cxn>
                    <a:cxn ang="0">
                      <a:pos x="174" y="168"/>
                    </a:cxn>
                    <a:cxn ang="0">
                      <a:pos x="192" y="168"/>
                    </a:cxn>
                    <a:cxn ang="0">
                      <a:pos x="210" y="162"/>
                    </a:cxn>
                    <a:cxn ang="0">
                      <a:pos x="228" y="144"/>
                    </a:cxn>
                    <a:cxn ang="0">
                      <a:pos x="246" y="120"/>
                    </a:cxn>
                    <a:cxn ang="0">
                      <a:pos x="264" y="96"/>
                    </a:cxn>
                    <a:cxn ang="0">
                      <a:pos x="282" y="72"/>
                    </a:cxn>
                    <a:cxn ang="0">
                      <a:pos x="300" y="60"/>
                    </a:cxn>
                    <a:cxn ang="0">
                      <a:pos x="318" y="48"/>
                    </a:cxn>
                    <a:cxn ang="0">
                      <a:pos x="336" y="48"/>
                    </a:cxn>
                    <a:cxn ang="0">
                      <a:pos x="354" y="60"/>
                    </a:cxn>
                    <a:cxn ang="0">
                      <a:pos x="372" y="66"/>
                    </a:cxn>
                    <a:cxn ang="0">
                      <a:pos x="390" y="72"/>
                    </a:cxn>
                    <a:cxn ang="0">
                      <a:pos x="408" y="72"/>
                    </a:cxn>
                    <a:cxn ang="0">
                      <a:pos x="426" y="60"/>
                    </a:cxn>
                    <a:cxn ang="0">
                      <a:pos x="444" y="30"/>
                    </a:cxn>
                    <a:cxn ang="0">
                      <a:pos x="468" y="6"/>
                    </a:cxn>
                    <a:cxn ang="0">
                      <a:pos x="480" y="0"/>
                    </a:cxn>
                    <a:cxn ang="0">
                      <a:pos x="498" y="6"/>
                    </a:cxn>
                    <a:cxn ang="0">
                      <a:pos x="516" y="12"/>
                    </a:cxn>
                    <a:cxn ang="0">
                      <a:pos x="534" y="6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6"/>
                    </a:cxn>
                    <a:cxn ang="0">
                      <a:pos x="606" y="6"/>
                    </a:cxn>
                    <a:cxn ang="0">
                      <a:pos x="624" y="6"/>
                    </a:cxn>
                    <a:cxn ang="0">
                      <a:pos x="642" y="6"/>
                    </a:cxn>
                    <a:cxn ang="0">
                      <a:pos x="660" y="6"/>
                    </a:cxn>
                    <a:cxn ang="0">
                      <a:pos x="678" y="6"/>
                    </a:cxn>
                    <a:cxn ang="0">
                      <a:pos x="696" y="6"/>
                    </a:cxn>
                    <a:cxn ang="0">
                      <a:pos x="714" y="6"/>
                    </a:cxn>
                    <a:cxn ang="0">
                      <a:pos x="732" y="6"/>
                    </a:cxn>
                    <a:cxn ang="0">
                      <a:pos x="750" y="6"/>
                    </a:cxn>
                  </a:cxnLst>
                  <a:rect l="0" t="0" r="r" b="b"/>
                  <a:pathLst>
                    <a:path w="762" h="168">
                      <a:moveTo>
                        <a:pt x="0" y="168"/>
                      </a:moveTo>
                      <a:lnTo>
                        <a:pt x="6" y="168"/>
                      </a:lnTo>
                      <a:lnTo>
                        <a:pt x="12" y="168"/>
                      </a:lnTo>
                      <a:lnTo>
                        <a:pt x="18" y="168"/>
                      </a:lnTo>
                      <a:lnTo>
                        <a:pt x="24" y="168"/>
                      </a:lnTo>
                      <a:lnTo>
                        <a:pt x="30" y="168"/>
                      </a:lnTo>
                      <a:lnTo>
                        <a:pt x="36" y="168"/>
                      </a:lnTo>
                      <a:lnTo>
                        <a:pt x="42" y="168"/>
                      </a:lnTo>
                      <a:lnTo>
                        <a:pt x="48" y="168"/>
                      </a:lnTo>
                      <a:lnTo>
                        <a:pt x="54" y="168"/>
                      </a:lnTo>
                      <a:lnTo>
                        <a:pt x="60" y="168"/>
                      </a:lnTo>
                      <a:lnTo>
                        <a:pt x="66" y="168"/>
                      </a:lnTo>
                      <a:lnTo>
                        <a:pt x="72" y="168"/>
                      </a:lnTo>
                      <a:lnTo>
                        <a:pt x="78" y="168"/>
                      </a:lnTo>
                      <a:lnTo>
                        <a:pt x="84" y="168"/>
                      </a:lnTo>
                      <a:lnTo>
                        <a:pt x="90" y="168"/>
                      </a:lnTo>
                      <a:lnTo>
                        <a:pt x="96" y="168"/>
                      </a:lnTo>
                      <a:lnTo>
                        <a:pt x="102" y="168"/>
                      </a:lnTo>
                      <a:lnTo>
                        <a:pt x="108" y="168"/>
                      </a:lnTo>
                      <a:lnTo>
                        <a:pt x="114" y="168"/>
                      </a:lnTo>
                      <a:lnTo>
                        <a:pt x="120" y="168"/>
                      </a:lnTo>
                      <a:lnTo>
                        <a:pt x="126" y="168"/>
                      </a:lnTo>
                      <a:lnTo>
                        <a:pt x="132" y="168"/>
                      </a:lnTo>
                      <a:lnTo>
                        <a:pt x="138" y="168"/>
                      </a:lnTo>
                      <a:lnTo>
                        <a:pt x="144" y="168"/>
                      </a:lnTo>
                      <a:lnTo>
                        <a:pt x="150" y="168"/>
                      </a:lnTo>
                      <a:lnTo>
                        <a:pt x="156" y="168"/>
                      </a:lnTo>
                      <a:lnTo>
                        <a:pt x="162" y="168"/>
                      </a:lnTo>
                      <a:lnTo>
                        <a:pt x="168" y="168"/>
                      </a:lnTo>
                      <a:lnTo>
                        <a:pt x="174" y="168"/>
                      </a:lnTo>
                      <a:lnTo>
                        <a:pt x="180" y="168"/>
                      </a:lnTo>
                      <a:lnTo>
                        <a:pt x="186" y="168"/>
                      </a:lnTo>
                      <a:lnTo>
                        <a:pt x="192" y="168"/>
                      </a:lnTo>
                      <a:lnTo>
                        <a:pt x="198" y="168"/>
                      </a:lnTo>
                      <a:lnTo>
                        <a:pt x="204" y="168"/>
                      </a:lnTo>
                      <a:lnTo>
                        <a:pt x="210" y="162"/>
                      </a:lnTo>
                      <a:lnTo>
                        <a:pt x="216" y="156"/>
                      </a:lnTo>
                      <a:lnTo>
                        <a:pt x="222" y="150"/>
                      </a:lnTo>
                      <a:lnTo>
                        <a:pt x="228" y="144"/>
                      </a:lnTo>
                      <a:lnTo>
                        <a:pt x="240" y="132"/>
                      </a:lnTo>
                      <a:lnTo>
                        <a:pt x="240" y="126"/>
                      </a:lnTo>
                      <a:lnTo>
                        <a:pt x="246" y="120"/>
                      </a:lnTo>
                      <a:lnTo>
                        <a:pt x="258" y="108"/>
                      </a:lnTo>
                      <a:lnTo>
                        <a:pt x="258" y="102"/>
                      </a:lnTo>
                      <a:lnTo>
                        <a:pt x="264" y="96"/>
                      </a:lnTo>
                      <a:lnTo>
                        <a:pt x="276" y="84"/>
                      </a:lnTo>
                      <a:lnTo>
                        <a:pt x="276" y="78"/>
                      </a:lnTo>
                      <a:lnTo>
                        <a:pt x="282" y="72"/>
                      </a:lnTo>
                      <a:lnTo>
                        <a:pt x="288" y="66"/>
                      </a:lnTo>
                      <a:lnTo>
                        <a:pt x="294" y="60"/>
                      </a:lnTo>
                      <a:lnTo>
                        <a:pt x="300" y="60"/>
                      </a:lnTo>
                      <a:lnTo>
                        <a:pt x="306" y="54"/>
                      </a:lnTo>
                      <a:lnTo>
                        <a:pt x="312" y="54"/>
                      </a:lnTo>
                      <a:lnTo>
                        <a:pt x="318" y="48"/>
                      </a:lnTo>
                      <a:lnTo>
                        <a:pt x="324" y="48"/>
                      </a:lnTo>
                      <a:lnTo>
                        <a:pt x="330" y="48"/>
                      </a:lnTo>
                      <a:lnTo>
                        <a:pt x="336" y="48"/>
                      </a:lnTo>
                      <a:lnTo>
                        <a:pt x="342" y="54"/>
                      </a:lnTo>
                      <a:lnTo>
                        <a:pt x="348" y="54"/>
                      </a:lnTo>
                      <a:lnTo>
                        <a:pt x="354" y="60"/>
                      </a:lnTo>
                      <a:lnTo>
                        <a:pt x="360" y="60"/>
                      </a:lnTo>
                      <a:lnTo>
                        <a:pt x="366" y="66"/>
                      </a:lnTo>
                      <a:lnTo>
                        <a:pt x="372" y="66"/>
                      </a:lnTo>
                      <a:lnTo>
                        <a:pt x="378" y="72"/>
                      </a:lnTo>
                      <a:lnTo>
                        <a:pt x="384" y="72"/>
                      </a:lnTo>
                      <a:lnTo>
                        <a:pt x="390" y="72"/>
                      </a:lnTo>
                      <a:lnTo>
                        <a:pt x="396" y="78"/>
                      </a:lnTo>
                      <a:lnTo>
                        <a:pt x="402" y="72"/>
                      </a:lnTo>
                      <a:lnTo>
                        <a:pt x="408" y="72"/>
                      </a:lnTo>
                      <a:lnTo>
                        <a:pt x="414" y="72"/>
                      </a:lnTo>
                      <a:lnTo>
                        <a:pt x="420" y="66"/>
                      </a:lnTo>
                      <a:lnTo>
                        <a:pt x="426" y="60"/>
                      </a:lnTo>
                      <a:lnTo>
                        <a:pt x="432" y="54"/>
                      </a:lnTo>
                      <a:lnTo>
                        <a:pt x="444" y="42"/>
                      </a:lnTo>
                      <a:lnTo>
                        <a:pt x="444" y="30"/>
                      </a:lnTo>
                      <a:lnTo>
                        <a:pt x="450" y="24"/>
                      </a:lnTo>
                      <a:lnTo>
                        <a:pt x="456" y="18"/>
                      </a:lnTo>
                      <a:lnTo>
                        <a:pt x="468" y="6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6"/>
                      </a:lnTo>
                      <a:lnTo>
                        <a:pt x="498" y="6"/>
                      </a:lnTo>
                      <a:lnTo>
                        <a:pt x="504" y="12"/>
                      </a:lnTo>
                      <a:lnTo>
                        <a:pt x="510" y="12"/>
                      </a:lnTo>
                      <a:lnTo>
                        <a:pt x="516" y="12"/>
                      </a:lnTo>
                      <a:lnTo>
                        <a:pt x="522" y="12"/>
                      </a:lnTo>
                      <a:lnTo>
                        <a:pt x="528" y="6"/>
                      </a:lnTo>
                      <a:lnTo>
                        <a:pt x="534" y="6"/>
                      </a:lnTo>
                      <a:lnTo>
                        <a:pt x="540" y="6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6"/>
                      </a:lnTo>
                      <a:lnTo>
                        <a:pt x="582" y="6"/>
                      </a:lnTo>
                      <a:lnTo>
                        <a:pt x="588" y="6"/>
                      </a:lnTo>
                      <a:lnTo>
                        <a:pt x="594" y="6"/>
                      </a:lnTo>
                      <a:lnTo>
                        <a:pt x="600" y="6"/>
                      </a:lnTo>
                      <a:lnTo>
                        <a:pt x="606" y="6"/>
                      </a:lnTo>
                      <a:lnTo>
                        <a:pt x="612" y="6"/>
                      </a:lnTo>
                      <a:lnTo>
                        <a:pt x="618" y="6"/>
                      </a:lnTo>
                      <a:lnTo>
                        <a:pt x="624" y="6"/>
                      </a:lnTo>
                      <a:lnTo>
                        <a:pt x="630" y="6"/>
                      </a:lnTo>
                      <a:lnTo>
                        <a:pt x="636" y="6"/>
                      </a:lnTo>
                      <a:lnTo>
                        <a:pt x="642" y="6"/>
                      </a:lnTo>
                      <a:lnTo>
                        <a:pt x="648" y="6"/>
                      </a:lnTo>
                      <a:lnTo>
                        <a:pt x="654" y="6"/>
                      </a:lnTo>
                      <a:lnTo>
                        <a:pt x="660" y="6"/>
                      </a:lnTo>
                      <a:lnTo>
                        <a:pt x="666" y="6"/>
                      </a:lnTo>
                      <a:lnTo>
                        <a:pt x="672" y="6"/>
                      </a:lnTo>
                      <a:lnTo>
                        <a:pt x="678" y="6"/>
                      </a:lnTo>
                      <a:lnTo>
                        <a:pt x="684" y="6"/>
                      </a:lnTo>
                      <a:lnTo>
                        <a:pt x="690" y="6"/>
                      </a:lnTo>
                      <a:lnTo>
                        <a:pt x="696" y="6"/>
                      </a:lnTo>
                      <a:lnTo>
                        <a:pt x="702" y="6"/>
                      </a:lnTo>
                      <a:lnTo>
                        <a:pt x="708" y="6"/>
                      </a:lnTo>
                      <a:lnTo>
                        <a:pt x="714" y="6"/>
                      </a:lnTo>
                      <a:lnTo>
                        <a:pt x="720" y="6"/>
                      </a:lnTo>
                      <a:lnTo>
                        <a:pt x="726" y="6"/>
                      </a:lnTo>
                      <a:lnTo>
                        <a:pt x="732" y="6"/>
                      </a:lnTo>
                      <a:lnTo>
                        <a:pt x="738" y="6"/>
                      </a:lnTo>
                      <a:lnTo>
                        <a:pt x="744" y="6"/>
                      </a:lnTo>
                      <a:lnTo>
                        <a:pt x="750" y="6"/>
                      </a:lnTo>
                      <a:lnTo>
                        <a:pt x="756" y="6"/>
                      </a:lnTo>
                      <a:lnTo>
                        <a:pt x="762" y="6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31" name="Freeform 68"/>
                <p:cNvSpPr>
                  <a:spLocks/>
                </p:cNvSpPr>
                <p:nvPr/>
              </p:nvSpPr>
              <p:spPr bwMode="auto">
                <a:xfrm>
                  <a:off x="3522" y="1848"/>
                  <a:ext cx="546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  <a:cxn ang="0">
                      <a:pos x="462" y="0"/>
                    </a:cxn>
                    <a:cxn ang="0">
                      <a:pos x="474" y="0"/>
                    </a:cxn>
                    <a:cxn ang="0">
                      <a:pos x="486" y="0"/>
                    </a:cxn>
                    <a:cxn ang="0">
                      <a:pos x="498" y="0"/>
                    </a:cxn>
                    <a:cxn ang="0">
                      <a:pos x="510" y="0"/>
                    </a:cxn>
                    <a:cxn ang="0">
                      <a:pos x="522" y="0"/>
                    </a:cxn>
                    <a:cxn ang="0">
                      <a:pos x="534" y="0"/>
                    </a:cxn>
                    <a:cxn ang="0">
                      <a:pos x="546" y="0"/>
                    </a:cxn>
                  </a:cxnLst>
                  <a:rect l="0" t="0" r="r" b="b"/>
                  <a:pathLst>
                    <a:path w="546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32" name="Freeform 69"/>
                <p:cNvSpPr>
                  <a:spLocks/>
                </p:cNvSpPr>
                <p:nvPr/>
              </p:nvSpPr>
              <p:spPr bwMode="auto">
                <a:xfrm>
                  <a:off x="1368" y="2058"/>
                  <a:ext cx="702" cy="10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108"/>
                    </a:cxn>
                    <a:cxn ang="0">
                      <a:pos x="30" y="84"/>
                    </a:cxn>
                    <a:cxn ang="0">
                      <a:pos x="36" y="96"/>
                    </a:cxn>
                    <a:cxn ang="0">
                      <a:pos x="48" y="108"/>
                    </a:cxn>
                    <a:cxn ang="0">
                      <a:pos x="54" y="66"/>
                    </a:cxn>
                    <a:cxn ang="0">
                      <a:pos x="66" y="108"/>
                    </a:cxn>
                    <a:cxn ang="0">
                      <a:pos x="84" y="108"/>
                    </a:cxn>
                    <a:cxn ang="0">
                      <a:pos x="96" y="108"/>
                    </a:cxn>
                    <a:cxn ang="0">
                      <a:pos x="114" y="108"/>
                    </a:cxn>
                    <a:cxn ang="0">
                      <a:pos x="132" y="108"/>
                    </a:cxn>
                    <a:cxn ang="0">
                      <a:pos x="150" y="108"/>
                    </a:cxn>
                    <a:cxn ang="0">
                      <a:pos x="168" y="108"/>
                    </a:cxn>
                    <a:cxn ang="0">
                      <a:pos x="186" y="108"/>
                    </a:cxn>
                    <a:cxn ang="0">
                      <a:pos x="204" y="108"/>
                    </a:cxn>
                    <a:cxn ang="0">
                      <a:pos x="222" y="108"/>
                    </a:cxn>
                    <a:cxn ang="0">
                      <a:pos x="240" y="108"/>
                    </a:cxn>
                    <a:cxn ang="0">
                      <a:pos x="258" y="108"/>
                    </a:cxn>
                    <a:cxn ang="0">
                      <a:pos x="276" y="108"/>
                    </a:cxn>
                    <a:cxn ang="0">
                      <a:pos x="294" y="108"/>
                    </a:cxn>
                    <a:cxn ang="0">
                      <a:pos x="312" y="108"/>
                    </a:cxn>
                    <a:cxn ang="0">
                      <a:pos x="330" y="108"/>
                    </a:cxn>
                    <a:cxn ang="0">
                      <a:pos x="348" y="108"/>
                    </a:cxn>
                    <a:cxn ang="0">
                      <a:pos x="366" y="108"/>
                    </a:cxn>
                    <a:cxn ang="0">
                      <a:pos x="384" y="108"/>
                    </a:cxn>
                    <a:cxn ang="0">
                      <a:pos x="402" y="108"/>
                    </a:cxn>
                    <a:cxn ang="0">
                      <a:pos x="420" y="108"/>
                    </a:cxn>
                    <a:cxn ang="0">
                      <a:pos x="438" y="108"/>
                    </a:cxn>
                    <a:cxn ang="0">
                      <a:pos x="456" y="108"/>
                    </a:cxn>
                    <a:cxn ang="0">
                      <a:pos x="474" y="108"/>
                    </a:cxn>
                    <a:cxn ang="0">
                      <a:pos x="492" y="108"/>
                    </a:cxn>
                    <a:cxn ang="0">
                      <a:pos x="510" y="108"/>
                    </a:cxn>
                    <a:cxn ang="0">
                      <a:pos x="528" y="108"/>
                    </a:cxn>
                    <a:cxn ang="0">
                      <a:pos x="546" y="108"/>
                    </a:cxn>
                    <a:cxn ang="0">
                      <a:pos x="564" y="108"/>
                    </a:cxn>
                    <a:cxn ang="0">
                      <a:pos x="582" y="108"/>
                    </a:cxn>
                    <a:cxn ang="0">
                      <a:pos x="600" y="108"/>
                    </a:cxn>
                    <a:cxn ang="0">
                      <a:pos x="618" y="108"/>
                    </a:cxn>
                    <a:cxn ang="0">
                      <a:pos x="636" y="108"/>
                    </a:cxn>
                    <a:cxn ang="0">
                      <a:pos x="654" y="108"/>
                    </a:cxn>
                    <a:cxn ang="0">
                      <a:pos x="672" y="108"/>
                    </a:cxn>
                    <a:cxn ang="0">
                      <a:pos x="690" y="108"/>
                    </a:cxn>
                  </a:cxnLst>
                  <a:rect l="0" t="0" r="r" b="b"/>
                  <a:pathLst>
                    <a:path w="702" h="108">
                      <a:moveTo>
                        <a:pt x="0" y="54"/>
                      </a:move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108"/>
                      </a:lnTo>
                      <a:lnTo>
                        <a:pt x="18" y="108"/>
                      </a:lnTo>
                      <a:lnTo>
                        <a:pt x="24" y="108"/>
                      </a:lnTo>
                      <a:lnTo>
                        <a:pt x="24" y="96"/>
                      </a:lnTo>
                      <a:lnTo>
                        <a:pt x="30" y="84"/>
                      </a:lnTo>
                      <a:lnTo>
                        <a:pt x="30" y="36"/>
                      </a:lnTo>
                      <a:lnTo>
                        <a:pt x="30" y="78"/>
                      </a:lnTo>
                      <a:lnTo>
                        <a:pt x="36" y="96"/>
                      </a:lnTo>
                      <a:lnTo>
                        <a:pt x="36" y="108"/>
                      </a:lnTo>
                      <a:lnTo>
                        <a:pt x="42" y="108"/>
                      </a:lnTo>
                      <a:lnTo>
                        <a:pt x="48" y="108"/>
                      </a:lnTo>
                      <a:lnTo>
                        <a:pt x="48" y="54"/>
                      </a:lnTo>
                      <a:lnTo>
                        <a:pt x="48" y="60"/>
                      </a:lnTo>
                      <a:lnTo>
                        <a:pt x="54" y="66"/>
                      </a:lnTo>
                      <a:lnTo>
                        <a:pt x="54" y="108"/>
                      </a:lnTo>
                      <a:lnTo>
                        <a:pt x="60" y="108"/>
                      </a:lnTo>
                      <a:lnTo>
                        <a:pt x="66" y="108"/>
                      </a:lnTo>
                      <a:lnTo>
                        <a:pt x="72" y="108"/>
                      </a:lnTo>
                      <a:lnTo>
                        <a:pt x="78" y="108"/>
                      </a:lnTo>
                      <a:lnTo>
                        <a:pt x="84" y="108"/>
                      </a:lnTo>
                      <a:lnTo>
                        <a:pt x="96" y="108"/>
                      </a:lnTo>
                      <a:lnTo>
                        <a:pt x="90" y="108"/>
                      </a:lnTo>
                      <a:lnTo>
                        <a:pt x="96" y="108"/>
                      </a:lnTo>
                      <a:lnTo>
                        <a:pt x="102" y="108"/>
                      </a:lnTo>
                      <a:lnTo>
                        <a:pt x="108" y="108"/>
                      </a:lnTo>
                      <a:lnTo>
                        <a:pt x="114" y="108"/>
                      </a:lnTo>
                      <a:lnTo>
                        <a:pt x="120" y="108"/>
                      </a:lnTo>
                      <a:lnTo>
                        <a:pt x="126" y="108"/>
                      </a:lnTo>
                      <a:lnTo>
                        <a:pt x="132" y="108"/>
                      </a:lnTo>
                      <a:lnTo>
                        <a:pt x="138" y="108"/>
                      </a:lnTo>
                      <a:lnTo>
                        <a:pt x="144" y="108"/>
                      </a:lnTo>
                      <a:lnTo>
                        <a:pt x="150" y="108"/>
                      </a:lnTo>
                      <a:lnTo>
                        <a:pt x="156" y="108"/>
                      </a:lnTo>
                      <a:lnTo>
                        <a:pt x="162" y="108"/>
                      </a:lnTo>
                      <a:lnTo>
                        <a:pt x="168" y="108"/>
                      </a:lnTo>
                      <a:lnTo>
                        <a:pt x="174" y="108"/>
                      </a:lnTo>
                      <a:lnTo>
                        <a:pt x="180" y="108"/>
                      </a:lnTo>
                      <a:lnTo>
                        <a:pt x="186" y="108"/>
                      </a:lnTo>
                      <a:lnTo>
                        <a:pt x="192" y="108"/>
                      </a:lnTo>
                      <a:lnTo>
                        <a:pt x="198" y="108"/>
                      </a:lnTo>
                      <a:lnTo>
                        <a:pt x="204" y="108"/>
                      </a:lnTo>
                      <a:lnTo>
                        <a:pt x="210" y="108"/>
                      </a:lnTo>
                      <a:lnTo>
                        <a:pt x="216" y="108"/>
                      </a:lnTo>
                      <a:lnTo>
                        <a:pt x="222" y="108"/>
                      </a:lnTo>
                      <a:lnTo>
                        <a:pt x="228" y="108"/>
                      </a:lnTo>
                      <a:lnTo>
                        <a:pt x="234" y="108"/>
                      </a:lnTo>
                      <a:lnTo>
                        <a:pt x="240" y="108"/>
                      </a:lnTo>
                      <a:lnTo>
                        <a:pt x="246" y="108"/>
                      </a:lnTo>
                      <a:lnTo>
                        <a:pt x="252" y="108"/>
                      </a:lnTo>
                      <a:lnTo>
                        <a:pt x="258" y="108"/>
                      </a:lnTo>
                      <a:lnTo>
                        <a:pt x="264" y="108"/>
                      </a:lnTo>
                      <a:lnTo>
                        <a:pt x="270" y="108"/>
                      </a:lnTo>
                      <a:lnTo>
                        <a:pt x="276" y="108"/>
                      </a:lnTo>
                      <a:lnTo>
                        <a:pt x="282" y="108"/>
                      </a:lnTo>
                      <a:lnTo>
                        <a:pt x="288" y="108"/>
                      </a:lnTo>
                      <a:lnTo>
                        <a:pt x="294" y="108"/>
                      </a:lnTo>
                      <a:lnTo>
                        <a:pt x="300" y="108"/>
                      </a:lnTo>
                      <a:lnTo>
                        <a:pt x="306" y="108"/>
                      </a:lnTo>
                      <a:lnTo>
                        <a:pt x="312" y="108"/>
                      </a:lnTo>
                      <a:lnTo>
                        <a:pt x="318" y="108"/>
                      </a:lnTo>
                      <a:lnTo>
                        <a:pt x="324" y="108"/>
                      </a:lnTo>
                      <a:lnTo>
                        <a:pt x="330" y="108"/>
                      </a:lnTo>
                      <a:lnTo>
                        <a:pt x="336" y="108"/>
                      </a:lnTo>
                      <a:lnTo>
                        <a:pt x="342" y="108"/>
                      </a:lnTo>
                      <a:lnTo>
                        <a:pt x="348" y="108"/>
                      </a:lnTo>
                      <a:lnTo>
                        <a:pt x="354" y="108"/>
                      </a:lnTo>
                      <a:lnTo>
                        <a:pt x="360" y="108"/>
                      </a:lnTo>
                      <a:lnTo>
                        <a:pt x="366" y="108"/>
                      </a:lnTo>
                      <a:lnTo>
                        <a:pt x="372" y="108"/>
                      </a:lnTo>
                      <a:lnTo>
                        <a:pt x="378" y="108"/>
                      </a:lnTo>
                      <a:lnTo>
                        <a:pt x="384" y="108"/>
                      </a:lnTo>
                      <a:lnTo>
                        <a:pt x="390" y="108"/>
                      </a:lnTo>
                      <a:lnTo>
                        <a:pt x="396" y="108"/>
                      </a:lnTo>
                      <a:lnTo>
                        <a:pt x="402" y="108"/>
                      </a:lnTo>
                      <a:lnTo>
                        <a:pt x="408" y="108"/>
                      </a:lnTo>
                      <a:lnTo>
                        <a:pt x="414" y="108"/>
                      </a:lnTo>
                      <a:lnTo>
                        <a:pt x="420" y="108"/>
                      </a:lnTo>
                      <a:lnTo>
                        <a:pt x="426" y="108"/>
                      </a:lnTo>
                      <a:lnTo>
                        <a:pt x="432" y="108"/>
                      </a:lnTo>
                      <a:lnTo>
                        <a:pt x="438" y="108"/>
                      </a:lnTo>
                      <a:lnTo>
                        <a:pt x="444" y="108"/>
                      </a:lnTo>
                      <a:lnTo>
                        <a:pt x="450" y="108"/>
                      </a:lnTo>
                      <a:lnTo>
                        <a:pt x="456" y="108"/>
                      </a:lnTo>
                      <a:lnTo>
                        <a:pt x="462" y="108"/>
                      </a:lnTo>
                      <a:lnTo>
                        <a:pt x="468" y="108"/>
                      </a:lnTo>
                      <a:lnTo>
                        <a:pt x="474" y="108"/>
                      </a:lnTo>
                      <a:lnTo>
                        <a:pt x="480" y="108"/>
                      </a:lnTo>
                      <a:lnTo>
                        <a:pt x="486" y="108"/>
                      </a:lnTo>
                      <a:lnTo>
                        <a:pt x="492" y="108"/>
                      </a:lnTo>
                      <a:lnTo>
                        <a:pt x="498" y="108"/>
                      </a:lnTo>
                      <a:lnTo>
                        <a:pt x="504" y="108"/>
                      </a:lnTo>
                      <a:lnTo>
                        <a:pt x="510" y="108"/>
                      </a:lnTo>
                      <a:lnTo>
                        <a:pt x="516" y="108"/>
                      </a:lnTo>
                      <a:lnTo>
                        <a:pt x="522" y="108"/>
                      </a:lnTo>
                      <a:lnTo>
                        <a:pt x="528" y="108"/>
                      </a:lnTo>
                      <a:lnTo>
                        <a:pt x="534" y="108"/>
                      </a:lnTo>
                      <a:lnTo>
                        <a:pt x="540" y="108"/>
                      </a:lnTo>
                      <a:lnTo>
                        <a:pt x="546" y="108"/>
                      </a:lnTo>
                      <a:lnTo>
                        <a:pt x="552" y="108"/>
                      </a:lnTo>
                      <a:lnTo>
                        <a:pt x="558" y="108"/>
                      </a:lnTo>
                      <a:lnTo>
                        <a:pt x="564" y="108"/>
                      </a:lnTo>
                      <a:lnTo>
                        <a:pt x="570" y="108"/>
                      </a:lnTo>
                      <a:lnTo>
                        <a:pt x="576" y="108"/>
                      </a:lnTo>
                      <a:lnTo>
                        <a:pt x="582" y="108"/>
                      </a:lnTo>
                      <a:lnTo>
                        <a:pt x="588" y="108"/>
                      </a:lnTo>
                      <a:lnTo>
                        <a:pt x="594" y="108"/>
                      </a:lnTo>
                      <a:lnTo>
                        <a:pt x="600" y="108"/>
                      </a:lnTo>
                      <a:lnTo>
                        <a:pt x="606" y="108"/>
                      </a:lnTo>
                      <a:lnTo>
                        <a:pt x="612" y="108"/>
                      </a:lnTo>
                      <a:lnTo>
                        <a:pt x="618" y="108"/>
                      </a:lnTo>
                      <a:lnTo>
                        <a:pt x="624" y="108"/>
                      </a:lnTo>
                      <a:lnTo>
                        <a:pt x="630" y="108"/>
                      </a:lnTo>
                      <a:lnTo>
                        <a:pt x="636" y="108"/>
                      </a:lnTo>
                      <a:lnTo>
                        <a:pt x="642" y="108"/>
                      </a:lnTo>
                      <a:lnTo>
                        <a:pt x="648" y="108"/>
                      </a:lnTo>
                      <a:lnTo>
                        <a:pt x="654" y="108"/>
                      </a:lnTo>
                      <a:lnTo>
                        <a:pt x="660" y="108"/>
                      </a:lnTo>
                      <a:lnTo>
                        <a:pt x="666" y="108"/>
                      </a:lnTo>
                      <a:lnTo>
                        <a:pt x="672" y="108"/>
                      </a:lnTo>
                      <a:lnTo>
                        <a:pt x="678" y="108"/>
                      </a:lnTo>
                      <a:lnTo>
                        <a:pt x="684" y="108"/>
                      </a:lnTo>
                      <a:lnTo>
                        <a:pt x="690" y="108"/>
                      </a:lnTo>
                      <a:lnTo>
                        <a:pt x="696" y="108"/>
                      </a:lnTo>
                      <a:lnTo>
                        <a:pt x="702" y="108"/>
                      </a:lnTo>
                    </a:path>
                  </a:pathLst>
                </a:custGeom>
                <a:noFill/>
                <a:ln w="12700">
                  <a:solidFill>
                    <a:srgbClr val="BFB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33" name="Freeform 70"/>
                <p:cNvSpPr>
                  <a:spLocks/>
                </p:cNvSpPr>
                <p:nvPr/>
              </p:nvSpPr>
              <p:spPr bwMode="auto">
                <a:xfrm>
                  <a:off x="2070" y="2166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BFB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34" name="Freeform 71"/>
                <p:cNvSpPr>
                  <a:spLocks/>
                </p:cNvSpPr>
                <p:nvPr/>
              </p:nvSpPr>
              <p:spPr bwMode="auto">
                <a:xfrm>
                  <a:off x="2832" y="2166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BFB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35" name="Freeform 72"/>
                <p:cNvSpPr>
                  <a:spLocks/>
                </p:cNvSpPr>
                <p:nvPr/>
              </p:nvSpPr>
              <p:spPr bwMode="auto">
                <a:xfrm>
                  <a:off x="3594" y="2166"/>
                  <a:ext cx="474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  <a:cxn ang="0">
                      <a:pos x="462" y="0"/>
                    </a:cxn>
                    <a:cxn ang="0">
                      <a:pos x="474" y="0"/>
                    </a:cxn>
                  </a:cxnLst>
                  <a:rect l="0" t="0" r="r" b="b"/>
                  <a:pathLst>
                    <a:path w="474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</a:path>
                  </a:pathLst>
                </a:custGeom>
                <a:noFill/>
                <a:ln w="12700">
                  <a:solidFill>
                    <a:srgbClr val="BFB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36" name="Freeform 73"/>
                <p:cNvSpPr>
                  <a:spLocks/>
                </p:cNvSpPr>
                <p:nvPr/>
              </p:nvSpPr>
              <p:spPr bwMode="auto">
                <a:xfrm>
                  <a:off x="1368" y="2058"/>
                  <a:ext cx="708" cy="96"/>
                </a:xfrm>
                <a:custGeom>
                  <a:avLst/>
                  <a:gdLst/>
                  <a:ahLst/>
                  <a:cxnLst>
                    <a:cxn ang="0">
                      <a:pos x="0" y="96"/>
                    </a:cxn>
                    <a:cxn ang="0">
                      <a:pos x="6" y="6"/>
                    </a:cxn>
                    <a:cxn ang="0">
                      <a:pos x="18" y="96"/>
                    </a:cxn>
                    <a:cxn ang="0">
                      <a:pos x="36" y="96"/>
                    </a:cxn>
                    <a:cxn ang="0">
                      <a:pos x="54" y="96"/>
                    </a:cxn>
                    <a:cxn ang="0">
                      <a:pos x="72" y="96"/>
                    </a:cxn>
                    <a:cxn ang="0">
                      <a:pos x="84" y="66"/>
                    </a:cxn>
                    <a:cxn ang="0">
                      <a:pos x="90" y="24"/>
                    </a:cxn>
                    <a:cxn ang="0">
                      <a:pos x="108" y="60"/>
                    </a:cxn>
                    <a:cxn ang="0">
                      <a:pos x="120" y="96"/>
                    </a:cxn>
                    <a:cxn ang="0">
                      <a:pos x="138" y="96"/>
                    </a:cxn>
                    <a:cxn ang="0">
                      <a:pos x="156" y="96"/>
                    </a:cxn>
                    <a:cxn ang="0">
                      <a:pos x="174" y="96"/>
                    </a:cxn>
                    <a:cxn ang="0">
                      <a:pos x="192" y="96"/>
                    </a:cxn>
                    <a:cxn ang="0">
                      <a:pos x="210" y="96"/>
                    </a:cxn>
                    <a:cxn ang="0">
                      <a:pos x="228" y="96"/>
                    </a:cxn>
                    <a:cxn ang="0">
                      <a:pos x="246" y="96"/>
                    </a:cxn>
                    <a:cxn ang="0">
                      <a:pos x="264" y="96"/>
                    </a:cxn>
                    <a:cxn ang="0">
                      <a:pos x="282" y="96"/>
                    </a:cxn>
                    <a:cxn ang="0">
                      <a:pos x="300" y="96"/>
                    </a:cxn>
                    <a:cxn ang="0">
                      <a:pos x="318" y="96"/>
                    </a:cxn>
                    <a:cxn ang="0">
                      <a:pos x="336" y="96"/>
                    </a:cxn>
                    <a:cxn ang="0">
                      <a:pos x="354" y="96"/>
                    </a:cxn>
                    <a:cxn ang="0">
                      <a:pos x="372" y="96"/>
                    </a:cxn>
                    <a:cxn ang="0">
                      <a:pos x="390" y="96"/>
                    </a:cxn>
                    <a:cxn ang="0">
                      <a:pos x="408" y="96"/>
                    </a:cxn>
                    <a:cxn ang="0">
                      <a:pos x="426" y="96"/>
                    </a:cxn>
                    <a:cxn ang="0">
                      <a:pos x="444" y="96"/>
                    </a:cxn>
                    <a:cxn ang="0">
                      <a:pos x="462" y="96"/>
                    </a:cxn>
                    <a:cxn ang="0">
                      <a:pos x="480" y="96"/>
                    </a:cxn>
                    <a:cxn ang="0">
                      <a:pos x="498" y="96"/>
                    </a:cxn>
                    <a:cxn ang="0">
                      <a:pos x="516" y="96"/>
                    </a:cxn>
                    <a:cxn ang="0">
                      <a:pos x="534" y="96"/>
                    </a:cxn>
                    <a:cxn ang="0">
                      <a:pos x="552" y="96"/>
                    </a:cxn>
                    <a:cxn ang="0">
                      <a:pos x="570" y="96"/>
                    </a:cxn>
                    <a:cxn ang="0">
                      <a:pos x="588" y="96"/>
                    </a:cxn>
                    <a:cxn ang="0">
                      <a:pos x="606" y="96"/>
                    </a:cxn>
                    <a:cxn ang="0">
                      <a:pos x="624" y="96"/>
                    </a:cxn>
                    <a:cxn ang="0">
                      <a:pos x="642" y="96"/>
                    </a:cxn>
                    <a:cxn ang="0">
                      <a:pos x="660" y="96"/>
                    </a:cxn>
                    <a:cxn ang="0">
                      <a:pos x="678" y="96"/>
                    </a:cxn>
                    <a:cxn ang="0">
                      <a:pos x="696" y="96"/>
                    </a:cxn>
                  </a:cxnLst>
                  <a:rect l="0" t="0" r="r" b="b"/>
                  <a:pathLst>
                    <a:path w="708" h="96">
                      <a:moveTo>
                        <a:pt x="0" y="42"/>
                      </a:moveTo>
                      <a:lnTo>
                        <a:pt x="0" y="18"/>
                      </a:lnTo>
                      <a:lnTo>
                        <a:pt x="0" y="96"/>
                      </a:lnTo>
                      <a:lnTo>
                        <a:pt x="6" y="84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12" y="12"/>
                      </a:lnTo>
                      <a:lnTo>
                        <a:pt x="12" y="96"/>
                      </a:lnTo>
                      <a:lnTo>
                        <a:pt x="18" y="96"/>
                      </a:lnTo>
                      <a:lnTo>
                        <a:pt x="24" y="96"/>
                      </a:lnTo>
                      <a:lnTo>
                        <a:pt x="30" y="96"/>
                      </a:lnTo>
                      <a:lnTo>
                        <a:pt x="36" y="96"/>
                      </a:lnTo>
                      <a:lnTo>
                        <a:pt x="42" y="96"/>
                      </a:lnTo>
                      <a:lnTo>
                        <a:pt x="48" y="96"/>
                      </a:lnTo>
                      <a:lnTo>
                        <a:pt x="54" y="96"/>
                      </a:lnTo>
                      <a:lnTo>
                        <a:pt x="60" y="96"/>
                      </a:lnTo>
                      <a:lnTo>
                        <a:pt x="66" y="96"/>
                      </a:lnTo>
                      <a:lnTo>
                        <a:pt x="72" y="96"/>
                      </a:lnTo>
                      <a:lnTo>
                        <a:pt x="78" y="90"/>
                      </a:lnTo>
                      <a:lnTo>
                        <a:pt x="78" y="72"/>
                      </a:lnTo>
                      <a:lnTo>
                        <a:pt x="84" y="66"/>
                      </a:lnTo>
                      <a:lnTo>
                        <a:pt x="84" y="36"/>
                      </a:lnTo>
                      <a:lnTo>
                        <a:pt x="96" y="24"/>
                      </a:lnTo>
                      <a:lnTo>
                        <a:pt x="90" y="24"/>
                      </a:lnTo>
                      <a:lnTo>
                        <a:pt x="96" y="24"/>
                      </a:lnTo>
                      <a:lnTo>
                        <a:pt x="108" y="36"/>
                      </a:lnTo>
                      <a:lnTo>
                        <a:pt x="108" y="60"/>
                      </a:lnTo>
                      <a:lnTo>
                        <a:pt x="114" y="66"/>
                      </a:lnTo>
                      <a:lnTo>
                        <a:pt x="114" y="90"/>
                      </a:lnTo>
                      <a:lnTo>
                        <a:pt x="120" y="96"/>
                      </a:lnTo>
                      <a:lnTo>
                        <a:pt x="126" y="96"/>
                      </a:lnTo>
                      <a:lnTo>
                        <a:pt x="132" y="96"/>
                      </a:lnTo>
                      <a:lnTo>
                        <a:pt x="138" y="96"/>
                      </a:lnTo>
                      <a:lnTo>
                        <a:pt x="144" y="96"/>
                      </a:lnTo>
                      <a:lnTo>
                        <a:pt x="150" y="96"/>
                      </a:lnTo>
                      <a:lnTo>
                        <a:pt x="156" y="96"/>
                      </a:lnTo>
                      <a:lnTo>
                        <a:pt x="162" y="96"/>
                      </a:lnTo>
                      <a:lnTo>
                        <a:pt x="168" y="96"/>
                      </a:lnTo>
                      <a:lnTo>
                        <a:pt x="174" y="96"/>
                      </a:lnTo>
                      <a:lnTo>
                        <a:pt x="180" y="96"/>
                      </a:lnTo>
                      <a:lnTo>
                        <a:pt x="186" y="96"/>
                      </a:lnTo>
                      <a:lnTo>
                        <a:pt x="192" y="96"/>
                      </a:lnTo>
                      <a:lnTo>
                        <a:pt x="198" y="96"/>
                      </a:lnTo>
                      <a:lnTo>
                        <a:pt x="204" y="96"/>
                      </a:lnTo>
                      <a:lnTo>
                        <a:pt x="210" y="96"/>
                      </a:lnTo>
                      <a:lnTo>
                        <a:pt x="216" y="96"/>
                      </a:lnTo>
                      <a:lnTo>
                        <a:pt x="222" y="96"/>
                      </a:lnTo>
                      <a:lnTo>
                        <a:pt x="228" y="96"/>
                      </a:lnTo>
                      <a:lnTo>
                        <a:pt x="234" y="96"/>
                      </a:lnTo>
                      <a:lnTo>
                        <a:pt x="240" y="96"/>
                      </a:lnTo>
                      <a:lnTo>
                        <a:pt x="246" y="96"/>
                      </a:lnTo>
                      <a:lnTo>
                        <a:pt x="252" y="96"/>
                      </a:lnTo>
                      <a:lnTo>
                        <a:pt x="258" y="96"/>
                      </a:lnTo>
                      <a:lnTo>
                        <a:pt x="264" y="96"/>
                      </a:lnTo>
                      <a:lnTo>
                        <a:pt x="270" y="96"/>
                      </a:lnTo>
                      <a:lnTo>
                        <a:pt x="276" y="96"/>
                      </a:lnTo>
                      <a:lnTo>
                        <a:pt x="282" y="96"/>
                      </a:lnTo>
                      <a:lnTo>
                        <a:pt x="288" y="96"/>
                      </a:lnTo>
                      <a:lnTo>
                        <a:pt x="294" y="96"/>
                      </a:lnTo>
                      <a:lnTo>
                        <a:pt x="300" y="96"/>
                      </a:lnTo>
                      <a:lnTo>
                        <a:pt x="306" y="96"/>
                      </a:lnTo>
                      <a:lnTo>
                        <a:pt x="312" y="96"/>
                      </a:lnTo>
                      <a:lnTo>
                        <a:pt x="318" y="96"/>
                      </a:lnTo>
                      <a:lnTo>
                        <a:pt x="324" y="96"/>
                      </a:lnTo>
                      <a:lnTo>
                        <a:pt x="330" y="96"/>
                      </a:lnTo>
                      <a:lnTo>
                        <a:pt x="336" y="96"/>
                      </a:lnTo>
                      <a:lnTo>
                        <a:pt x="342" y="96"/>
                      </a:lnTo>
                      <a:lnTo>
                        <a:pt x="348" y="96"/>
                      </a:lnTo>
                      <a:lnTo>
                        <a:pt x="354" y="96"/>
                      </a:lnTo>
                      <a:lnTo>
                        <a:pt x="360" y="96"/>
                      </a:lnTo>
                      <a:lnTo>
                        <a:pt x="366" y="96"/>
                      </a:lnTo>
                      <a:lnTo>
                        <a:pt x="372" y="96"/>
                      </a:lnTo>
                      <a:lnTo>
                        <a:pt x="378" y="96"/>
                      </a:lnTo>
                      <a:lnTo>
                        <a:pt x="384" y="96"/>
                      </a:lnTo>
                      <a:lnTo>
                        <a:pt x="390" y="96"/>
                      </a:lnTo>
                      <a:lnTo>
                        <a:pt x="396" y="96"/>
                      </a:lnTo>
                      <a:lnTo>
                        <a:pt x="402" y="96"/>
                      </a:lnTo>
                      <a:lnTo>
                        <a:pt x="408" y="96"/>
                      </a:lnTo>
                      <a:lnTo>
                        <a:pt x="414" y="96"/>
                      </a:lnTo>
                      <a:lnTo>
                        <a:pt x="420" y="96"/>
                      </a:lnTo>
                      <a:lnTo>
                        <a:pt x="426" y="96"/>
                      </a:lnTo>
                      <a:lnTo>
                        <a:pt x="432" y="96"/>
                      </a:lnTo>
                      <a:lnTo>
                        <a:pt x="438" y="96"/>
                      </a:lnTo>
                      <a:lnTo>
                        <a:pt x="444" y="96"/>
                      </a:lnTo>
                      <a:lnTo>
                        <a:pt x="450" y="96"/>
                      </a:lnTo>
                      <a:lnTo>
                        <a:pt x="456" y="96"/>
                      </a:lnTo>
                      <a:lnTo>
                        <a:pt x="462" y="96"/>
                      </a:lnTo>
                      <a:lnTo>
                        <a:pt x="468" y="96"/>
                      </a:lnTo>
                      <a:lnTo>
                        <a:pt x="474" y="96"/>
                      </a:lnTo>
                      <a:lnTo>
                        <a:pt x="480" y="96"/>
                      </a:lnTo>
                      <a:lnTo>
                        <a:pt x="486" y="96"/>
                      </a:lnTo>
                      <a:lnTo>
                        <a:pt x="492" y="96"/>
                      </a:lnTo>
                      <a:lnTo>
                        <a:pt x="498" y="96"/>
                      </a:lnTo>
                      <a:lnTo>
                        <a:pt x="504" y="96"/>
                      </a:lnTo>
                      <a:lnTo>
                        <a:pt x="510" y="96"/>
                      </a:lnTo>
                      <a:lnTo>
                        <a:pt x="516" y="96"/>
                      </a:lnTo>
                      <a:lnTo>
                        <a:pt x="522" y="96"/>
                      </a:lnTo>
                      <a:lnTo>
                        <a:pt x="528" y="96"/>
                      </a:lnTo>
                      <a:lnTo>
                        <a:pt x="534" y="96"/>
                      </a:lnTo>
                      <a:lnTo>
                        <a:pt x="540" y="96"/>
                      </a:lnTo>
                      <a:lnTo>
                        <a:pt x="546" y="96"/>
                      </a:lnTo>
                      <a:lnTo>
                        <a:pt x="552" y="96"/>
                      </a:lnTo>
                      <a:lnTo>
                        <a:pt x="558" y="96"/>
                      </a:lnTo>
                      <a:lnTo>
                        <a:pt x="564" y="96"/>
                      </a:lnTo>
                      <a:lnTo>
                        <a:pt x="570" y="96"/>
                      </a:lnTo>
                      <a:lnTo>
                        <a:pt x="576" y="96"/>
                      </a:lnTo>
                      <a:lnTo>
                        <a:pt x="582" y="96"/>
                      </a:lnTo>
                      <a:lnTo>
                        <a:pt x="588" y="96"/>
                      </a:lnTo>
                      <a:lnTo>
                        <a:pt x="594" y="96"/>
                      </a:lnTo>
                      <a:lnTo>
                        <a:pt x="600" y="96"/>
                      </a:lnTo>
                      <a:lnTo>
                        <a:pt x="606" y="96"/>
                      </a:lnTo>
                      <a:lnTo>
                        <a:pt x="612" y="96"/>
                      </a:lnTo>
                      <a:lnTo>
                        <a:pt x="618" y="96"/>
                      </a:lnTo>
                      <a:lnTo>
                        <a:pt x="624" y="96"/>
                      </a:lnTo>
                      <a:lnTo>
                        <a:pt x="630" y="96"/>
                      </a:lnTo>
                      <a:lnTo>
                        <a:pt x="636" y="96"/>
                      </a:lnTo>
                      <a:lnTo>
                        <a:pt x="642" y="96"/>
                      </a:lnTo>
                      <a:lnTo>
                        <a:pt x="648" y="96"/>
                      </a:lnTo>
                      <a:lnTo>
                        <a:pt x="654" y="96"/>
                      </a:lnTo>
                      <a:lnTo>
                        <a:pt x="660" y="96"/>
                      </a:lnTo>
                      <a:lnTo>
                        <a:pt x="666" y="96"/>
                      </a:lnTo>
                      <a:lnTo>
                        <a:pt x="672" y="96"/>
                      </a:lnTo>
                      <a:lnTo>
                        <a:pt x="678" y="96"/>
                      </a:lnTo>
                      <a:lnTo>
                        <a:pt x="684" y="96"/>
                      </a:lnTo>
                      <a:lnTo>
                        <a:pt x="690" y="96"/>
                      </a:lnTo>
                      <a:lnTo>
                        <a:pt x="696" y="96"/>
                      </a:lnTo>
                      <a:lnTo>
                        <a:pt x="702" y="96"/>
                      </a:lnTo>
                      <a:lnTo>
                        <a:pt x="708" y="96"/>
                      </a:lnTo>
                    </a:path>
                  </a:pathLst>
                </a:custGeom>
                <a:noFill/>
                <a:ln w="12700">
                  <a:solidFill>
                    <a:srgbClr val="3F3F3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37" name="Freeform 74"/>
                <p:cNvSpPr>
                  <a:spLocks/>
                </p:cNvSpPr>
                <p:nvPr/>
              </p:nvSpPr>
              <p:spPr bwMode="auto">
                <a:xfrm>
                  <a:off x="2076" y="2154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3F3F3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38" name="Freeform 75"/>
                <p:cNvSpPr>
                  <a:spLocks/>
                </p:cNvSpPr>
                <p:nvPr/>
              </p:nvSpPr>
              <p:spPr bwMode="auto">
                <a:xfrm>
                  <a:off x="2838" y="2142"/>
                  <a:ext cx="762" cy="12"/>
                </a:xfrm>
                <a:custGeom>
                  <a:avLst/>
                  <a:gdLst/>
                  <a:ahLst/>
                  <a:cxnLst>
                    <a:cxn ang="0">
                      <a:pos x="12" y="12"/>
                    </a:cxn>
                    <a:cxn ang="0">
                      <a:pos x="30" y="12"/>
                    </a:cxn>
                    <a:cxn ang="0">
                      <a:pos x="48" y="12"/>
                    </a:cxn>
                    <a:cxn ang="0">
                      <a:pos x="66" y="12"/>
                    </a:cxn>
                    <a:cxn ang="0">
                      <a:pos x="84" y="12"/>
                    </a:cxn>
                    <a:cxn ang="0">
                      <a:pos x="102" y="12"/>
                    </a:cxn>
                    <a:cxn ang="0">
                      <a:pos x="120" y="12"/>
                    </a:cxn>
                    <a:cxn ang="0">
                      <a:pos x="138" y="12"/>
                    </a:cxn>
                    <a:cxn ang="0">
                      <a:pos x="156" y="12"/>
                    </a:cxn>
                    <a:cxn ang="0">
                      <a:pos x="174" y="12"/>
                    </a:cxn>
                    <a:cxn ang="0">
                      <a:pos x="192" y="12"/>
                    </a:cxn>
                    <a:cxn ang="0">
                      <a:pos x="210" y="12"/>
                    </a:cxn>
                    <a:cxn ang="0">
                      <a:pos x="228" y="12"/>
                    </a:cxn>
                    <a:cxn ang="0">
                      <a:pos x="246" y="12"/>
                    </a:cxn>
                    <a:cxn ang="0">
                      <a:pos x="264" y="12"/>
                    </a:cxn>
                    <a:cxn ang="0">
                      <a:pos x="282" y="12"/>
                    </a:cxn>
                    <a:cxn ang="0">
                      <a:pos x="300" y="12"/>
                    </a:cxn>
                    <a:cxn ang="0">
                      <a:pos x="318" y="12"/>
                    </a:cxn>
                    <a:cxn ang="0">
                      <a:pos x="336" y="12"/>
                    </a:cxn>
                    <a:cxn ang="0">
                      <a:pos x="354" y="12"/>
                    </a:cxn>
                    <a:cxn ang="0">
                      <a:pos x="372" y="12"/>
                    </a:cxn>
                    <a:cxn ang="0">
                      <a:pos x="390" y="6"/>
                    </a:cxn>
                    <a:cxn ang="0">
                      <a:pos x="408" y="0"/>
                    </a:cxn>
                    <a:cxn ang="0">
                      <a:pos x="426" y="12"/>
                    </a:cxn>
                    <a:cxn ang="0">
                      <a:pos x="444" y="12"/>
                    </a:cxn>
                    <a:cxn ang="0">
                      <a:pos x="462" y="6"/>
                    </a:cxn>
                    <a:cxn ang="0">
                      <a:pos x="480" y="6"/>
                    </a:cxn>
                    <a:cxn ang="0">
                      <a:pos x="498" y="6"/>
                    </a:cxn>
                    <a:cxn ang="0">
                      <a:pos x="516" y="6"/>
                    </a:cxn>
                    <a:cxn ang="0">
                      <a:pos x="534" y="6"/>
                    </a:cxn>
                    <a:cxn ang="0">
                      <a:pos x="552" y="6"/>
                    </a:cxn>
                    <a:cxn ang="0">
                      <a:pos x="570" y="6"/>
                    </a:cxn>
                    <a:cxn ang="0">
                      <a:pos x="588" y="6"/>
                    </a:cxn>
                    <a:cxn ang="0">
                      <a:pos x="606" y="6"/>
                    </a:cxn>
                    <a:cxn ang="0">
                      <a:pos x="624" y="6"/>
                    </a:cxn>
                    <a:cxn ang="0">
                      <a:pos x="642" y="6"/>
                    </a:cxn>
                    <a:cxn ang="0">
                      <a:pos x="660" y="6"/>
                    </a:cxn>
                    <a:cxn ang="0">
                      <a:pos x="678" y="6"/>
                    </a:cxn>
                    <a:cxn ang="0">
                      <a:pos x="696" y="6"/>
                    </a:cxn>
                    <a:cxn ang="0">
                      <a:pos x="714" y="6"/>
                    </a:cxn>
                    <a:cxn ang="0">
                      <a:pos x="732" y="6"/>
                    </a:cxn>
                    <a:cxn ang="0">
                      <a:pos x="750" y="6"/>
                    </a:cxn>
                  </a:cxnLst>
                  <a:rect l="0" t="0" r="r" b="b"/>
                  <a:pathLst>
                    <a:path w="762" h="12">
                      <a:moveTo>
                        <a:pt x="0" y="12"/>
                      </a:moveTo>
                      <a:lnTo>
                        <a:pt x="6" y="12"/>
                      </a:lnTo>
                      <a:lnTo>
                        <a:pt x="12" y="12"/>
                      </a:lnTo>
                      <a:lnTo>
                        <a:pt x="18" y="12"/>
                      </a:lnTo>
                      <a:lnTo>
                        <a:pt x="24" y="12"/>
                      </a:lnTo>
                      <a:lnTo>
                        <a:pt x="30" y="12"/>
                      </a:lnTo>
                      <a:lnTo>
                        <a:pt x="36" y="12"/>
                      </a:lnTo>
                      <a:lnTo>
                        <a:pt x="42" y="12"/>
                      </a:lnTo>
                      <a:lnTo>
                        <a:pt x="48" y="12"/>
                      </a:lnTo>
                      <a:lnTo>
                        <a:pt x="54" y="12"/>
                      </a:lnTo>
                      <a:lnTo>
                        <a:pt x="60" y="12"/>
                      </a:lnTo>
                      <a:lnTo>
                        <a:pt x="66" y="12"/>
                      </a:lnTo>
                      <a:lnTo>
                        <a:pt x="72" y="12"/>
                      </a:lnTo>
                      <a:lnTo>
                        <a:pt x="78" y="12"/>
                      </a:lnTo>
                      <a:lnTo>
                        <a:pt x="84" y="12"/>
                      </a:lnTo>
                      <a:lnTo>
                        <a:pt x="90" y="12"/>
                      </a:lnTo>
                      <a:lnTo>
                        <a:pt x="96" y="12"/>
                      </a:lnTo>
                      <a:lnTo>
                        <a:pt x="102" y="12"/>
                      </a:lnTo>
                      <a:lnTo>
                        <a:pt x="108" y="12"/>
                      </a:lnTo>
                      <a:lnTo>
                        <a:pt x="114" y="12"/>
                      </a:lnTo>
                      <a:lnTo>
                        <a:pt x="120" y="12"/>
                      </a:lnTo>
                      <a:lnTo>
                        <a:pt x="126" y="12"/>
                      </a:lnTo>
                      <a:lnTo>
                        <a:pt x="132" y="12"/>
                      </a:lnTo>
                      <a:lnTo>
                        <a:pt x="138" y="12"/>
                      </a:lnTo>
                      <a:lnTo>
                        <a:pt x="144" y="12"/>
                      </a:lnTo>
                      <a:lnTo>
                        <a:pt x="150" y="12"/>
                      </a:lnTo>
                      <a:lnTo>
                        <a:pt x="156" y="12"/>
                      </a:lnTo>
                      <a:lnTo>
                        <a:pt x="162" y="12"/>
                      </a:lnTo>
                      <a:lnTo>
                        <a:pt x="168" y="12"/>
                      </a:lnTo>
                      <a:lnTo>
                        <a:pt x="174" y="12"/>
                      </a:lnTo>
                      <a:lnTo>
                        <a:pt x="180" y="12"/>
                      </a:lnTo>
                      <a:lnTo>
                        <a:pt x="186" y="12"/>
                      </a:lnTo>
                      <a:lnTo>
                        <a:pt x="192" y="12"/>
                      </a:lnTo>
                      <a:lnTo>
                        <a:pt x="198" y="12"/>
                      </a:lnTo>
                      <a:lnTo>
                        <a:pt x="204" y="12"/>
                      </a:lnTo>
                      <a:lnTo>
                        <a:pt x="210" y="12"/>
                      </a:lnTo>
                      <a:lnTo>
                        <a:pt x="216" y="12"/>
                      </a:lnTo>
                      <a:lnTo>
                        <a:pt x="222" y="12"/>
                      </a:lnTo>
                      <a:lnTo>
                        <a:pt x="228" y="12"/>
                      </a:lnTo>
                      <a:lnTo>
                        <a:pt x="234" y="12"/>
                      </a:lnTo>
                      <a:lnTo>
                        <a:pt x="240" y="12"/>
                      </a:lnTo>
                      <a:lnTo>
                        <a:pt x="246" y="12"/>
                      </a:lnTo>
                      <a:lnTo>
                        <a:pt x="252" y="12"/>
                      </a:lnTo>
                      <a:lnTo>
                        <a:pt x="258" y="12"/>
                      </a:lnTo>
                      <a:lnTo>
                        <a:pt x="264" y="12"/>
                      </a:lnTo>
                      <a:lnTo>
                        <a:pt x="270" y="12"/>
                      </a:lnTo>
                      <a:lnTo>
                        <a:pt x="276" y="12"/>
                      </a:lnTo>
                      <a:lnTo>
                        <a:pt x="282" y="12"/>
                      </a:lnTo>
                      <a:lnTo>
                        <a:pt x="288" y="12"/>
                      </a:lnTo>
                      <a:lnTo>
                        <a:pt x="294" y="12"/>
                      </a:lnTo>
                      <a:lnTo>
                        <a:pt x="300" y="12"/>
                      </a:lnTo>
                      <a:lnTo>
                        <a:pt x="306" y="12"/>
                      </a:lnTo>
                      <a:lnTo>
                        <a:pt x="312" y="12"/>
                      </a:lnTo>
                      <a:lnTo>
                        <a:pt x="318" y="12"/>
                      </a:lnTo>
                      <a:lnTo>
                        <a:pt x="324" y="12"/>
                      </a:lnTo>
                      <a:lnTo>
                        <a:pt x="330" y="12"/>
                      </a:lnTo>
                      <a:lnTo>
                        <a:pt x="336" y="12"/>
                      </a:lnTo>
                      <a:lnTo>
                        <a:pt x="342" y="12"/>
                      </a:lnTo>
                      <a:lnTo>
                        <a:pt x="348" y="12"/>
                      </a:lnTo>
                      <a:lnTo>
                        <a:pt x="354" y="12"/>
                      </a:lnTo>
                      <a:lnTo>
                        <a:pt x="360" y="12"/>
                      </a:lnTo>
                      <a:lnTo>
                        <a:pt x="366" y="12"/>
                      </a:lnTo>
                      <a:lnTo>
                        <a:pt x="372" y="12"/>
                      </a:lnTo>
                      <a:lnTo>
                        <a:pt x="378" y="12"/>
                      </a:lnTo>
                      <a:lnTo>
                        <a:pt x="384" y="12"/>
                      </a:lnTo>
                      <a:lnTo>
                        <a:pt x="390" y="6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6"/>
                      </a:lnTo>
                      <a:lnTo>
                        <a:pt x="420" y="6"/>
                      </a:lnTo>
                      <a:lnTo>
                        <a:pt x="426" y="12"/>
                      </a:lnTo>
                      <a:lnTo>
                        <a:pt x="432" y="12"/>
                      </a:lnTo>
                      <a:lnTo>
                        <a:pt x="438" y="12"/>
                      </a:lnTo>
                      <a:lnTo>
                        <a:pt x="444" y="12"/>
                      </a:lnTo>
                      <a:lnTo>
                        <a:pt x="450" y="6"/>
                      </a:lnTo>
                      <a:lnTo>
                        <a:pt x="456" y="6"/>
                      </a:lnTo>
                      <a:lnTo>
                        <a:pt x="462" y="6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6"/>
                      </a:lnTo>
                      <a:lnTo>
                        <a:pt x="486" y="6"/>
                      </a:lnTo>
                      <a:lnTo>
                        <a:pt x="492" y="6"/>
                      </a:lnTo>
                      <a:lnTo>
                        <a:pt x="498" y="6"/>
                      </a:lnTo>
                      <a:lnTo>
                        <a:pt x="504" y="6"/>
                      </a:lnTo>
                      <a:lnTo>
                        <a:pt x="510" y="6"/>
                      </a:lnTo>
                      <a:lnTo>
                        <a:pt x="516" y="6"/>
                      </a:lnTo>
                      <a:lnTo>
                        <a:pt x="522" y="6"/>
                      </a:lnTo>
                      <a:lnTo>
                        <a:pt x="528" y="6"/>
                      </a:lnTo>
                      <a:lnTo>
                        <a:pt x="534" y="6"/>
                      </a:lnTo>
                      <a:lnTo>
                        <a:pt x="540" y="6"/>
                      </a:lnTo>
                      <a:lnTo>
                        <a:pt x="546" y="6"/>
                      </a:lnTo>
                      <a:lnTo>
                        <a:pt x="552" y="6"/>
                      </a:lnTo>
                      <a:lnTo>
                        <a:pt x="558" y="6"/>
                      </a:lnTo>
                      <a:lnTo>
                        <a:pt x="564" y="6"/>
                      </a:lnTo>
                      <a:lnTo>
                        <a:pt x="570" y="6"/>
                      </a:lnTo>
                      <a:lnTo>
                        <a:pt x="576" y="6"/>
                      </a:lnTo>
                      <a:lnTo>
                        <a:pt x="582" y="6"/>
                      </a:lnTo>
                      <a:lnTo>
                        <a:pt x="588" y="6"/>
                      </a:lnTo>
                      <a:lnTo>
                        <a:pt x="594" y="6"/>
                      </a:lnTo>
                      <a:lnTo>
                        <a:pt x="600" y="6"/>
                      </a:lnTo>
                      <a:lnTo>
                        <a:pt x="606" y="6"/>
                      </a:lnTo>
                      <a:lnTo>
                        <a:pt x="612" y="6"/>
                      </a:lnTo>
                      <a:lnTo>
                        <a:pt x="618" y="6"/>
                      </a:lnTo>
                      <a:lnTo>
                        <a:pt x="624" y="6"/>
                      </a:lnTo>
                      <a:lnTo>
                        <a:pt x="630" y="6"/>
                      </a:lnTo>
                      <a:lnTo>
                        <a:pt x="636" y="6"/>
                      </a:lnTo>
                      <a:lnTo>
                        <a:pt x="642" y="6"/>
                      </a:lnTo>
                      <a:lnTo>
                        <a:pt x="648" y="6"/>
                      </a:lnTo>
                      <a:lnTo>
                        <a:pt x="654" y="6"/>
                      </a:lnTo>
                      <a:lnTo>
                        <a:pt x="660" y="6"/>
                      </a:lnTo>
                      <a:lnTo>
                        <a:pt x="666" y="6"/>
                      </a:lnTo>
                      <a:lnTo>
                        <a:pt x="672" y="6"/>
                      </a:lnTo>
                      <a:lnTo>
                        <a:pt x="678" y="6"/>
                      </a:lnTo>
                      <a:lnTo>
                        <a:pt x="684" y="6"/>
                      </a:lnTo>
                      <a:lnTo>
                        <a:pt x="690" y="6"/>
                      </a:lnTo>
                      <a:lnTo>
                        <a:pt x="696" y="6"/>
                      </a:lnTo>
                      <a:lnTo>
                        <a:pt x="702" y="6"/>
                      </a:lnTo>
                      <a:lnTo>
                        <a:pt x="708" y="6"/>
                      </a:lnTo>
                      <a:lnTo>
                        <a:pt x="714" y="6"/>
                      </a:lnTo>
                      <a:lnTo>
                        <a:pt x="720" y="6"/>
                      </a:lnTo>
                      <a:lnTo>
                        <a:pt x="726" y="6"/>
                      </a:lnTo>
                      <a:lnTo>
                        <a:pt x="732" y="6"/>
                      </a:lnTo>
                      <a:lnTo>
                        <a:pt x="738" y="6"/>
                      </a:lnTo>
                      <a:lnTo>
                        <a:pt x="744" y="6"/>
                      </a:lnTo>
                      <a:lnTo>
                        <a:pt x="750" y="6"/>
                      </a:lnTo>
                      <a:lnTo>
                        <a:pt x="756" y="6"/>
                      </a:lnTo>
                      <a:lnTo>
                        <a:pt x="762" y="6"/>
                      </a:lnTo>
                    </a:path>
                  </a:pathLst>
                </a:custGeom>
                <a:noFill/>
                <a:ln w="12700">
                  <a:solidFill>
                    <a:srgbClr val="3F3F3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39" name="Freeform 76"/>
                <p:cNvSpPr>
                  <a:spLocks/>
                </p:cNvSpPr>
                <p:nvPr/>
              </p:nvSpPr>
              <p:spPr bwMode="auto">
                <a:xfrm>
                  <a:off x="3600" y="2148"/>
                  <a:ext cx="468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  <a:cxn ang="0">
                      <a:pos x="462" y="0"/>
                    </a:cxn>
                  </a:cxnLst>
                  <a:rect l="0" t="0" r="r" b="b"/>
                  <a:pathLst>
                    <a:path w="468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</a:path>
                  </a:pathLst>
                </a:custGeom>
                <a:noFill/>
                <a:ln w="12700">
                  <a:solidFill>
                    <a:srgbClr val="3F3F3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40" name="Freeform 77"/>
                <p:cNvSpPr>
                  <a:spLocks/>
                </p:cNvSpPr>
                <p:nvPr/>
              </p:nvSpPr>
              <p:spPr bwMode="auto">
                <a:xfrm>
                  <a:off x="1368" y="2076"/>
                  <a:ext cx="702" cy="96"/>
                </a:xfrm>
                <a:custGeom>
                  <a:avLst/>
                  <a:gdLst/>
                  <a:ahLst/>
                  <a:cxnLst>
                    <a:cxn ang="0">
                      <a:pos x="0" y="90"/>
                    </a:cxn>
                    <a:cxn ang="0">
                      <a:pos x="18" y="96"/>
                    </a:cxn>
                    <a:cxn ang="0">
                      <a:pos x="36" y="96"/>
                    </a:cxn>
                    <a:cxn ang="0">
                      <a:pos x="54" y="96"/>
                    </a:cxn>
                    <a:cxn ang="0">
                      <a:pos x="72" y="96"/>
                    </a:cxn>
                    <a:cxn ang="0">
                      <a:pos x="84" y="48"/>
                    </a:cxn>
                    <a:cxn ang="0">
                      <a:pos x="90" y="6"/>
                    </a:cxn>
                    <a:cxn ang="0">
                      <a:pos x="108" y="36"/>
                    </a:cxn>
                    <a:cxn ang="0">
                      <a:pos x="120" y="60"/>
                    </a:cxn>
                    <a:cxn ang="0">
                      <a:pos x="126" y="96"/>
                    </a:cxn>
                    <a:cxn ang="0">
                      <a:pos x="144" y="96"/>
                    </a:cxn>
                    <a:cxn ang="0">
                      <a:pos x="162" y="90"/>
                    </a:cxn>
                    <a:cxn ang="0">
                      <a:pos x="168" y="66"/>
                    </a:cxn>
                    <a:cxn ang="0">
                      <a:pos x="192" y="84"/>
                    </a:cxn>
                    <a:cxn ang="0">
                      <a:pos x="204" y="96"/>
                    </a:cxn>
                    <a:cxn ang="0">
                      <a:pos x="222" y="96"/>
                    </a:cxn>
                    <a:cxn ang="0">
                      <a:pos x="240" y="96"/>
                    </a:cxn>
                    <a:cxn ang="0">
                      <a:pos x="258" y="96"/>
                    </a:cxn>
                    <a:cxn ang="0">
                      <a:pos x="276" y="96"/>
                    </a:cxn>
                    <a:cxn ang="0">
                      <a:pos x="294" y="96"/>
                    </a:cxn>
                    <a:cxn ang="0">
                      <a:pos x="312" y="96"/>
                    </a:cxn>
                    <a:cxn ang="0">
                      <a:pos x="330" y="96"/>
                    </a:cxn>
                    <a:cxn ang="0">
                      <a:pos x="348" y="96"/>
                    </a:cxn>
                    <a:cxn ang="0">
                      <a:pos x="366" y="96"/>
                    </a:cxn>
                    <a:cxn ang="0">
                      <a:pos x="384" y="96"/>
                    </a:cxn>
                    <a:cxn ang="0">
                      <a:pos x="402" y="96"/>
                    </a:cxn>
                    <a:cxn ang="0">
                      <a:pos x="420" y="96"/>
                    </a:cxn>
                    <a:cxn ang="0">
                      <a:pos x="438" y="96"/>
                    </a:cxn>
                    <a:cxn ang="0">
                      <a:pos x="456" y="96"/>
                    </a:cxn>
                    <a:cxn ang="0">
                      <a:pos x="474" y="96"/>
                    </a:cxn>
                    <a:cxn ang="0">
                      <a:pos x="492" y="96"/>
                    </a:cxn>
                    <a:cxn ang="0">
                      <a:pos x="510" y="96"/>
                    </a:cxn>
                    <a:cxn ang="0">
                      <a:pos x="528" y="96"/>
                    </a:cxn>
                    <a:cxn ang="0">
                      <a:pos x="546" y="96"/>
                    </a:cxn>
                    <a:cxn ang="0">
                      <a:pos x="564" y="96"/>
                    </a:cxn>
                    <a:cxn ang="0">
                      <a:pos x="582" y="96"/>
                    </a:cxn>
                    <a:cxn ang="0">
                      <a:pos x="600" y="96"/>
                    </a:cxn>
                    <a:cxn ang="0">
                      <a:pos x="618" y="96"/>
                    </a:cxn>
                    <a:cxn ang="0">
                      <a:pos x="636" y="96"/>
                    </a:cxn>
                    <a:cxn ang="0">
                      <a:pos x="654" y="96"/>
                    </a:cxn>
                    <a:cxn ang="0">
                      <a:pos x="672" y="96"/>
                    </a:cxn>
                    <a:cxn ang="0">
                      <a:pos x="690" y="96"/>
                    </a:cxn>
                  </a:cxnLst>
                  <a:rect l="0" t="0" r="r" b="b"/>
                  <a:pathLst>
                    <a:path w="702" h="96">
                      <a:moveTo>
                        <a:pt x="0" y="42"/>
                      </a:moveTo>
                      <a:lnTo>
                        <a:pt x="0" y="0"/>
                      </a:lnTo>
                      <a:lnTo>
                        <a:pt x="0" y="90"/>
                      </a:lnTo>
                      <a:lnTo>
                        <a:pt x="6" y="96"/>
                      </a:lnTo>
                      <a:lnTo>
                        <a:pt x="12" y="90"/>
                      </a:lnTo>
                      <a:lnTo>
                        <a:pt x="18" y="96"/>
                      </a:lnTo>
                      <a:lnTo>
                        <a:pt x="24" y="96"/>
                      </a:lnTo>
                      <a:lnTo>
                        <a:pt x="30" y="96"/>
                      </a:lnTo>
                      <a:lnTo>
                        <a:pt x="36" y="96"/>
                      </a:lnTo>
                      <a:lnTo>
                        <a:pt x="42" y="96"/>
                      </a:lnTo>
                      <a:lnTo>
                        <a:pt x="48" y="96"/>
                      </a:lnTo>
                      <a:lnTo>
                        <a:pt x="54" y="96"/>
                      </a:lnTo>
                      <a:lnTo>
                        <a:pt x="60" y="96"/>
                      </a:lnTo>
                      <a:lnTo>
                        <a:pt x="66" y="96"/>
                      </a:lnTo>
                      <a:lnTo>
                        <a:pt x="72" y="96"/>
                      </a:lnTo>
                      <a:lnTo>
                        <a:pt x="78" y="90"/>
                      </a:lnTo>
                      <a:lnTo>
                        <a:pt x="78" y="54"/>
                      </a:lnTo>
                      <a:lnTo>
                        <a:pt x="84" y="48"/>
                      </a:lnTo>
                      <a:lnTo>
                        <a:pt x="84" y="36"/>
                      </a:lnTo>
                      <a:lnTo>
                        <a:pt x="90" y="30"/>
                      </a:lnTo>
                      <a:lnTo>
                        <a:pt x="90" y="6"/>
                      </a:lnTo>
                      <a:lnTo>
                        <a:pt x="96" y="0"/>
                      </a:lnTo>
                      <a:lnTo>
                        <a:pt x="108" y="12"/>
                      </a:lnTo>
                      <a:lnTo>
                        <a:pt x="108" y="36"/>
                      </a:lnTo>
                      <a:lnTo>
                        <a:pt x="114" y="42"/>
                      </a:lnTo>
                      <a:lnTo>
                        <a:pt x="114" y="54"/>
                      </a:lnTo>
                      <a:lnTo>
                        <a:pt x="120" y="60"/>
                      </a:lnTo>
                      <a:lnTo>
                        <a:pt x="120" y="84"/>
                      </a:lnTo>
                      <a:lnTo>
                        <a:pt x="132" y="96"/>
                      </a:lnTo>
                      <a:lnTo>
                        <a:pt x="126" y="96"/>
                      </a:lnTo>
                      <a:lnTo>
                        <a:pt x="132" y="96"/>
                      </a:lnTo>
                      <a:lnTo>
                        <a:pt x="138" y="96"/>
                      </a:lnTo>
                      <a:lnTo>
                        <a:pt x="144" y="96"/>
                      </a:lnTo>
                      <a:lnTo>
                        <a:pt x="150" y="96"/>
                      </a:lnTo>
                      <a:lnTo>
                        <a:pt x="156" y="96"/>
                      </a:lnTo>
                      <a:lnTo>
                        <a:pt x="162" y="90"/>
                      </a:lnTo>
                      <a:lnTo>
                        <a:pt x="162" y="84"/>
                      </a:lnTo>
                      <a:lnTo>
                        <a:pt x="168" y="78"/>
                      </a:lnTo>
                      <a:lnTo>
                        <a:pt x="168" y="66"/>
                      </a:lnTo>
                      <a:lnTo>
                        <a:pt x="174" y="66"/>
                      </a:lnTo>
                      <a:lnTo>
                        <a:pt x="180" y="72"/>
                      </a:lnTo>
                      <a:lnTo>
                        <a:pt x="192" y="84"/>
                      </a:lnTo>
                      <a:lnTo>
                        <a:pt x="192" y="96"/>
                      </a:lnTo>
                      <a:lnTo>
                        <a:pt x="198" y="96"/>
                      </a:lnTo>
                      <a:lnTo>
                        <a:pt x="204" y="96"/>
                      </a:lnTo>
                      <a:lnTo>
                        <a:pt x="210" y="96"/>
                      </a:lnTo>
                      <a:lnTo>
                        <a:pt x="216" y="96"/>
                      </a:lnTo>
                      <a:lnTo>
                        <a:pt x="222" y="96"/>
                      </a:lnTo>
                      <a:lnTo>
                        <a:pt x="228" y="96"/>
                      </a:lnTo>
                      <a:lnTo>
                        <a:pt x="234" y="96"/>
                      </a:lnTo>
                      <a:lnTo>
                        <a:pt x="240" y="96"/>
                      </a:lnTo>
                      <a:lnTo>
                        <a:pt x="246" y="96"/>
                      </a:lnTo>
                      <a:lnTo>
                        <a:pt x="252" y="96"/>
                      </a:lnTo>
                      <a:lnTo>
                        <a:pt x="258" y="96"/>
                      </a:lnTo>
                      <a:lnTo>
                        <a:pt x="264" y="96"/>
                      </a:lnTo>
                      <a:lnTo>
                        <a:pt x="270" y="96"/>
                      </a:lnTo>
                      <a:lnTo>
                        <a:pt x="276" y="96"/>
                      </a:lnTo>
                      <a:lnTo>
                        <a:pt x="282" y="96"/>
                      </a:lnTo>
                      <a:lnTo>
                        <a:pt x="288" y="96"/>
                      </a:lnTo>
                      <a:lnTo>
                        <a:pt x="294" y="96"/>
                      </a:lnTo>
                      <a:lnTo>
                        <a:pt x="300" y="96"/>
                      </a:lnTo>
                      <a:lnTo>
                        <a:pt x="306" y="96"/>
                      </a:lnTo>
                      <a:lnTo>
                        <a:pt x="312" y="96"/>
                      </a:lnTo>
                      <a:lnTo>
                        <a:pt x="318" y="96"/>
                      </a:lnTo>
                      <a:lnTo>
                        <a:pt x="324" y="96"/>
                      </a:lnTo>
                      <a:lnTo>
                        <a:pt x="330" y="96"/>
                      </a:lnTo>
                      <a:lnTo>
                        <a:pt x="336" y="96"/>
                      </a:lnTo>
                      <a:lnTo>
                        <a:pt x="342" y="96"/>
                      </a:lnTo>
                      <a:lnTo>
                        <a:pt x="348" y="96"/>
                      </a:lnTo>
                      <a:lnTo>
                        <a:pt x="354" y="96"/>
                      </a:lnTo>
                      <a:lnTo>
                        <a:pt x="360" y="96"/>
                      </a:lnTo>
                      <a:lnTo>
                        <a:pt x="366" y="96"/>
                      </a:lnTo>
                      <a:lnTo>
                        <a:pt x="372" y="96"/>
                      </a:lnTo>
                      <a:lnTo>
                        <a:pt x="378" y="96"/>
                      </a:lnTo>
                      <a:lnTo>
                        <a:pt x="384" y="96"/>
                      </a:lnTo>
                      <a:lnTo>
                        <a:pt x="390" y="96"/>
                      </a:lnTo>
                      <a:lnTo>
                        <a:pt x="396" y="96"/>
                      </a:lnTo>
                      <a:lnTo>
                        <a:pt x="402" y="96"/>
                      </a:lnTo>
                      <a:lnTo>
                        <a:pt x="408" y="96"/>
                      </a:lnTo>
                      <a:lnTo>
                        <a:pt x="414" y="96"/>
                      </a:lnTo>
                      <a:lnTo>
                        <a:pt x="420" y="96"/>
                      </a:lnTo>
                      <a:lnTo>
                        <a:pt x="426" y="96"/>
                      </a:lnTo>
                      <a:lnTo>
                        <a:pt x="432" y="96"/>
                      </a:lnTo>
                      <a:lnTo>
                        <a:pt x="438" y="96"/>
                      </a:lnTo>
                      <a:lnTo>
                        <a:pt x="444" y="96"/>
                      </a:lnTo>
                      <a:lnTo>
                        <a:pt x="450" y="96"/>
                      </a:lnTo>
                      <a:lnTo>
                        <a:pt x="456" y="96"/>
                      </a:lnTo>
                      <a:lnTo>
                        <a:pt x="462" y="96"/>
                      </a:lnTo>
                      <a:lnTo>
                        <a:pt x="468" y="96"/>
                      </a:lnTo>
                      <a:lnTo>
                        <a:pt x="474" y="96"/>
                      </a:lnTo>
                      <a:lnTo>
                        <a:pt x="480" y="96"/>
                      </a:lnTo>
                      <a:lnTo>
                        <a:pt x="486" y="96"/>
                      </a:lnTo>
                      <a:lnTo>
                        <a:pt x="492" y="96"/>
                      </a:lnTo>
                      <a:lnTo>
                        <a:pt x="498" y="96"/>
                      </a:lnTo>
                      <a:lnTo>
                        <a:pt x="504" y="96"/>
                      </a:lnTo>
                      <a:lnTo>
                        <a:pt x="510" y="96"/>
                      </a:lnTo>
                      <a:lnTo>
                        <a:pt x="516" y="96"/>
                      </a:lnTo>
                      <a:lnTo>
                        <a:pt x="522" y="96"/>
                      </a:lnTo>
                      <a:lnTo>
                        <a:pt x="528" y="96"/>
                      </a:lnTo>
                      <a:lnTo>
                        <a:pt x="534" y="96"/>
                      </a:lnTo>
                      <a:lnTo>
                        <a:pt x="540" y="96"/>
                      </a:lnTo>
                      <a:lnTo>
                        <a:pt x="546" y="96"/>
                      </a:lnTo>
                      <a:lnTo>
                        <a:pt x="552" y="96"/>
                      </a:lnTo>
                      <a:lnTo>
                        <a:pt x="558" y="96"/>
                      </a:lnTo>
                      <a:lnTo>
                        <a:pt x="564" y="96"/>
                      </a:lnTo>
                      <a:lnTo>
                        <a:pt x="570" y="96"/>
                      </a:lnTo>
                      <a:lnTo>
                        <a:pt x="576" y="96"/>
                      </a:lnTo>
                      <a:lnTo>
                        <a:pt x="582" y="96"/>
                      </a:lnTo>
                      <a:lnTo>
                        <a:pt x="588" y="96"/>
                      </a:lnTo>
                      <a:lnTo>
                        <a:pt x="594" y="96"/>
                      </a:lnTo>
                      <a:lnTo>
                        <a:pt x="600" y="96"/>
                      </a:lnTo>
                      <a:lnTo>
                        <a:pt x="606" y="96"/>
                      </a:lnTo>
                      <a:lnTo>
                        <a:pt x="612" y="96"/>
                      </a:lnTo>
                      <a:lnTo>
                        <a:pt x="618" y="96"/>
                      </a:lnTo>
                      <a:lnTo>
                        <a:pt x="624" y="96"/>
                      </a:lnTo>
                      <a:lnTo>
                        <a:pt x="630" y="96"/>
                      </a:lnTo>
                      <a:lnTo>
                        <a:pt x="636" y="96"/>
                      </a:lnTo>
                      <a:lnTo>
                        <a:pt x="642" y="96"/>
                      </a:lnTo>
                      <a:lnTo>
                        <a:pt x="648" y="96"/>
                      </a:lnTo>
                      <a:lnTo>
                        <a:pt x="654" y="96"/>
                      </a:lnTo>
                      <a:lnTo>
                        <a:pt x="660" y="96"/>
                      </a:lnTo>
                      <a:lnTo>
                        <a:pt x="666" y="96"/>
                      </a:lnTo>
                      <a:lnTo>
                        <a:pt x="672" y="96"/>
                      </a:lnTo>
                      <a:lnTo>
                        <a:pt x="678" y="96"/>
                      </a:lnTo>
                      <a:lnTo>
                        <a:pt x="684" y="96"/>
                      </a:lnTo>
                      <a:lnTo>
                        <a:pt x="690" y="96"/>
                      </a:lnTo>
                      <a:lnTo>
                        <a:pt x="696" y="96"/>
                      </a:lnTo>
                      <a:lnTo>
                        <a:pt x="702" y="96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41" name="Freeform 78"/>
                <p:cNvSpPr>
                  <a:spLocks/>
                </p:cNvSpPr>
                <p:nvPr/>
              </p:nvSpPr>
              <p:spPr bwMode="auto">
                <a:xfrm>
                  <a:off x="2070" y="2172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42" name="Freeform 79"/>
                <p:cNvSpPr>
                  <a:spLocks/>
                </p:cNvSpPr>
                <p:nvPr/>
              </p:nvSpPr>
              <p:spPr bwMode="auto">
                <a:xfrm>
                  <a:off x="2832" y="2154"/>
                  <a:ext cx="762" cy="18"/>
                </a:xfrm>
                <a:custGeom>
                  <a:avLst/>
                  <a:gdLst/>
                  <a:ahLst/>
                  <a:cxnLst>
                    <a:cxn ang="0">
                      <a:pos x="12" y="18"/>
                    </a:cxn>
                    <a:cxn ang="0">
                      <a:pos x="30" y="18"/>
                    </a:cxn>
                    <a:cxn ang="0">
                      <a:pos x="48" y="18"/>
                    </a:cxn>
                    <a:cxn ang="0">
                      <a:pos x="66" y="18"/>
                    </a:cxn>
                    <a:cxn ang="0">
                      <a:pos x="84" y="18"/>
                    </a:cxn>
                    <a:cxn ang="0">
                      <a:pos x="102" y="18"/>
                    </a:cxn>
                    <a:cxn ang="0">
                      <a:pos x="120" y="18"/>
                    </a:cxn>
                    <a:cxn ang="0">
                      <a:pos x="138" y="18"/>
                    </a:cxn>
                    <a:cxn ang="0">
                      <a:pos x="156" y="18"/>
                    </a:cxn>
                    <a:cxn ang="0">
                      <a:pos x="174" y="18"/>
                    </a:cxn>
                    <a:cxn ang="0">
                      <a:pos x="192" y="18"/>
                    </a:cxn>
                    <a:cxn ang="0">
                      <a:pos x="210" y="18"/>
                    </a:cxn>
                    <a:cxn ang="0">
                      <a:pos x="228" y="12"/>
                    </a:cxn>
                    <a:cxn ang="0">
                      <a:pos x="246" y="6"/>
                    </a:cxn>
                    <a:cxn ang="0">
                      <a:pos x="264" y="6"/>
                    </a:cxn>
                    <a:cxn ang="0">
                      <a:pos x="282" y="12"/>
                    </a:cxn>
                    <a:cxn ang="0">
                      <a:pos x="300" y="18"/>
                    </a:cxn>
                    <a:cxn ang="0">
                      <a:pos x="318" y="18"/>
                    </a:cxn>
                    <a:cxn ang="0">
                      <a:pos x="336" y="18"/>
                    </a:cxn>
                    <a:cxn ang="0">
                      <a:pos x="354" y="18"/>
                    </a:cxn>
                    <a:cxn ang="0">
                      <a:pos x="372" y="18"/>
                    </a:cxn>
                    <a:cxn ang="0">
                      <a:pos x="390" y="12"/>
                    </a:cxn>
                    <a:cxn ang="0">
                      <a:pos x="408" y="0"/>
                    </a:cxn>
                    <a:cxn ang="0">
                      <a:pos x="426" y="6"/>
                    </a:cxn>
                    <a:cxn ang="0">
                      <a:pos x="444" y="6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6"/>
                    </a:cxn>
                    <a:cxn ang="0">
                      <a:pos x="516" y="6"/>
                    </a:cxn>
                    <a:cxn ang="0">
                      <a:pos x="534" y="6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6"/>
                    </a:cxn>
                    <a:cxn ang="0">
                      <a:pos x="678" y="6"/>
                    </a:cxn>
                    <a:cxn ang="0">
                      <a:pos x="696" y="6"/>
                    </a:cxn>
                    <a:cxn ang="0">
                      <a:pos x="714" y="6"/>
                    </a:cxn>
                    <a:cxn ang="0">
                      <a:pos x="732" y="6"/>
                    </a:cxn>
                    <a:cxn ang="0">
                      <a:pos x="750" y="6"/>
                    </a:cxn>
                  </a:cxnLst>
                  <a:rect l="0" t="0" r="r" b="b"/>
                  <a:pathLst>
                    <a:path w="762" h="18">
                      <a:moveTo>
                        <a:pt x="0" y="18"/>
                      </a:moveTo>
                      <a:lnTo>
                        <a:pt x="6" y="18"/>
                      </a:lnTo>
                      <a:lnTo>
                        <a:pt x="12" y="18"/>
                      </a:lnTo>
                      <a:lnTo>
                        <a:pt x="18" y="18"/>
                      </a:lnTo>
                      <a:lnTo>
                        <a:pt x="24" y="18"/>
                      </a:lnTo>
                      <a:lnTo>
                        <a:pt x="30" y="18"/>
                      </a:lnTo>
                      <a:lnTo>
                        <a:pt x="36" y="18"/>
                      </a:lnTo>
                      <a:lnTo>
                        <a:pt x="42" y="18"/>
                      </a:lnTo>
                      <a:lnTo>
                        <a:pt x="48" y="18"/>
                      </a:lnTo>
                      <a:lnTo>
                        <a:pt x="54" y="18"/>
                      </a:lnTo>
                      <a:lnTo>
                        <a:pt x="60" y="18"/>
                      </a:lnTo>
                      <a:lnTo>
                        <a:pt x="66" y="18"/>
                      </a:lnTo>
                      <a:lnTo>
                        <a:pt x="72" y="18"/>
                      </a:lnTo>
                      <a:lnTo>
                        <a:pt x="78" y="18"/>
                      </a:lnTo>
                      <a:lnTo>
                        <a:pt x="84" y="18"/>
                      </a:lnTo>
                      <a:lnTo>
                        <a:pt x="90" y="18"/>
                      </a:lnTo>
                      <a:lnTo>
                        <a:pt x="96" y="18"/>
                      </a:lnTo>
                      <a:lnTo>
                        <a:pt x="102" y="18"/>
                      </a:lnTo>
                      <a:lnTo>
                        <a:pt x="108" y="18"/>
                      </a:lnTo>
                      <a:lnTo>
                        <a:pt x="114" y="18"/>
                      </a:lnTo>
                      <a:lnTo>
                        <a:pt x="120" y="18"/>
                      </a:lnTo>
                      <a:lnTo>
                        <a:pt x="126" y="18"/>
                      </a:lnTo>
                      <a:lnTo>
                        <a:pt x="132" y="18"/>
                      </a:lnTo>
                      <a:lnTo>
                        <a:pt x="138" y="18"/>
                      </a:lnTo>
                      <a:lnTo>
                        <a:pt x="144" y="18"/>
                      </a:lnTo>
                      <a:lnTo>
                        <a:pt x="150" y="18"/>
                      </a:lnTo>
                      <a:lnTo>
                        <a:pt x="156" y="18"/>
                      </a:lnTo>
                      <a:lnTo>
                        <a:pt x="162" y="18"/>
                      </a:lnTo>
                      <a:lnTo>
                        <a:pt x="168" y="18"/>
                      </a:lnTo>
                      <a:lnTo>
                        <a:pt x="174" y="18"/>
                      </a:lnTo>
                      <a:lnTo>
                        <a:pt x="180" y="18"/>
                      </a:lnTo>
                      <a:lnTo>
                        <a:pt x="186" y="18"/>
                      </a:lnTo>
                      <a:lnTo>
                        <a:pt x="192" y="18"/>
                      </a:lnTo>
                      <a:lnTo>
                        <a:pt x="198" y="18"/>
                      </a:lnTo>
                      <a:lnTo>
                        <a:pt x="204" y="18"/>
                      </a:lnTo>
                      <a:lnTo>
                        <a:pt x="210" y="18"/>
                      </a:lnTo>
                      <a:lnTo>
                        <a:pt x="216" y="18"/>
                      </a:lnTo>
                      <a:lnTo>
                        <a:pt x="222" y="18"/>
                      </a:lnTo>
                      <a:lnTo>
                        <a:pt x="228" y="12"/>
                      </a:lnTo>
                      <a:lnTo>
                        <a:pt x="234" y="12"/>
                      </a:lnTo>
                      <a:lnTo>
                        <a:pt x="240" y="6"/>
                      </a:lnTo>
                      <a:lnTo>
                        <a:pt x="246" y="6"/>
                      </a:lnTo>
                      <a:lnTo>
                        <a:pt x="252" y="6"/>
                      </a:lnTo>
                      <a:lnTo>
                        <a:pt x="258" y="6"/>
                      </a:lnTo>
                      <a:lnTo>
                        <a:pt x="264" y="6"/>
                      </a:lnTo>
                      <a:lnTo>
                        <a:pt x="270" y="6"/>
                      </a:lnTo>
                      <a:lnTo>
                        <a:pt x="276" y="6"/>
                      </a:lnTo>
                      <a:lnTo>
                        <a:pt x="282" y="12"/>
                      </a:lnTo>
                      <a:lnTo>
                        <a:pt x="288" y="12"/>
                      </a:lnTo>
                      <a:lnTo>
                        <a:pt x="294" y="12"/>
                      </a:lnTo>
                      <a:lnTo>
                        <a:pt x="300" y="18"/>
                      </a:lnTo>
                      <a:lnTo>
                        <a:pt x="306" y="18"/>
                      </a:lnTo>
                      <a:lnTo>
                        <a:pt x="312" y="18"/>
                      </a:lnTo>
                      <a:lnTo>
                        <a:pt x="318" y="18"/>
                      </a:lnTo>
                      <a:lnTo>
                        <a:pt x="324" y="18"/>
                      </a:lnTo>
                      <a:lnTo>
                        <a:pt x="330" y="18"/>
                      </a:lnTo>
                      <a:lnTo>
                        <a:pt x="336" y="18"/>
                      </a:lnTo>
                      <a:lnTo>
                        <a:pt x="342" y="18"/>
                      </a:lnTo>
                      <a:lnTo>
                        <a:pt x="348" y="18"/>
                      </a:lnTo>
                      <a:lnTo>
                        <a:pt x="354" y="18"/>
                      </a:lnTo>
                      <a:lnTo>
                        <a:pt x="360" y="18"/>
                      </a:lnTo>
                      <a:lnTo>
                        <a:pt x="366" y="18"/>
                      </a:lnTo>
                      <a:lnTo>
                        <a:pt x="372" y="18"/>
                      </a:lnTo>
                      <a:lnTo>
                        <a:pt x="378" y="18"/>
                      </a:lnTo>
                      <a:lnTo>
                        <a:pt x="384" y="18"/>
                      </a:lnTo>
                      <a:lnTo>
                        <a:pt x="390" y="12"/>
                      </a:lnTo>
                      <a:lnTo>
                        <a:pt x="396" y="6"/>
                      </a:lnTo>
                      <a:lnTo>
                        <a:pt x="402" y="6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6"/>
                      </a:lnTo>
                      <a:lnTo>
                        <a:pt x="432" y="6"/>
                      </a:lnTo>
                      <a:lnTo>
                        <a:pt x="438" y="6"/>
                      </a:lnTo>
                      <a:lnTo>
                        <a:pt x="444" y="6"/>
                      </a:lnTo>
                      <a:lnTo>
                        <a:pt x="450" y="6"/>
                      </a:lnTo>
                      <a:lnTo>
                        <a:pt x="456" y="6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6"/>
                      </a:lnTo>
                      <a:lnTo>
                        <a:pt x="504" y="6"/>
                      </a:lnTo>
                      <a:lnTo>
                        <a:pt x="510" y="6"/>
                      </a:lnTo>
                      <a:lnTo>
                        <a:pt x="516" y="6"/>
                      </a:lnTo>
                      <a:lnTo>
                        <a:pt x="522" y="6"/>
                      </a:lnTo>
                      <a:lnTo>
                        <a:pt x="528" y="6"/>
                      </a:lnTo>
                      <a:lnTo>
                        <a:pt x="534" y="6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6"/>
                      </a:lnTo>
                      <a:lnTo>
                        <a:pt x="600" y="6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6"/>
                      </a:lnTo>
                      <a:lnTo>
                        <a:pt x="660" y="6"/>
                      </a:lnTo>
                      <a:lnTo>
                        <a:pt x="666" y="6"/>
                      </a:lnTo>
                      <a:lnTo>
                        <a:pt x="672" y="6"/>
                      </a:lnTo>
                      <a:lnTo>
                        <a:pt x="678" y="6"/>
                      </a:lnTo>
                      <a:lnTo>
                        <a:pt x="684" y="6"/>
                      </a:lnTo>
                      <a:lnTo>
                        <a:pt x="690" y="6"/>
                      </a:lnTo>
                      <a:lnTo>
                        <a:pt x="696" y="6"/>
                      </a:lnTo>
                      <a:lnTo>
                        <a:pt x="702" y="6"/>
                      </a:lnTo>
                      <a:lnTo>
                        <a:pt x="708" y="6"/>
                      </a:lnTo>
                      <a:lnTo>
                        <a:pt x="714" y="6"/>
                      </a:lnTo>
                      <a:lnTo>
                        <a:pt x="720" y="6"/>
                      </a:lnTo>
                      <a:lnTo>
                        <a:pt x="726" y="6"/>
                      </a:lnTo>
                      <a:lnTo>
                        <a:pt x="732" y="6"/>
                      </a:lnTo>
                      <a:lnTo>
                        <a:pt x="738" y="6"/>
                      </a:lnTo>
                      <a:lnTo>
                        <a:pt x="744" y="6"/>
                      </a:lnTo>
                      <a:lnTo>
                        <a:pt x="750" y="6"/>
                      </a:lnTo>
                      <a:lnTo>
                        <a:pt x="756" y="6"/>
                      </a:lnTo>
                      <a:lnTo>
                        <a:pt x="762" y="6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43" name="Freeform 80"/>
                <p:cNvSpPr>
                  <a:spLocks/>
                </p:cNvSpPr>
                <p:nvPr/>
              </p:nvSpPr>
              <p:spPr bwMode="auto">
                <a:xfrm>
                  <a:off x="3594" y="2154"/>
                  <a:ext cx="474" cy="6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18" y="6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6"/>
                    </a:cxn>
                    <a:cxn ang="0">
                      <a:pos x="90" y="6"/>
                    </a:cxn>
                    <a:cxn ang="0">
                      <a:pos x="102" y="6"/>
                    </a:cxn>
                    <a:cxn ang="0">
                      <a:pos x="114" y="6"/>
                    </a:cxn>
                    <a:cxn ang="0">
                      <a:pos x="126" y="6"/>
                    </a:cxn>
                    <a:cxn ang="0">
                      <a:pos x="138" y="6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  <a:cxn ang="0">
                      <a:pos x="462" y="0"/>
                    </a:cxn>
                    <a:cxn ang="0">
                      <a:pos x="474" y="0"/>
                    </a:cxn>
                  </a:cxnLst>
                  <a:rect l="0" t="0" r="r" b="b"/>
                  <a:pathLst>
                    <a:path w="474" h="6">
                      <a:moveTo>
                        <a:pt x="0" y="6"/>
                      </a:moveTo>
                      <a:lnTo>
                        <a:pt x="6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24" y="6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6"/>
                      </a:lnTo>
                      <a:lnTo>
                        <a:pt x="84" y="6"/>
                      </a:lnTo>
                      <a:lnTo>
                        <a:pt x="90" y="6"/>
                      </a:lnTo>
                      <a:lnTo>
                        <a:pt x="96" y="6"/>
                      </a:lnTo>
                      <a:lnTo>
                        <a:pt x="102" y="6"/>
                      </a:lnTo>
                      <a:lnTo>
                        <a:pt x="108" y="6"/>
                      </a:lnTo>
                      <a:lnTo>
                        <a:pt x="114" y="6"/>
                      </a:lnTo>
                      <a:lnTo>
                        <a:pt x="120" y="6"/>
                      </a:lnTo>
                      <a:lnTo>
                        <a:pt x="126" y="6"/>
                      </a:lnTo>
                      <a:lnTo>
                        <a:pt x="132" y="6"/>
                      </a:lnTo>
                      <a:lnTo>
                        <a:pt x="138" y="6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44" name="Freeform 81"/>
                <p:cNvSpPr>
                  <a:spLocks/>
                </p:cNvSpPr>
                <p:nvPr/>
              </p:nvSpPr>
              <p:spPr bwMode="auto">
                <a:xfrm>
                  <a:off x="1368" y="1986"/>
                  <a:ext cx="690" cy="138"/>
                </a:xfrm>
                <a:custGeom>
                  <a:avLst/>
                  <a:gdLst/>
                  <a:ahLst/>
                  <a:cxnLst>
                    <a:cxn ang="0">
                      <a:pos x="0" y="78"/>
                    </a:cxn>
                    <a:cxn ang="0">
                      <a:pos x="12" y="132"/>
                    </a:cxn>
                    <a:cxn ang="0">
                      <a:pos x="24" y="138"/>
                    </a:cxn>
                    <a:cxn ang="0">
                      <a:pos x="42" y="138"/>
                    </a:cxn>
                    <a:cxn ang="0">
                      <a:pos x="60" y="138"/>
                    </a:cxn>
                    <a:cxn ang="0">
                      <a:pos x="78" y="120"/>
                    </a:cxn>
                    <a:cxn ang="0">
                      <a:pos x="84" y="78"/>
                    </a:cxn>
                    <a:cxn ang="0">
                      <a:pos x="96" y="24"/>
                    </a:cxn>
                    <a:cxn ang="0">
                      <a:pos x="102" y="18"/>
                    </a:cxn>
                    <a:cxn ang="0">
                      <a:pos x="114" y="66"/>
                    </a:cxn>
                    <a:cxn ang="0">
                      <a:pos x="120" y="138"/>
                    </a:cxn>
                    <a:cxn ang="0">
                      <a:pos x="138" y="138"/>
                    </a:cxn>
                    <a:cxn ang="0">
                      <a:pos x="156" y="138"/>
                    </a:cxn>
                    <a:cxn ang="0">
                      <a:pos x="174" y="120"/>
                    </a:cxn>
                    <a:cxn ang="0">
                      <a:pos x="192" y="138"/>
                    </a:cxn>
                    <a:cxn ang="0">
                      <a:pos x="210" y="138"/>
                    </a:cxn>
                    <a:cxn ang="0">
                      <a:pos x="228" y="138"/>
                    </a:cxn>
                    <a:cxn ang="0">
                      <a:pos x="246" y="138"/>
                    </a:cxn>
                    <a:cxn ang="0">
                      <a:pos x="264" y="138"/>
                    </a:cxn>
                    <a:cxn ang="0">
                      <a:pos x="282" y="138"/>
                    </a:cxn>
                    <a:cxn ang="0">
                      <a:pos x="300" y="138"/>
                    </a:cxn>
                    <a:cxn ang="0">
                      <a:pos x="318" y="138"/>
                    </a:cxn>
                    <a:cxn ang="0">
                      <a:pos x="336" y="138"/>
                    </a:cxn>
                    <a:cxn ang="0">
                      <a:pos x="354" y="138"/>
                    </a:cxn>
                    <a:cxn ang="0">
                      <a:pos x="372" y="138"/>
                    </a:cxn>
                    <a:cxn ang="0">
                      <a:pos x="390" y="138"/>
                    </a:cxn>
                    <a:cxn ang="0">
                      <a:pos x="408" y="138"/>
                    </a:cxn>
                    <a:cxn ang="0">
                      <a:pos x="426" y="138"/>
                    </a:cxn>
                    <a:cxn ang="0">
                      <a:pos x="444" y="138"/>
                    </a:cxn>
                    <a:cxn ang="0">
                      <a:pos x="462" y="138"/>
                    </a:cxn>
                    <a:cxn ang="0">
                      <a:pos x="480" y="138"/>
                    </a:cxn>
                    <a:cxn ang="0">
                      <a:pos x="498" y="138"/>
                    </a:cxn>
                    <a:cxn ang="0">
                      <a:pos x="516" y="138"/>
                    </a:cxn>
                    <a:cxn ang="0">
                      <a:pos x="534" y="138"/>
                    </a:cxn>
                    <a:cxn ang="0">
                      <a:pos x="552" y="138"/>
                    </a:cxn>
                    <a:cxn ang="0">
                      <a:pos x="570" y="138"/>
                    </a:cxn>
                    <a:cxn ang="0">
                      <a:pos x="588" y="138"/>
                    </a:cxn>
                    <a:cxn ang="0">
                      <a:pos x="606" y="138"/>
                    </a:cxn>
                    <a:cxn ang="0">
                      <a:pos x="624" y="138"/>
                    </a:cxn>
                    <a:cxn ang="0">
                      <a:pos x="642" y="138"/>
                    </a:cxn>
                    <a:cxn ang="0">
                      <a:pos x="660" y="138"/>
                    </a:cxn>
                    <a:cxn ang="0">
                      <a:pos x="678" y="138"/>
                    </a:cxn>
                  </a:cxnLst>
                  <a:rect l="0" t="0" r="r" b="b"/>
                  <a:pathLst>
                    <a:path w="690" h="138">
                      <a:moveTo>
                        <a:pt x="0" y="66"/>
                      </a:moveTo>
                      <a:lnTo>
                        <a:pt x="0" y="18"/>
                      </a:lnTo>
                      <a:lnTo>
                        <a:pt x="0" y="78"/>
                      </a:lnTo>
                      <a:lnTo>
                        <a:pt x="6" y="108"/>
                      </a:lnTo>
                      <a:lnTo>
                        <a:pt x="6" y="138"/>
                      </a:lnTo>
                      <a:lnTo>
                        <a:pt x="12" y="132"/>
                      </a:lnTo>
                      <a:lnTo>
                        <a:pt x="18" y="126"/>
                      </a:lnTo>
                      <a:lnTo>
                        <a:pt x="18" y="138"/>
                      </a:lnTo>
                      <a:lnTo>
                        <a:pt x="24" y="138"/>
                      </a:lnTo>
                      <a:lnTo>
                        <a:pt x="30" y="138"/>
                      </a:lnTo>
                      <a:lnTo>
                        <a:pt x="36" y="138"/>
                      </a:lnTo>
                      <a:lnTo>
                        <a:pt x="42" y="138"/>
                      </a:lnTo>
                      <a:lnTo>
                        <a:pt x="48" y="138"/>
                      </a:lnTo>
                      <a:lnTo>
                        <a:pt x="54" y="138"/>
                      </a:lnTo>
                      <a:lnTo>
                        <a:pt x="60" y="138"/>
                      </a:lnTo>
                      <a:lnTo>
                        <a:pt x="66" y="138"/>
                      </a:lnTo>
                      <a:lnTo>
                        <a:pt x="72" y="138"/>
                      </a:lnTo>
                      <a:lnTo>
                        <a:pt x="78" y="120"/>
                      </a:lnTo>
                      <a:lnTo>
                        <a:pt x="78" y="102"/>
                      </a:lnTo>
                      <a:lnTo>
                        <a:pt x="84" y="96"/>
                      </a:lnTo>
                      <a:lnTo>
                        <a:pt x="84" y="78"/>
                      </a:lnTo>
                      <a:lnTo>
                        <a:pt x="90" y="72"/>
                      </a:lnTo>
                      <a:lnTo>
                        <a:pt x="90" y="30"/>
                      </a:lnTo>
                      <a:lnTo>
                        <a:pt x="96" y="24"/>
                      </a:lnTo>
                      <a:lnTo>
                        <a:pt x="96" y="0"/>
                      </a:lnTo>
                      <a:lnTo>
                        <a:pt x="102" y="6"/>
                      </a:lnTo>
                      <a:lnTo>
                        <a:pt x="102" y="18"/>
                      </a:lnTo>
                      <a:lnTo>
                        <a:pt x="108" y="24"/>
                      </a:lnTo>
                      <a:lnTo>
                        <a:pt x="108" y="60"/>
                      </a:lnTo>
                      <a:lnTo>
                        <a:pt x="114" y="66"/>
                      </a:lnTo>
                      <a:lnTo>
                        <a:pt x="114" y="96"/>
                      </a:lnTo>
                      <a:lnTo>
                        <a:pt x="120" y="102"/>
                      </a:lnTo>
                      <a:lnTo>
                        <a:pt x="120" y="138"/>
                      </a:lnTo>
                      <a:lnTo>
                        <a:pt x="126" y="138"/>
                      </a:lnTo>
                      <a:lnTo>
                        <a:pt x="132" y="138"/>
                      </a:lnTo>
                      <a:lnTo>
                        <a:pt x="138" y="138"/>
                      </a:lnTo>
                      <a:lnTo>
                        <a:pt x="144" y="138"/>
                      </a:lnTo>
                      <a:lnTo>
                        <a:pt x="150" y="138"/>
                      </a:lnTo>
                      <a:lnTo>
                        <a:pt x="156" y="138"/>
                      </a:lnTo>
                      <a:lnTo>
                        <a:pt x="162" y="138"/>
                      </a:lnTo>
                      <a:lnTo>
                        <a:pt x="174" y="126"/>
                      </a:lnTo>
                      <a:lnTo>
                        <a:pt x="174" y="120"/>
                      </a:lnTo>
                      <a:lnTo>
                        <a:pt x="186" y="132"/>
                      </a:lnTo>
                      <a:lnTo>
                        <a:pt x="186" y="138"/>
                      </a:lnTo>
                      <a:lnTo>
                        <a:pt x="192" y="138"/>
                      </a:lnTo>
                      <a:lnTo>
                        <a:pt x="198" y="138"/>
                      </a:lnTo>
                      <a:lnTo>
                        <a:pt x="204" y="138"/>
                      </a:lnTo>
                      <a:lnTo>
                        <a:pt x="210" y="138"/>
                      </a:lnTo>
                      <a:lnTo>
                        <a:pt x="216" y="138"/>
                      </a:lnTo>
                      <a:lnTo>
                        <a:pt x="222" y="138"/>
                      </a:lnTo>
                      <a:lnTo>
                        <a:pt x="228" y="138"/>
                      </a:lnTo>
                      <a:lnTo>
                        <a:pt x="234" y="138"/>
                      </a:lnTo>
                      <a:lnTo>
                        <a:pt x="240" y="138"/>
                      </a:lnTo>
                      <a:lnTo>
                        <a:pt x="246" y="138"/>
                      </a:lnTo>
                      <a:lnTo>
                        <a:pt x="252" y="138"/>
                      </a:lnTo>
                      <a:lnTo>
                        <a:pt x="258" y="138"/>
                      </a:lnTo>
                      <a:lnTo>
                        <a:pt x="264" y="138"/>
                      </a:lnTo>
                      <a:lnTo>
                        <a:pt x="270" y="138"/>
                      </a:lnTo>
                      <a:lnTo>
                        <a:pt x="276" y="138"/>
                      </a:lnTo>
                      <a:lnTo>
                        <a:pt x="282" y="138"/>
                      </a:lnTo>
                      <a:lnTo>
                        <a:pt x="288" y="138"/>
                      </a:lnTo>
                      <a:lnTo>
                        <a:pt x="294" y="138"/>
                      </a:lnTo>
                      <a:lnTo>
                        <a:pt x="300" y="138"/>
                      </a:lnTo>
                      <a:lnTo>
                        <a:pt x="306" y="138"/>
                      </a:lnTo>
                      <a:lnTo>
                        <a:pt x="312" y="138"/>
                      </a:lnTo>
                      <a:lnTo>
                        <a:pt x="318" y="138"/>
                      </a:lnTo>
                      <a:lnTo>
                        <a:pt x="324" y="138"/>
                      </a:lnTo>
                      <a:lnTo>
                        <a:pt x="330" y="138"/>
                      </a:lnTo>
                      <a:lnTo>
                        <a:pt x="336" y="138"/>
                      </a:lnTo>
                      <a:lnTo>
                        <a:pt x="342" y="138"/>
                      </a:lnTo>
                      <a:lnTo>
                        <a:pt x="348" y="138"/>
                      </a:lnTo>
                      <a:lnTo>
                        <a:pt x="354" y="138"/>
                      </a:lnTo>
                      <a:lnTo>
                        <a:pt x="360" y="138"/>
                      </a:lnTo>
                      <a:lnTo>
                        <a:pt x="366" y="138"/>
                      </a:lnTo>
                      <a:lnTo>
                        <a:pt x="372" y="138"/>
                      </a:lnTo>
                      <a:lnTo>
                        <a:pt x="378" y="138"/>
                      </a:lnTo>
                      <a:lnTo>
                        <a:pt x="384" y="138"/>
                      </a:lnTo>
                      <a:lnTo>
                        <a:pt x="390" y="138"/>
                      </a:lnTo>
                      <a:lnTo>
                        <a:pt x="396" y="138"/>
                      </a:lnTo>
                      <a:lnTo>
                        <a:pt x="402" y="138"/>
                      </a:lnTo>
                      <a:lnTo>
                        <a:pt x="408" y="138"/>
                      </a:lnTo>
                      <a:lnTo>
                        <a:pt x="414" y="138"/>
                      </a:lnTo>
                      <a:lnTo>
                        <a:pt x="420" y="138"/>
                      </a:lnTo>
                      <a:lnTo>
                        <a:pt x="426" y="138"/>
                      </a:lnTo>
                      <a:lnTo>
                        <a:pt x="432" y="138"/>
                      </a:lnTo>
                      <a:lnTo>
                        <a:pt x="438" y="138"/>
                      </a:lnTo>
                      <a:lnTo>
                        <a:pt x="444" y="138"/>
                      </a:lnTo>
                      <a:lnTo>
                        <a:pt x="450" y="138"/>
                      </a:lnTo>
                      <a:lnTo>
                        <a:pt x="456" y="138"/>
                      </a:lnTo>
                      <a:lnTo>
                        <a:pt x="462" y="138"/>
                      </a:lnTo>
                      <a:lnTo>
                        <a:pt x="468" y="138"/>
                      </a:lnTo>
                      <a:lnTo>
                        <a:pt x="474" y="138"/>
                      </a:lnTo>
                      <a:lnTo>
                        <a:pt x="480" y="138"/>
                      </a:lnTo>
                      <a:lnTo>
                        <a:pt x="486" y="138"/>
                      </a:lnTo>
                      <a:lnTo>
                        <a:pt x="492" y="138"/>
                      </a:lnTo>
                      <a:lnTo>
                        <a:pt x="498" y="138"/>
                      </a:lnTo>
                      <a:lnTo>
                        <a:pt x="504" y="138"/>
                      </a:lnTo>
                      <a:lnTo>
                        <a:pt x="510" y="138"/>
                      </a:lnTo>
                      <a:lnTo>
                        <a:pt x="516" y="138"/>
                      </a:lnTo>
                      <a:lnTo>
                        <a:pt x="522" y="138"/>
                      </a:lnTo>
                      <a:lnTo>
                        <a:pt x="528" y="138"/>
                      </a:lnTo>
                      <a:lnTo>
                        <a:pt x="534" y="138"/>
                      </a:lnTo>
                      <a:lnTo>
                        <a:pt x="540" y="138"/>
                      </a:lnTo>
                      <a:lnTo>
                        <a:pt x="546" y="138"/>
                      </a:lnTo>
                      <a:lnTo>
                        <a:pt x="552" y="138"/>
                      </a:lnTo>
                      <a:lnTo>
                        <a:pt x="558" y="138"/>
                      </a:lnTo>
                      <a:lnTo>
                        <a:pt x="564" y="138"/>
                      </a:lnTo>
                      <a:lnTo>
                        <a:pt x="570" y="138"/>
                      </a:lnTo>
                      <a:lnTo>
                        <a:pt x="576" y="138"/>
                      </a:lnTo>
                      <a:lnTo>
                        <a:pt x="582" y="138"/>
                      </a:lnTo>
                      <a:lnTo>
                        <a:pt x="588" y="138"/>
                      </a:lnTo>
                      <a:lnTo>
                        <a:pt x="594" y="138"/>
                      </a:lnTo>
                      <a:lnTo>
                        <a:pt x="600" y="138"/>
                      </a:lnTo>
                      <a:lnTo>
                        <a:pt x="606" y="138"/>
                      </a:lnTo>
                      <a:lnTo>
                        <a:pt x="612" y="138"/>
                      </a:lnTo>
                      <a:lnTo>
                        <a:pt x="618" y="138"/>
                      </a:lnTo>
                      <a:lnTo>
                        <a:pt x="624" y="138"/>
                      </a:lnTo>
                      <a:lnTo>
                        <a:pt x="630" y="138"/>
                      </a:lnTo>
                      <a:lnTo>
                        <a:pt x="636" y="138"/>
                      </a:lnTo>
                      <a:lnTo>
                        <a:pt x="642" y="138"/>
                      </a:lnTo>
                      <a:lnTo>
                        <a:pt x="648" y="138"/>
                      </a:lnTo>
                      <a:lnTo>
                        <a:pt x="654" y="138"/>
                      </a:lnTo>
                      <a:lnTo>
                        <a:pt x="660" y="138"/>
                      </a:lnTo>
                      <a:lnTo>
                        <a:pt x="666" y="138"/>
                      </a:lnTo>
                      <a:lnTo>
                        <a:pt x="672" y="138"/>
                      </a:lnTo>
                      <a:lnTo>
                        <a:pt x="678" y="138"/>
                      </a:lnTo>
                      <a:lnTo>
                        <a:pt x="684" y="138"/>
                      </a:lnTo>
                      <a:lnTo>
                        <a:pt x="690" y="138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45" name="Freeform 82"/>
                <p:cNvSpPr>
                  <a:spLocks/>
                </p:cNvSpPr>
                <p:nvPr/>
              </p:nvSpPr>
              <p:spPr bwMode="auto">
                <a:xfrm>
                  <a:off x="2058" y="2124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46" name="Freeform 83"/>
                <p:cNvSpPr>
                  <a:spLocks/>
                </p:cNvSpPr>
                <p:nvPr/>
              </p:nvSpPr>
              <p:spPr bwMode="auto">
                <a:xfrm>
                  <a:off x="2820" y="2124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47" name="Freeform 84"/>
                <p:cNvSpPr>
                  <a:spLocks/>
                </p:cNvSpPr>
                <p:nvPr/>
              </p:nvSpPr>
              <p:spPr bwMode="auto">
                <a:xfrm>
                  <a:off x="3582" y="2124"/>
                  <a:ext cx="486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  <a:cxn ang="0">
                      <a:pos x="462" y="0"/>
                    </a:cxn>
                    <a:cxn ang="0">
                      <a:pos x="474" y="0"/>
                    </a:cxn>
                    <a:cxn ang="0">
                      <a:pos x="486" y="0"/>
                    </a:cxn>
                  </a:cxnLst>
                  <a:rect l="0" t="0" r="r" b="b"/>
                  <a:pathLst>
                    <a:path w="486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48" name="Freeform 85"/>
                <p:cNvSpPr>
                  <a:spLocks/>
                </p:cNvSpPr>
                <p:nvPr/>
              </p:nvSpPr>
              <p:spPr bwMode="auto">
                <a:xfrm>
                  <a:off x="1368" y="2088"/>
                  <a:ext cx="708" cy="78"/>
                </a:xfrm>
                <a:custGeom>
                  <a:avLst/>
                  <a:gdLst/>
                  <a:ahLst/>
                  <a:cxnLst>
                    <a:cxn ang="0">
                      <a:pos x="0" y="78"/>
                    </a:cxn>
                    <a:cxn ang="0">
                      <a:pos x="18" y="78"/>
                    </a:cxn>
                    <a:cxn ang="0">
                      <a:pos x="36" y="78"/>
                    </a:cxn>
                    <a:cxn ang="0">
                      <a:pos x="54" y="78"/>
                    </a:cxn>
                    <a:cxn ang="0">
                      <a:pos x="72" y="78"/>
                    </a:cxn>
                    <a:cxn ang="0">
                      <a:pos x="84" y="36"/>
                    </a:cxn>
                    <a:cxn ang="0">
                      <a:pos x="96" y="6"/>
                    </a:cxn>
                    <a:cxn ang="0">
                      <a:pos x="114" y="36"/>
                    </a:cxn>
                    <a:cxn ang="0">
                      <a:pos x="126" y="60"/>
                    </a:cxn>
                    <a:cxn ang="0">
                      <a:pos x="138" y="78"/>
                    </a:cxn>
                    <a:cxn ang="0">
                      <a:pos x="156" y="78"/>
                    </a:cxn>
                    <a:cxn ang="0">
                      <a:pos x="168" y="54"/>
                    </a:cxn>
                    <a:cxn ang="0">
                      <a:pos x="174" y="18"/>
                    </a:cxn>
                    <a:cxn ang="0">
                      <a:pos x="192" y="24"/>
                    </a:cxn>
                    <a:cxn ang="0">
                      <a:pos x="210" y="42"/>
                    </a:cxn>
                    <a:cxn ang="0">
                      <a:pos x="228" y="54"/>
                    </a:cxn>
                    <a:cxn ang="0">
                      <a:pos x="246" y="78"/>
                    </a:cxn>
                    <a:cxn ang="0">
                      <a:pos x="264" y="78"/>
                    </a:cxn>
                    <a:cxn ang="0">
                      <a:pos x="282" y="78"/>
                    </a:cxn>
                    <a:cxn ang="0">
                      <a:pos x="300" y="78"/>
                    </a:cxn>
                    <a:cxn ang="0">
                      <a:pos x="318" y="78"/>
                    </a:cxn>
                    <a:cxn ang="0">
                      <a:pos x="336" y="78"/>
                    </a:cxn>
                    <a:cxn ang="0">
                      <a:pos x="354" y="78"/>
                    </a:cxn>
                    <a:cxn ang="0">
                      <a:pos x="372" y="78"/>
                    </a:cxn>
                    <a:cxn ang="0">
                      <a:pos x="390" y="78"/>
                    </a:cxn>
                    <a:cxn ang="0">
                      <a:pos x="408" y="78"/>
                    </a:cxn>
                    <a:cxn ang="0">
                      <a:pos x="426" y="78"/>
                    </a:cxn>
                    <a:cxn ang="0">
                      <a:pos x="444" y="78"/>
                    </a:cxn>
                    <a:cxn ang="0">
                      <a:pos x="462" y="78"/>
                    </a:cxn>
                    <a:cxn ang="0">
                      <a:pos x="480" y="78"/>
                    </a:cxn>
                    <a:cxn ang="0">
                      <a:pos x="498" y="78"/>
                    </a:cxn>
                    <a:cxn ang="0">
                      <a:pos x="516" y="78"/>
                    </a:cxn>
                    <a:cxn ang="0">
                      <a:pos x="534" y="78"/>
                    </a:cxn>
                    <a:cxn ang="0">
                      <a:pos x="552" y="78"/>
                    </a:cxn>
                    <a:cxn ang="0">
                      <a:pos x="570" y="78"/>
                    </a:cxn>
                    <a:cxn ang="0">
                      <a:pos x="588" y="78"/>
                    </a:cxn>
                    <a:cxn ang="0">
                      <a:pos x="606" y="78"/>
                    </a:cxn>
                    <a:cxn ang="0">
                      <a:pos x="624" y="78"/>
                    </a:cxn>
                    <a:cxn ang="0">
                      <a:pos x="642" y="78"/>
                    </a:cxn>
                    <a:cxn ang="0">
                      <a:pos x="660" y="78"/>
                    </a:cxn>
                    <a:cxn ang="0">
                      <a:pos x="678" y="78"/>
                    </a:cxn>
                    <a:cxn ang="0">
                      <a:pos x="696" y="78"/>
                    </a:cxn>
                  </a:cxnLst>
                  <a:rect l="0" t="0" r="r" b="b"/>
                  <a:pathLst>
                    <a:path w="708" h="78">
                      <a:moveTo>
                        <a:pt x="0" y="30"/>
                      </a:moveTo>
                      <a:lnTo>
                        <a:pt x="0" y="0"/>
                      </a:lnTo>
                      <a:lnTo>
                        <a:pt x="0" y="78"/>
                      </a:lnTo>
                      <a:lnTo>
                        <a:pt x="6" y="78"/>
                      </a:lnTo>
                      <a:lnTo>
                        <a:pt x="12" y="78"/>
                      </a:lnTo>
                      <a:lnTo>
                        <a:pt x="18" y="78"/>
                      </a:lnTo>
                      <a:lnTo>
                        <a:pt x="24" y="78"/>
                      </a:lnTo>
                      <a:lnTo>
                        <a:pt x="30" y="78"/>
                      </a:lnTo>
                      <a:lnTo>
                        <a:pt x="36" y="78"/>
                      </a:lnTo>
                      <a:lnTo>
                        <a:pt x="42" y="78"/>
                      </a:lnTo>
                      <a:lnTo>
                        <a:pt x="48" y="78"/>
                      </a:lnTo>
                      <a:lnTo>
                        <a:pt x="54" y="78"/>
                      </a:lnTo>
                      <a:lnTo>
                        <a:pt x="60" y="78"/>
                      </a:lnTo>
                      <a:lnTo>
                        <a:pt x="66" y="78"/>
                      </a:lnTo>
                      <a:lnTo>
                        <a:pt x="72" y="78"/>
                      </a:lnTo>
                      <a:lnTo>
                        <a:pt x="78" y="72"/>
                      </a:lnTo>
                      <a:lnTo>
                        <a:pt x="84" y="66"/>
                      </a:lnTo>
                      <a:lnTo>
                        <a:pt x="84" y="36"/>
                      </a:lnTo>
                      <a:lnTo>
                        <a:pt x="90" y="30"/>
                      </a:lnTo>
                      <a:lnTo>
                        <a:pt x="90" y="12"/>
                      </a:lnTo>
                      <a:lnTo>
                        <a:pt x="96" y="6"/>
                      </a:lnTo>
                      <a:lnTo>
                        <a:pt x="102" y="12"/>
                      </a:lnTo>
                      <a:lnTo>
                        <a:pt x="114" y="24"/>
                      </a:lnTo>
                      <a:lnTo>
                        <a:pt x="114" y="36"/>
                      </a:lnTo>
                      <a:lnTo>
                        <a:pt x="120" y="42"/>
                      </a:lnTo>
                      <a:lnTo>
                        <a:pt x="120" y="54"/>
                      </a:lnTo>
                      <a:lnTo>
                        <a:pt x="126" y="60"/>
                      </a:lnTo>
                      <a:lnTo>
                        <a:pt x="126" y="78"/>
                      </a:lnTo>
                      <a:lnTo>
                        <a:pt x="132" y="78"/>
                      </a:lnTo>
                      <a:lnTo>
                        <a:pt x="138" y="78"/>
                      </a:lnTo>
                      <a:lnTo>
                        <a:pt x="144" y="78"/>
                      </a:lnTo>
                      <a:lnTo>
                        <a:pt x="150" y="78"/>
                      </a:lnTo>
                      <a:lnTo>
                        <a:pt x="156" y="78"/>
                      </a:lnTo>
                      <a:lnTo>
                        <a:pt x="162" y="72"/>
                      </a:lnTo>
                      <a:lnTo>
                        <a:pt x="162" y="60"/>
                      </a:lnTo>
                      <a:lnTo>
                        <a:pt x="168" y="54"/>
                      </a:lnTo>
                      <a:lnTo>
                        <a:pt x="168" y="30"/>
                      </a:lnTo>
                      <a:lnTo>
                        <a:pt x="180" y="18"/>
                      </a:lnTo>
                      <a:lnTo>
                        <a:pt x="174" y="18"/>
                      </a:lnTo>
                      <a:lnTo>
                        <a:pt x="180" y="18"/>
                      </a:lnTo>
                      <a:lnTo>
                        <a:pt x="186" y="18"/>
                      </a:lnTo>
                      <a:lnTo>
                        <a:pt x="192" y="24"/>
                      </a:lnTo>
                      <a:lnTo>
                        <a:pt x="198" y="30"/>
                      </a:lnTo>
                      <a:lnTo>
                        <a:pt x="204" y="36"/>
                      </a:lnTo>
                      <a:lnTo>
                        <a:pt x="210" y="42"/>
                      </a:lnTo>
                      <a:lnTo>
                        <a:pt x="216" y="48"/>
                      </a:lnTo>
                      <a:lnTo>
                        <a:pt x="222" y="48"/>
                      </a:lnTo>
                      <a:lnTo>
                        <a:pt x="228" y="54"/>
                      </a:lnTo>
                      <a:lnTo>
                        <a:pt x="240" y="66"/>
                      </a:lnTo>
                      <a:lnTo>
                        <a:pt x="240" y="72"/>
                      </a:lnTo>
                      <a:lnTo>
                        <a:pt x="246" y="78"/>
                      </a:lnTo>
                      <a:lnTo>
                        <a:pt x="252" y="78"/>
                      </a:lnTo>
                      <a:lnTo>
                        <a:pt x="258" y="78"/>
                      </a:lnTo>
                      <a:lnTo>
                        <a:pt x="264" y="78"/>
                      </a:lnTo>
                      <a:lnTo>
                        <a:pt x="270" y="78"/>
                      </a:lnTo>
                      <a:lnTo>
                        <a:pt x="276" y="78"/>
                      </a:lnTo>
                      <a:lnTo>
                        <a:pt x="282" y="78"/>
                      </a:lnTo>
                      <a:lnTo>
                        <a:pt x="288" y="78"/>
                      </a:lnTo>
                      <a:lnTo>
                        <a:pt x="294" y="78"/>
                      </a:lnTo>
                      <a:lnTo>
                        <a:pt x="300" y="78"/>
                      </a:lnTo>
                      <a:lnTo>
                        <a:pt x="306" y="78"/>
                      </a:lnTo>
                      <a:lnTo>
                        <a:pt x="312" y="78"/>
                      </a:lnTo>
                      <a:lnTo>
                        <a:pt x="318" y="78"/>
                      </a:lnTo>
                      <a:lnTo>
                        <a:pt x="324" y="78"/>
                      </a:lnTo>
                      <a:lnTo>
                        <a:pt x="330" y="78"/>
                      </a:lnTo>
                      <a:lnTo>
                        <a:pt x="336" y="78"/>
                      </a:lnTo>
                      <a:lnTo>
                        <a:pt x="342" y="78"/>
                      </a:lnTo>
                      <a:lnTo>
                        <a:pt x="348" y="78"/>
                      </a:lnTo>
                      <a:lnTo>
                        <a:pt x="354" y="78"/>
                      </a:lnTo>
                      <a:lnTo>
                        <a:pt x="360" y="78"/>
                      </a:lnTo>
                      <a:lnTo>
                        <a:pt x="366" y="78"/>
                      </a:lnTo>
                      <a:lnTo>
                        <a:pt x="372" y="78"/>
                      </a:lnTo>
                      <a:lnTo>
                        <a:pt x="378" y="78"/>
                      </a:lnTo>
                      <a:lnTo>
                        <a:pt x="384" y="78"/>
                      </a:lnTo>
                      <a:lnTo>
                        <a:pt x="390" y="78"/>
                      </a:lnTo>
                      <a:lnTo>
                        <a:pt x="396" y="78"/>
                      </a:lnTo>
                      <a:lnTo>
                        <a:pt x="402" y="78"/>
                      </a:lnTo>
                      <a:lnTo>
                        <a:pt x="408" y="78"/>
                      </a:lnTo>
                      <a:lnTo>
                        <a:pt x="414" y="78"/>
                      </a:lnTo>
                      <a:lnTo>
                        <a:pt x="420" y="78"/>
                      </a:lnTo>
                      <a:lnTo>
                        <a:pt x="426" y="78"/>
                      </a:lnTo>
                      <a:lnTo>
                        <a:pt x="432" y="78"/>
                      </a:lnTo>
                      <a:lnTo>
                        <a:pt x="438" y="78"/>
                      </a:lnTo>
                      <a:lnTo>
                        <a:pt x="444" y="78"/>
                      </a:lnTo>
                      <a:lnTo>
                        <a:pt x="450" y="78"/>
                      </a:lnTo>
                      <a:lnTo>
                        <a:pt x="456" y="78"/>
                      </a:lnTo>
                      <a:lnTo>
                        <a:pt x="462" y="78"/>
                      </a:lnTo>
                      <a:lnTo>
                        <a:pt x="468" y="78"/>
                      </a:lnTo>
                      <a:lnTo>
                        <a:pt x="474" y="78"/>
                      </a:lnTo>
                      <a:lnTo>
                        <a:pt x="480" y="78"/>
                      </a:lnTo>
                      <a:lnTo>
                        <a:pt x="486" y="78"/>
                      </a:lnTo>
                      <a:lnTo>
                        <a:pt x="492" y="78"/>
                      </a:lnTo>
                      <a:lnTo>
                        <a:pt x="498" y="78"/>
                      </a:lnTo>
                      <a:lnTo>
                        <a:pt x="504" y="78"/>
                      </a:lnTo>
                      <a:lnTo>
                        <a:pt x="510" y="78"/>
                      </a:lnTo>
                      <a:lnTo>
                        <a:pt x="516" y="78"/>
                      </a:lnTo>
                      <a:lnTo>
                        <a:pt x="522" y="78"/>
                      </a:lnTo>
                      <a:lnTo>
                        <a:pt x="528" y="78"/>
                      </a:lnTo>
                      <a:lnTo>
                        <a:pt x="534" y="78"/>
                      </a:lnTo>
                      <a:lnTo>
                        <a:pt x="540" y="78"/>
                      </a:lnTo>
                      <a:lnTo>
                        <a:pt x="546" y="78"/>
                      </a:lnTo>
                      <a:lnTo>
                        <a:pt x="552" y="78"/>
                      </a:lnTo>
                      <a:lnTo>
                        <a:pt x="558" y="78"/>
                      </a:lnTo>
                      <a:lnTo>
                        <a:pt x="564" y="78"/>
                      </a:lnTo>
                      <a:lnTo>
                        <a:pt x="570" y="78"/>
                      </a:lnTo>
                      <a:lnTo>
                        <a:pt x="576" y="78"/>
                      </a:lnTo>
                      <a:lnTo>
                        <a:pt x="582" y="78"/>
                      </a:lnTo>
                      <a:lnTo>
                        <a:pt x="588" y="78"/>
                      </a:lnTo>
                      <a:lnTo>
                        <a:pt x="594" y="78"/>
                      </a:lnTo>
                      <a:lnTo>
                        <a:pt x="600" y="78"/>
                      </a:lnTo>
                      <a:lnTo>
                        <a:pt x="606" y="78"/>
                      </a:lnTo>
                      <a:lnTo>
                        <a:pt x="612" y="78"/>
                      </a:lnTo>
                      <a:lnTo>
                        <a:pt x="618" y="78"/>
                      </a:lnTo>
                      <a:lnTo>
                        <a:pt x="624" y="78"/>
                      </a:lnTo>
                      <a:lnTo>
                        <a:pt x="630" y="78"/>
                      </a:lnTo>
                      <a:lnTo>
                        <a:pt x="636" y="78"/>
                      </a:lnTo>
                      <a:lnTo>
                        <a:pt x="642" y="78"/>
                      </a:lnTo>
                      <a:lnTo>
                        <a:pt x="648" y="78"/>
                      </a:lnTo>
                      <a:lnTo>
                        <a:pt x="654" y="78"/>
                      </a:lnTo>
                      <a:lnTo>
                        <a:pt x="660" y="78"/>
                      </a:lnTo>
                      <a:lnTo>
                        <a:pt x="666" y="78"/>
                      </a:lnTo>
                      <a:lnTo>
                        <a:pt x="672" y="78"/>
                      </a:lnTo>
                      <a:lnTo>
                        <a:pt x="678" y="78"/>
                      </a:lnTo>
                      <a:lnTo>
                        <a:pt x="684" y="78"/>
                      </a:lnTo>
                      <a:lnTo>
                        <a:pt x="690" y="78"/>
                      </a:lnTo>
                      <a:lnTo>
                        <a:pt x="696" y="78"/>
                      </a:lnTo>
                      <a:lnTo>
                        <a:pt x="702" y="78"/>
                      </a:lnTo>
                      <a:lnTo>
                        <a:pt x="708" y="78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49" name="Freeform 86"/>
                <p:cNvSpPr>
                  <a:spLocks/>
                </p:cNvSpPr>
                <p:nvPr/>
              </p:nvSpPr>
              <p:spPr bwMode="auto">
                <a:xfrm>
                  <a:off x="2076" y="2166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50" name="Freeform 87"/>
                <p:cNvSpPr>
                  <a:spLocks/>
                </p:cNvSpPr>
                <p:nvPr/>
              </p:nvSpPr>
              <p:spPr bwMode="auto">
                <a:xfrm>
                  <a:off x="2838" y="2154"/>
                  <a:ext cx="762" cy="12"/>
                </a:xfrm>
                <a:custGeom>
                  <a:avLst/>
                  <a:gdLst/>
                  <a:ahLst/>
                  <a:cxnLst>
                    <a:cxn ang="0">
                      <a:pos x="12" y="12"/>
                    </a:cxn>
                    <a:cxn ang="0">
                      <a:pos x="30" y="12"/>
                    </a:cxn>
                    <a:cxn ang="0">
                      <a:pos x="48" y="12"/>
                    </a:cxn>
                    <a:cxn ang="0">
                      <a:pos x="66" y="12"/>
                    </a:cxn>
                    <a:cxn ang="0">
                      <a:pos x="84" y="12"/>
                    </a:cxn>
                    <a:cxn ang="0">
                      <a:pos x="102" y="12"/>
                    </a:cxn>
                    <a:cxn ang="0">
                      <a:pos x="120" y="12"/>
                    </a:cxn>
                    <a:cxn ang="0">
                      <a:pos x="138" y="12"/>
                    </a:cxn>
                    <a:cxn ang="0">
                      <a:pos x="156" y="12"/>
                    </a:cxn>
                    <a:cxn ang="0">
                      <a:pos x="174" y="12"/>
                    </a:cxn>
                    <a:cxn ang="0">
                      <a:pos x="192" y="12"/>
                    </a:cxn>
                    <a:cxn ang="0">
                      <a:pos x="210" y="12"/>
                    </a:cxn>
                    <a:cxn ang="0">
                      <a:pos x="228" y="6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6"/>
                    </a:cxn>
                    <a:cxn ang="0">
                      <a:pos x="318" y="12"/>
                    </a:cxn>
                    <a:cxn ang="0">
                      <a:pos x="336" y="12"/>
                    </a:cxn>
                    <a:cxn ang="0">
                      <a:pos x="354" y="12"/>
                    </a:cxn>
                    <a:cxn ang="0">
                      <a:pos x="372" y="12"/>
                    </a:cxn>
                    <a:cxn ang="0">
                      <a:pos x="390" y="12"/>
                    </a:cxn>
                    <a:cxn ang="0">
                      <a:pos x="408" y="12"/>
                    </a:cxn>
                    <a:cxn ang="0">
                      <a:pos x="426" y="12"/>
                    </a:cxn>
                    <a:cxn ang="0">
                      <a:pos x="444" y="12"/>
                    </a:cxn>
                    <a:cxn ang="0">
                      <a:pos x="462" y="6"/>
                    </a:cxn>
                    <a:cxn ang="0">
                      <a:pos x="480" y="6"/>
                    </a:cxn>
                    <a:cxn ang="0">
                      <a:pos x="498" y="12"/>
                    </a:cxn>
                    <a:cxn ang="0">
                      <a:pos x="516" y="12"/>
                    </a:cxn>
                    <a:cxn ang="0">
                      <a:pos x="534" y="6"/>
                    </a:cxn>
                    <a:cxn ang="0">
                      <a:pos x="552" y="6"/>
                    </a:cxn>
                    <a:cxn ang="0">
                      <a:pos x="570" y="6"/>
                    </a:cxn>
                    <a:cxn ang="0">
                      <a:pos x="588" y="6"/>
                    </a:cxn>
                    <a:cxn ang="0">
                      <a:pos x="606" y="6"/>
                    </a:cxn>
                    <a:cxn ang="0">
                      <a:pos x="624" y="6"/>
                    </a:cxn>
                    <a:cxn ang="0">
                      <a:pos x="642" y="6"/>
                    </a:cxn>
                    <a:cxn ang="0">
                      <a:pos x="660" y="6"/>
                    </a:cxn>
                    <a:cxn ang="0">
                      <a:pos x="678" y="12"/>
                    </a:cxn>
                    <a:cxn ang="0">
                      <a:pos x="696" y="12"/>
                    </a:cxn>
                    <a:cxn ang="0">
                      <a:pos x="714" y="12"/>
                    </a:cxn>
                    <a:cxn ang="0">
                      <a:pos x="732" y="12"/>
                    </a:cxn>
                    <a:cxn ang="0">
                      <a:pos x="750" y="6"/>
                    </a:cxn>
                  </a:cxnLst>
                  <a:rect l="0" t="0" r="r" b="b"/>
                  <a:pathLst>
                    <a:path w="762" h="12">
                      <a:moveTo>
                        <a:pt x="0" y="12"/>
                      </a:moveTo>
                      <a:lnTo>
                        <a:pt x="6" y="12"/>
                      </a:lnTo>
                      <a:lnTo>
                        <a:pt x="12" y="12"/>
                      </a:lnTo>
                      <a:lnTo>
                        <a:pt x="18" y="12"/>
                      </a:lnTo>
                      <a:lnTo>
                        <a:pt x="24" y="12"/>
                      </a:lnTo>
                      <a:lnTo>
                        <a:pt x="30" y="12"/>
                      </a:lnTo>
                      <a:lnTo>
                        <a:pt x="36" y="12"/>
                      </a:lnTo>
                      <a:lnTo>
                        <a:pt x="42" y="12"/>
                      </a:lnTo>
                      <a:lnTo>
                        <a:pt x="48" y="12"/>
                      </a:lnTo>
                      <a:lnTo>
                        <a:pt x="54" y="12"/>
                      </a:lnTo>
                      <a:lnTo>
                        <a:pt x="60" y="12"/>
                      </a:lnTo>
                      <a:lnTo>
                        <a:pt x="66" y="12"/>
                      </a:lnTo>
                      <a:lnTo>
                        <a:pt x="72" y="12"/>
                      </a:lnTo>
                      <a:lnTo>
                        <a:pt x="78" y="12"/>
                      </a:lnTo>
                      <a:lnTo>
                        <a:pt x="84" y="12"/>
                      </a:lnTo>
                      <a:lnTo>
                        <a:pt x="90" y="12"/>
                      </a:lnTo>
                      <a:lnTo>
                        <a:pt x="96" y="12"/>
                      </a:lnTo>
                      <a:lnTo>
                        <a:pt x="102" y="12"/>
                      </a:lnTo>
                      <a:lnTo>
                        <a:pt x="108" y="12"/>
                      </a:lnTo>
                      <a:lnTo>
                        <a:pt x="114" y="12"/>
                      </a:lnTo>
                      <a:lnTo>
                        <a:pt x="120" y="12"/>
                      </a:lnTo>
                      <a:lnTo>
                        <a:pt x="126" y="12"/>
                      </a:lnTo>
                      <a:lnTo>
                        <a:pt x="132" y="12"/>
                      </a:lnTo>
                      <a:lnTo>
                        <a:pt x="138" y="12"/>
                      </a:lnTo>
                      <a:lnTo>
                        <a:pt x="144" y="12"/>
                      </a:lnTo>
                      <a:lnTo>
                        <a:pt x="150" y="12"/>
                      </a:lnTo>
                      <a:lnTo>
                        <a:pt x="156" y="12"/>
                      </a:lnTo>
                      <a:lnTo>
                        <a:pt x="162" y="12"/>
                      </a:lnTo>
                      <a:lnTo>
                        <a:pt x="168" y="12"/>
                      </a:lnTo>
                      <a:lnTo>
                        <a:pt x="174" y="12"/>
                      </a:lnTo>
                      <a:lnTo>
                        <a:pt x="180" y="12"/>
                      </a:lnTo>
                      <a:lnTo>
                        <a:pt x="186" y="12"/>
                      </a:lnTo>
                      <a:lnTo>
                        <a:pt x="192" y="12"/>
                      </a:lnTo>
                      <a:lnTo>
                        <a:pt x="198" y="12"/>
                      </a:lnTo>
                      <a:lnTo>
                        <a:pt x="204" y="12"/>
                      </a:lnTo>
                      <a:lnTo>
                        <a:pt x="210" y="12"/>
                      </a:lnTo>
                      <a:lnTo>
                        <a:pt x="216" y="12"/>
                      </a:lnTo>
                      <a:lnTo>
                        <a:pt x="222" y="12"/>
                      </a:lnTo>
                      <a:lnTo>
                        <a:pt x="228" y="6"/>
                      </a:lnTo>
                      <a:lnTo>
                        <a:pt x="234" y="6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6"/>
                      </a:lnTo>
                      <a:lnTo>
                        <a:pt x="300" y="6"/>
                      </a:lnTo>
                      <a:lnTo>
                        <a:pt x="306" y="12"/>
                      </a:lnTo>
                      <a:lnTo>
                        <a:pt x="312" y="12"/>
                      </a:lnTo>
                      <a:lnTo>
                        <a:pt x="318" y="12"/>
                      </a:lnTo>
                      <a:lnTo>
                        <a:pt x="324" y="12"/>
                      </a:lnTo>
                      <a:lnTo>
                        <a:pt x="330" y="12"/>
                      </a:lnTo>
                      <a:lnTo>
                        <a:pt x="336" y="12"/>
                      </a:lnTo>
                      <a:lnTo>
                        <a:pt x="342" y="12"/>
                      </a:lnTo>
                      <a:lnTo>
                        <a:pt x="348" y="12"/>
                      </a:lnTo>
                      <a:lnTo>
                        <a:pt x="354" y="12"/>
                      </a:lnTo>
                      <a:lnTo>
                        <a:pt x="360" y="12"/>
                      </a:lnTo>
                      <a:lnTo>
                        <a:pt x="366" y="12"/>
                      </a:lnTo>
                      <a:lnTo>
                        <a:pt x="372" y="12"/>
                      </a:lnTo>
                      <a:lnTo>
                        <a:pt x="378" y="12"/>
                      </a:lnTo>
                      <a:lnTo>
                        <a:pt x="384" y="12"/>
                      </a:lnTo>
                      <a:lnTo>
                        <a:pt x="390" y="12"/>
                      </a:lnTo>
                      <a:lnTo>
                        <a:pt x="396" y="12"/>
                      </a:lnTo>
                      <a:lnTo>
                        <a:pt x="402" y="12"/>
                      </a:lnTo>
                      <a:lnTo>
                        <a:pt x="408" y="12"/>
                      </a:lnTo>
                      <a:lnTo>
                        <a:pt x="414" y="12"/>
                      </a:lnTo>
                      <a:lnTo>
                        <a:pt x="420" y="12"/>
                      </a:lnTo>
                      <a:lnTo>
                        <a:pt x="426" y="12"/>
                      </a:lnTo>
                      <a:lnTo>
                        <a:pt x="432" y="12"/>
                      </a:lnTo>
                      <a:lnTo>
                        <a:pt x="438" y="12"/>
                      </a:lnTo>
                      <a:lnTo>
                        <a:pt x="444" y="12"/>
                      </a:lnTo>
                      <a:lnTo>
                        <a:pt x="450" y="6"/>
                      </a:lnTo>
                      <a:lnTo>
                        <a:pt x="456" y="6"/>
                      </a:lnTo>
                      <a:lnTo>
                        <a:pt x="462" y="6"/>
                      </a:lnTo>
                      <a:lnTo>
                        <a:pt x="468" y="6"/>
                      </a:lnTo>
                      <a:lnTo>
                        <a:pt x="474" y="6"/>
                      </a:lnTo>
                      <a:lnTo>
                        <a:pt x="480" y="6"/>
                      </a:lnTo>
                      <a:lnTo>
                        <a:pt x="486" y="12"/>
                      </a:lnTo>
                      <a:lnTo>
                        <a:pt x="492" y="12"/>
                      </a:lnTo>
                      <a:lnTo>
                        <a:pt x="498" y="12"/>
                      </a:lnTo>
                      <a:lnTo>
                        <a:pt x="504" y="12"/>
                      </a:lnTo>
                      <a:lnTo>
                        <a:pt x="510" y="12"/>
                      </a:lnTo>
                      <a:lnTo>
                        <a:pt x="516" y="12"/>
                      </a:lnTo>
                      <a:lnTo>
                        <a:pt x="522" y="12"/>
                      </a:lnTo>
                      <a:lnTo>
                        <a:pt x="528" y="12"/>
                      </a:lnTo>
                      <a:lnTo>
                        <a:pt x="534" y="6"/>
                      </a:lnTo>
                      <a:lnTo>
                        <a:pt x="540" y="6"/>
                      </a:lnTo>
                      <a:lnTo>
                        <a:pt x="546" y="6"/>
                      </a:lnTo>
                      <a:lnTo>
                        <a:pt x="552" y="6"/>
                      </a:lnTo>
                      <a:lnTo>
                        <a:pt x="558" y="6"/>
                      </a:lnTo>
                      <a:lnTo>
                        <a:pt x="564" y="6"/>
                      </a:lnTo>
                      <a:lnTo>
                        <a:pt x="570" y="6"/>
                      </a:lnTo>
                      <a:lnTo>
                        <a:pt x="576" y="6"/>
                      </a:lnTo>
                      <a:lnTo>
                        <a:pt x="582" y="6"/>
                      </a:lnTo>
                      <a:lnTo>
                        <a:pt x="588" y="6"/>
                      </a:lnTo>
                      <a:lnTo>
                        <a:pt x="594" y="6"/>
                      </a:lnTo>
                      <a:lnTo>
                        <a:pt x="600" y="6"/>
                      </a:lnTo>
                      <a:lnTo>
                        <a:pt x="606" y="6"/>
                      </a:lnTo>
                      <a:lnTo>
                        <a:pt x="612" y="6"/>
                      </a:lnTo>
                      <a:lnTo>
                        <a:pt x="618" y="6"/>
                      </a:lnTo>
                      <a:lnTo>
                        <a:pt x="624" y="6"/>
                      </a:lnTo>
                      <a:lnTo>
                        <a:pt x="630" y="6"/>
                      </a:lnTo>
                      <a:lnTo>
                        <a:pt x="636" y="6"/>
                      </a:lnTo>
                      <a:lnTo>
                        <a:pt x="642" y="6"/>
                      </a:lnTo>
                      <a:lnTo>
                        <a:pt x="648" y="6"/>
                      </a:lnTo>
                      <a:lnTo>
                        <a:pt x="654" y="6"/>
                      </a:lnTo>
                      <a:lnTo>
                        <a:pt x="660" y="6"/>
                      </a:lnTo>
                      <a:lnTo>
                        <a:pt x="666" y="6"/>
                      </a:lnTo>
                      <a:lnTo>
                        <a:pt x="672" y="6"/>
                      </a:lnTo>
                      <a:lnTo>
                        <a:pt x="678" y="12"/>
                      </a:lnTo>
                      <a:lnTo>
                        <a:pt x="684" y="12"/>
                      </a:lnTo>
                      <a:lnTo>
                        <a:pt x="690" y="12"/>
                      </a:lnTo>
                      <a:lnTo>
                        <a:pt x="696" y="12"/>
                      </a:lnTo>
                      <a:lnTo>
                        <a:pt x="702" y="12"/>
                      </a:lnTo>
                      <a:lnTo>
                        <a:pt x="708" y="12"/>
                      </a:lnTo>
                      <a:lnTo>
                        <a:pt x="714" y="12"/>
                      </a:lnTo>
                      <a:lnTo>
                        <a:pt x="720" y="12"/>
                      </a:lnTo>
                      <a:lnTo>
                        <a:pt x="726" y="12"/>
                      </a:lnTo>
                      <a:lnTo>
                        <a:pt x="732" y="12"/>
                      </a:lnTo>
                      <a:lnTo>
                        <a:pt x="738" y="6"/>
                      </a:lnTo>
                      <a:lnTo>
                        <a:pt x="744" y="6"/>
                      </a:lnTo>
                      <a:lnTo>
                        <a:pt x="750" y="6"/>
                      </a:lnTo>
                      <a:lnTo>
                        <a:pt x="756" y="6"/>
                      </a:lnTo>
                      <a:lnTo>
                        <a:pt x="762" y="6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51" name="Freeform 88"/>
                <p:cNvSpPr>
                  <a:spLocks/>
                </p:cNvSpPr>
                <p:nvPr/>
              </p:nvSpPr>
              <p:spPr bwMode="auto">
                <a:xfrm>
                  <a:off x="3600" y="2160"/>
                  <a:ext cx="468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  <a:cxn ang="0">
                      <a:pos x="462" y="0"/>
                    </a:cxn>
                  </a:cxnLst>
                  <a:rect l="0" t="0" r="r" b="b"/>
                  <a:pathLst>
                    <a:path w="468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52" name="Freeform 89"/>
                <p:cNvSpPr>
                  <a:spLocks/>
                </p:cNvSpPr>
                <p:nvPr/>
              </p:nvSpPr>
              <p:spPr bwMode="auto">
                <a:xfrm>
                  <a:off x="1368" y="2010"/>
                  <a:ext cx="690" cy="114"/>
                </a:xfrm>
                <a:custGeom>
                  <a:avLst/>
                  <a:gdLst/>
                  <a:ahLst/>
                  <a:cxnLst>
                    <a:cxn ang="0">
                      <a:pos x="0" y="114"/>
                    </a:cxn>
                    <a:cxn ang="0">
                      <a:pos x="18" y="114"/>
                    </a:cxn>
                    <a:cxn ang="0">
                      <a:pos x="36" y="114"/>
                    </a:cxn>
                    <a:cxn ang="0">
                      <a:pos x="54" y="114"/>
                    </a:cxn>
                    <a:cxn ang="0">
                      <a:pos x="72" y="114"/>
                    </a:cxn>
                    <a:cxn ang="0">
                      <a:pos x="90" y="108"/>
                    </a:cxn>
                    <a:cxn ang="0">
                      <a:pos x="96" y="96"/>
                    </a:cxn>
                    <a:cxn ang="0">
                      <a:pos x="114" y="78"/>
                    </a:cxn>
                    <a:cxn ang="0">
                      <a:pos x="126" y="96"/>
                    </a:cxn>
                    <a:cxn ang="0">
                      <a:pos x="138" y="114"/>
                    </a:cxn>
                    <a:cxn ang="0">
                      <a:pos x="156" y="114"/>
                    </a:cxn>
                    <a:cxn ang="0">
                      <a:pos x="168" y="66"/>
                    </a:cxn>
                    <a:cxn ang="0">
                      <a:pos x="180" y="24"/>
                    </a:cxn>
                    <a:cxn ang="0">
                      <a:pos x="186" y="0"/>
                    </a:cxn>
                    <a:cxn ang="0">
                      <a:pos x="210" y="12"/>
                    </a:cxn>
                    <a:cxn ang="0">
                      <a:pos x="216" y="42"/>
                    </a:cxn>
                    <a:cxn ang="0">
                      <a:pos x="228" y="66"/>
                    </a:cxn>
                    <a:cxn ang="0">
                      <a:pos x="246" y="84"/>
                    </a:cxn>
                    <a:cxn ang="0">
                      <a:pos x="264" y="114"/>
                    </a:cxn>
                    <a:cxn ang="0">
                      <a:pos x="282" y="114"/>
                    </a:cxn>
                    <a:cxn ang="0">
                      <a:pos x="300" y="114"/>
                    </a:cxn>
                    <a:cxn ang="0">
                      <a:pos x="318" y="114"/>
                    </a:cxn>
                    <a:cxn ang="0">
                      <a:pos x="336" y="114"/>
                    </a:cxn>
                    <a:cxn ang="0">
                      <a:pos x="354" y="114"/>
                    </a:cxn>
                    <a:cxn ang="0">
                      <a:pos x="372" y="114"/>
                    </a:cxn>
                    <a:cxn ang="0">
                      <a:pos x="390" y="114"/>
                    </a:cxn>
                    <a:cxn ang="0">
                      <a:pos x="408" y="114"/>
                    </a:cxn>
                    <a:cxn ang="0">
                      <a:pos x="426" y="114"/>
                    </a:cxn>
                    <a:cxn ang="0">
                      <a:pos x="444" y="114"/>
                    </a:cxn>
                    <a:cxn ang="0">
                      <a:pos x="462" y="114"/>
                    </a:cxn>
                    <a:cxn ang="0">
                      <a:pos x="480" y="114"/>
                    </a:cxn>
                    <a:cxn ang="0">
                      <a:pos x="498" y="114"/>
                    </a:cxn>
                    <a:cxn ang="0">
                      <a:pos x="516" y="114"/>
                    </a:cxn>
                    <a:cxn ang="0">
                      <a:pos x="534" y="114"/>
                    </a:cxn>
                    <a:cxn ang="0">
                      <a:pos x="552" y="114"/>
                    </a:cxn>
                    <a:cxn ang="0">
                      <a:pos x="570" y="114"/>
                    </a:cxn>
                    <a:cxn ang="0">
                      <a:pos x="588" y="114"/>
                    </a:cxn>
                    <a:cxn ang="0">
                      <a:pos x="606" y="114"/>
                    </a:cxn>
                    <a:cxn ang="0">
                      <a:pos x="624" y="114"/>
                    </a:cxn>
                    <a:cxn ang="0">
                      <a:pos x="642" y="114"/>
                    </a:cxn>
                    <a:cxn ang="0">
                      <a:pos x="660" y="114"/>
                    </a:cxn>
                    <a:cxn ang="0">
                      <a:pos x="678" y="114"/>
                    </a:cxn>
                  </a:cxnLst>
                  <a:rect l="0" t="0" r="r" b="b"/>
                  <a:pathLst>
                    <a:path w="690" h="114">
                      <a:moveTo>
                        <a:pt x="0" y="42"/>
                      </a:moveTo>
                      <a:lnTo>
                        <a:pt x="0" y="18"/>
                      </a:lnTo>
                      <a:lnTo>
                        <a:pt x="0" y="114"/>
                      </a:lnTo>
                      <a:lnTo>
                        <a:pt x="6" y="114"/>
                      </a:lnTo>
                      <a:lnTo>
                        <a:pt x="12" y="114"/>
                      </a:lnTo>
                      <a:lnTo>
                        <a:pt x="18" y="114"/>
                      </a:lnTo>
                      <a:lnTo>
                        <a:pt x="24" y="114"/>
                      </a:lnTo>
                      <a:lnTo>
                        <a:pt x="30" y="114"/>
                      </a:lnTo>
                      <a:lnTo>
                        <a:pt x="36" y="114"/>
                      </a:lnTo>
                      <a:lnTo>
                        <a:pt x="42" y="114"/>
                      </a:lnTo>
                      <a:lnTo>
                        <a:pt x="48" y="114"/>
                      </a:lnTo>
                      <a:lnTo>
                        <a:pt x="54" y="114"/>
                      </a:lnTo>
                      <a:lnTo>
                        <a:pt x="60" y="114"/>
                      </a:lnTo>
                      <a:lnTo>
                        <a:pt x="66" y="114"/>
                      </a:lnTo>
                      <a:lnTo>
                        <a:pt x="72" y="114"/>
                      </a:lnTo>
                      <a:lnTo>
                        <a:pt x="78" y="114"/>
                      </a:lnTo>
                      <a:lnTo>
                        <a:pt x="84" y="114"/>
                      </a:lnTo>
                      <a:lnTo>
                        <a:pt x="90" y="108"/>
                      </a:lnTo>
                      <a:lnTo>
                        <a:pt x="90" y="96"/>
                      </a:lnTo>
                      <a:lnTo>
                        <a:pt x="102" y="96"/>
                      </a:lnTo>
                      <a:lnTo>
                        <a:pt x="96" y="96"/>
                      </a:lnTo>
                      <a:lnTo>
                        <a:pt x="102" y="96"/>
                      </a:lnTo>
                      <a:lnTo>
                        <a:pt x="114" y="84"/>
                      </a:lnTo>
                      <a:lnTo>
                        <a:pt x="114" y="78"/>
                      </a:lnTo>
                      <a:lnTo>
                        <a:pt x="120" y="84"/>
                      </a:lnTo>
                      <a:lnTo>
                        <a:pt x="120" y="90"/>
                      </a:lnTo>
                      <a:lnTo>
                        <a:pt x="126" y="96"/>
                      </a:lnTo>
                      <a:lnTo>
                        <a:pt x="126" y="114"/>
                      </a:lnTo>
                      <a:lnTo>
                        <a:pt x="132" y="114"/>
                      </a:lnTo>
                      <a:lnTo>
                        <a:pt x="138" y="114"/>
                      </a:lnTo>
                      <a:lnTo>
                        <a:pt x="144" y="114"/>
                      </a:lnTo>
                      <a:lnTo>
                        <a:pt x="150" y="114"/>
                      </a:lnTo>
                      <a:lnTo>
                        <a:pt x="156" y="114"/>
                      </a:lnTo>
                      <a:lnTo>
                        <a:pt x="162" y="114"/>
                      </a:lnTo>
                      <a:lnTo>
                        <a:pt x="168" y="108"/>
                      </a:lnTo>
                      <a:lnTo>
                        <a:pt x="168" y="66"/>
                      </a:lnTo>
                      <a:lnTo>
                        <a:pt x="174" y="60"/>
                      </a:lnTo>
                      <a:lnTo>
                        <a:pt x="174" y="30"/>
                      </a:lnTo>
                      <a:lnTo>
                        <a:pt x="180" y="24"/>
                      </a:lnTo>
                      <a:lnTo>
                        <a:pt x="180" y="12"/>
                      </a:lnTo>
                      <a:lnTo>
                        <a:pt x="192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10" y="12"/>
                      </a:lnTo>
                      <a:lnTo>
                        <a:pt x="210" y="24"/>
                      </a:lnTo>
                      <a:lnTo>
                        <a:pt x="216" y="30"/>
                      </a:lnTo>
                      <a:lnTo>
                        <a:pt x="216" y="42"/>
                      </a:lnTo>
                      <a:lnTo>
                        <a:pt x="222" y="48"/>
                      </a:lnTo>
                      <a:lnTo>
                        <a:pt x="222" y="60"/>
                      </a:lnTo>
                      <a:lnTo>
                        <a:pt x="228" y="66"/>
                      </a:lnTo>
                      <a:lnTo>
                        <a:pt x="234" y="72"/>
                      </a:lnTo>
                      <a:lnTo>
                        <a:pt x="240" y="78"/>
                      </a:lnTo>
                      <a:lnTo>
                        <a:pt x="246" y="84"/>
                      </a:lnTo>
                      <a:lnTo>
                        <a:pt x="258" y="96"/>
                      </a:lnTo>
                      <a:lnTo>
                        <a:pt x="258" y="114"/>
                      </a:lnTo>
                      <a:lnTo>
                        <a:pt x="264" y="114"/>
                      </a:lnTo>
                      <a:lnTo>
                        <a:pt x="270" y="114"/>
                      </a:lnTo>
                      <a:lnTo>
                        <a:pt x="276" y="114"/>
                      </a:lnTo>
                      <a:lnTo>
                        <a:pt x="282" y="114"/>
                      </a:lnTo>
                      <a:lnTo>
                        <a:pt x="288" y="114"/>
                      </a:lnTo>
                      <a:lnTo>
                        <a:pt x="294" y="114"/>
                      </a:lnTo>
                      <a:lnTo>
                        <a:pt x="300" y="114"/>
                      </a:lnTo>
                      <a:lnTo>
                        <a:pt x="306" y="114"/>
                      </a:lnTo>
                      <a:lnTo>
                        <a:pt x="312" y="114"/>
                      </a:lnTo>
                      <a:lnTo>
                        <a:pt x="318" y="114"/>
                      </a:lnTo>
                      <a:lnTo>
                        <a:pt x="324" y="114"/>
                      </a:lnTo>
                      <a:lnTo>
                        <a:pt x="330" y="114"/>
                      </a:lnTo>
                      <a:lnTo>
                        <a:pt x="336" y="114"/>
                      </a:lnTo>
                      <a:lnTo>
                        <a:pt x="342" y="114"/>
                      </a:lnTo>
                      <a:lnTo>
                        <a:pt x="348" y="114"/>
                      </a:lnTo>
                      <a:lnTo>
                        <a:pt x="354" y="114"/>
                      </a:lnTo>
                      <a:lnTo>
                        <a:pt x="360" y="114"/>
                      </a:lnTo>
                      <a:lnTo>
                        <a:pt x="366" y="114"/>
                      </a:lnTo>
                      <a:lnTo>
                        <a:pt x="372" y="114"/>
                      </a:lnTo>
                      <a:lnTo>
                        <a:pt x="378" y="114"/>
                      </a:lnTo>
                      <a:lnTo>
                        <a:pt x="384" y="114"/>
                      </a:lnTo>
                      <a:lnTo>
                        <a:pt x="390" y="114"/>
                      </a:lnTo>
                      <a:lnTo>
                        <a:pt x="396" y="114"/>
                      </a:lnTo>
                      <a:lnTo>
                        <a:pt x="402" y="114"/>
                      </a:lnTo>
                      <a:lnTo>
                        <a:pt x="408" y="114"/>
                      </a:lnTo>
                      <a:lnTo>
                        <a:pt x="414" y="114"/>
                      </a:lnTo>
                      <a:lnTo>
                        <a:pt x="420" y="114"/>
                      </a:lnTo>
                      <a:lnTo>
                        <a:pt x="426" y="114"/>
                      </a:lnTo>
                      <a:lnTo>
                        <a:pt x="432" y="114"/>
                      </a:lnTo>
                      <a:lnTo>
                        <a:pt x="438" y="114"/>
                      </a:lnTo>
                      <a:lnTo>
                        <a:pt x="444" y="114"/>
                      </a:lnTo>
                      <a:lnTo>
                        <a:pt x="450" y="114"/>
                      </a:lnTo>
                      <a:lnTo>
                        <a:pt x="456" y="114"/>
                      </a:lnTo>
                      <a:lnTo>
                        <a:pt x="462" y="114"/>
                      </a:lnTo>
                      <a:lnTo>
                        <a:pt x="468" y="114"/>
                      </a:lnTo>
                      <a:lnTo>
                        <a:pt x="474" y="114"/>
                      </a:lnTo>
                      <a:lnTo>
                        <a:pt x="480" y="114"/>
                      </a:lnTo>
                      <a:lnTo>
                        <a:pt x="486" y="114"/>
                      </a:lnTo>
                      <a:lnTo>
                        <a:pt x="492" y="114"/>
                      </a:lnTo>
                      <a:lnTo>
                        <a:pt x="498" y="114"/>
                      </a:lnTo>
                      <a:lnTo>
                        <a:pt x="504" y="114"/>
                      </a:lnTo>
                      <a:lnTo>
                        <a:pt x="510" y="114"/>
                      </a:lnTo>
                      <a:lnTo>
                        <a:pt x="516" y="114"/>
                      </a:lnTo>
                      <a:lnTo>
                        <a:pt x="522" y="114"/>
                      </a:lnTo>
                      <a:lnTo>
                        <a:pt x="528" y="114"/>
                      </a:lnTo>
                      <a:lnTo>
                        <a:pt x="534" y="114"/>
                      </a:lnTo>
                      <a:lnTo>
                        <a:pt x="540" y="114"/>
                      </a:lnTo>
                      <a:lnTo>
                        <a:pt x="546" y="114"/>
                      </a:lnTo>
                      <a:lnTo>
                        <a:pt x="552" y="114"/>
                      </a:lnTo>
                      <a:lnTo>
                        <a:pt x="558" y="114"/>
                      </a:lnTo>
                      <a:lnTo>
                        <a:pt x="564" y="114"/>
                      </a:lnTo>
                      <a:lnTo>
                        <a:pt x="570" y="114"/>
                      </a:lnTo>
                      <a:lnTo>
                        <a:pt x="576" y="114"/>
                      </a:lnTo>
                      <a:lnTo>
                        <a:pt x="582" y="114"/>
                      </a:lnTo>
                      <a:lnTo>
                        <a:pt x="588" y="114"/>
                      </a:lnTo>
                      <a:lnTo>
                        <a:pt x="594" y="114"/>
                      </a:lnTo>
                      <a:lnTo>
                        <a:pt x="600" y="114"/>
                      </a:lnTo>
                      <a:lnTo>
                        <a:pt x="606" y="114"/>
                      </a:lnTo>
                      <a:lnTo>
                        <a:pt x="612" y="114"/>
                      </a:lnTo>
                      <a:lnTo>
                        <a:pt x="618" y="114"/>
                      </a:lnTo>
                      <a:lnTo>
                        <a:pt x="624" y="114"/>
                      </a:lnTo>
                      <a:lnTo>
                        <a:pt x="630" y="114"/>
                      </a:lnTo>
                      <a:lnTo>
                        <a:pt x="636" y="114"/>
                      </a:lnTo>
                      <a:lnTo>
                        <a:pt x="642" y="114"/>
                      </a:lnTo>
                      <a:lnTo>
                        <a:pt x="648" y="114"/>
                      </a:lnTo>
                      <a:lnTo>
                        <a:pt x="654" y="114"/>
                      </a:lnTo>
                      <a:lnTo>
                        <a:pt x="660" y="114"/>
                      </a:lnTo>
                      <a:lnTo>
                        <a:pt x="666" y="114"/>
                      </a:lnTo>
                      <a:lnTo>
                        <a:pt x="672" y="114"/>
                      </a:lnTo>
                      <a:lnTo>
                        <a:pt x="678" y="114"/>
                      </a:lnTo>
                      <a:lnTo>
                        <a:pt x="684" y="114"/>
                      </a:lnTo>
                      <a:lnTo>
                        <a:pt x="690" y="114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53" name="Freeform 90"/>
                <p:cNvSpPr>
                  <a:spLocks/>
                </p:cNvSpPr>
                <p:nvPr/>
              </p:nvSpPr>
              <p:spPr bwMode="auto">
                <a:xfrm>
                  <a:off x="2058" y="2124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54" name="Freeform 91"/>
                <p:cNvSpPr>
                  <a:spLocks/>
                </p:cNvSpPr>
                <p:nvPr/>
              </p:nvSpPr>
              <p:spPr bwMode="auto">
                <a:xfrm>
                  <a:off x="2820" y="2124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55" name="Freeform 92"/>
                <p:cNvSpPr>
                  <a:spLocks/>
                </p:cNvSpPr>
                <p:nvPr/>
              </p:nvSpPr>
              <p:spPr bwMode="auto">
                <a:xfrm>
                  <a:off x="3582" y="2124"/>
                  <a:ext cx="486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  <a:cxn ang="0">
                      <a:pos x="462" y="0"/>
                    </a:cxn>
                    <a:cxn ang="0">
                      <a:pos x="474" y="0"/>
                    </a:cxn>
                    <a:cxn ang="0">
                      <a:pos x="486" y="0"/>
                    </a:cxn>
                  </a:cxnLst>
                  <a:rect l="0" t="0" r="r" b="b"/>
                  <a:pathLst>
                    <a:path w="486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56" name="Freeform 93"/>
                <p:cNvSpPr>
                  <a:spLocks/>
                </p:cNvSpPr>
                <p:nvPr/>
              </p:nvSpPr>
              <p:spPr bwMode="auto">
                <a:xfrm>
                  <a:off x="1368" y="1890"/>
                  <a:ext cx="648" cy="180"/>
                </a:xfrm>
                <a:custGeom>
                  <a:avLst/>
                  <a:gdLst/>
                  <a:ahLst/>
                  <a:cxnLst>
                    <a:cxn ang="0">
                      <a:pos x="0" y="78"/>
                    </a:cxn>
                    <a:cxn ang="0">
                      <a:pos x="12" y="180"/>
                    </a:cxn>
                    <a:cxn ang="0">
                      <a:pos x="30" y="180"/>
                    </a:cxn>
                    <a:cxn ang="0">
                      <a:pos x="48" y="180"/>
                    </a:cxn>
                    <a:cxn ang="0">
                      <a:pos x="66" y="180"/>
                    </a:cxn>
                    <a:cxn ang="0">
                      <a:pos x="84" y="174"/>
                    </a:cxn>
                    <a:cxn ang="0">
                      <a:pos x="90" y="96"/>
                    </a:cxn>
                    <a:cxn ang="0">
                      <a:pos x="108" y="90"/>
                    </a:cxn>
                    <a:cxn ang="0">
                      <a:pos x="120" y="90"/>
                    </a:cxn>
                    <a:cxn ang="0">
                      <a:pos x="132" y="120"/>
                    </a:cxn>
                    <a:cxn ang="0">
                      <a:pos x="138" y="162"/>
                    </a:cxn>
                    <a:cxn ang="0">
                      <a:pos x="156" y="174"/>
                    </a:cxn>
                    <a:cxn ang="0">
                      <a:pos x="168" y="126"/>
                    </a:cxn>
                    <a:cxn ang="0">
                      <a:pos x="174" y="30"/>
                    </a:cxn>
                    <a:cxn ang="0">
                      <a:pos x="186" y="6"/>
                    </a:cxn>
                    <a:cxn ang="0">
                      <a:pos x="204" y="12"/>
                    </a:cxn>
                    <a:cxn ang="0">
                      <a:pos x="216" y="30"/>
                    </a:cxn>
                    <a:cxn ang="0">
                      <a:pos x="222" y="60"/>
                    </a:cxn>
                    <a:cxn ang="0">
                      <a:pos x="234" y="72"/>
                    </a:cxn>
                    <a:cxn ang="0">
                      <a:pos x="258" y="96"/>
                    </a:cxn>
                    <a:cxn ang="0">
                      <a:pos x="264" y="138"/>
                    </a:cxn>
                    <a:cxn ang="0">
                      <a:pos x="276" y="180"/>
                    </a:cxn>
                    <a:cxn ang="0">
                      <a:pos x="294" y="180"/>
                    </a:cxn>
                    <a:cxn ang="0">
                      <a:pos x="312" y="180"/>
                    </a:cxn>
                    <a:cxn ang="0">
                      <a:pos x="330" y="180"/>
                    </a:cxn>
                    <a:cxn ang="0">
                      <a:pos x="348" y="180"/>
                    </a:cxn>
                    <a:cxn ang="0">
                      <a:pos x="366" y="180"/>
                    </a:cxn>
                    <a:cxn ang="0">
                      <a:pos x="384" y="180"/>
                    </a:cxn>
                    <a:cxn ang="0">
                      <a:pos x="402" y="180"/>
                    </a:cxn>
                    <a:cxn ang="0">
                      <a:pos x="420" y="180"/>
                    </a:cxn>
                    <a:cxn ang="0">
                      <a:pos x="438" y="180"/>
                    </a:cxn>
                    <a:cxn ang="0">
                      <a:pos x="456" y="180"/>
                    </a:cxn>
                    <a:cxn ang="0">
                      <a:pos x="474" y="180"/>
                    </a:cxn>
                    <a:cxn ang="0">
                      <a:pos x="492" y="180"/>
                    </a:cxn>
                    <a:cxn ang="0">
                      <a:pos x="510" y="180"/>
                    </a:cxn>
                    <a:cxn ang="0">
                      <a:pos x="528" y="180"/>
                    </a:cxn>
                    <a:cxn ang="0">
                      <a:pos x="546" y="180"/>
                    </a:cxn>
                    <a:cxn ang="0">
                      <a:pos x="564" y="180"/>
                    </a:cxn>
                    <a:cxn ang="0">
                      <a:pos x="582" y="180"/>
                    </a:cxn>
                    <a:cxn ang="0">
                      <a:pos x="600" y="180"/>
                    </a:cxn>
                    <a:cxn ang="0">
                      <a:pos x="618" y="180"/>
                    </a:cxn>
                    <a:cxn ang="0">
                      <a:pos x="636" y="180"/>
                    </a:cxn>
                  </a:cxnLst>
                  <a:rect l="0" t="0" r="r" b="b"/>
                  <a:pathLst>
                    <a:path w="648" h="180">
                      <a:moveTo>
                        <a:pt x="0" y="78"/>
                      </a:moveTo>
                      <a:lnTo>
                        <a:pt x="0" y="18"/>
                      </a:lnTo>
                      <a:lnTo>
                        <a:pt x="0" y="78"/>
                      </a:lnTo>
                      <a:lnTo>
                        <a:pt x="6" y="102"/>
                      </a:lnTo>
                      <a:lnTo>
                        <a:pt x="6" y="180"/>
                      </a:lnTo>
                      <a:lnTo>
                        <a:pt x="12" y="180"/>
                      </a:lnTo>
                      <a:lnTo>
                        <a:pt x="18" y="180"/>
                      </a:lnTo>
                      <a:lnTo>
                        <a:pt x="24" y="180"/>
                      </a:lnTo>
                      <a:lnTo>
                        <a:pt x="30" y="180"/>
                      </a:lnTo>
                      <a:lnTo>
                        <a:pt x="36" y="180"/>
                      </a:lnTo>
                      <a:lnTo>
                        <a:pt x="42" y="180"/>
                      </a:lnTo>
                      <a:lnTo>
                        <a:pt x="48" y="180"/>
                      </a:lnTo>
                      <a:lnTo>
                        <a:pt x="54" y="180"/>
                      </a:lnTo>
                      <a:lnTo>
                        <a:pt x="60" y="180"/>
                      </a:lnTo>
                      <a:lnTo>
                        <a:pt x="66" y="180"/>
                      </a:lnTo>
                      <a:lnTo>
                        <a:pt x="72" y="180"/>
                      </a:lnTo>
                      <a:lnTo>
                        <a:pt x="78" y="180"/>
                      </a:lnTo>
                      <a:lnTo>
                        <a:pt x="84" y="174"/>
                      </a:lnTo>
                      <a:lnTo>
                        <a:pt x="84" y="126"/>
                      </a:lnTo>
                      <a:lnTo>
                        <a:pt x="90" y="120"/>
                      </a:lnTo>
                      <a:lnTo>
                        <a:pt x="90" y="96"/>
                      </a:lnTo>
                      <a:lnTo>
                        <a:pt x="96" y="90"/>
                      </a:lnTo>
                      <a:lnTo>
                        <a:pt x="102" y="96"/>
                      </a:lnTo>
                      <a:lnTo>
                        <a:pt x="108" y="90"/>
                      </a:lnTo>
                      <a:lnTo>
                        <a:pt x="120" y="78"/>
                      </a:lnTo>
                      <a:lnTo>
                        <a:pt x="114" y="78"/>
                      </a:lnTo>
                      <a:lnTo>
                        <a:pt x="120" y="90"/>
                      </a:lnTo>
                      <a:lnTo>
                        <a:pt x="126" y="96"/>
                      </a:lnTo>
                      <a:lnTo>
                        <a:pt x="126" y="114"/>
                      </a:lnTo>
                      <a:lnTo>
                        <a:pt x="132" y="120"/>
                      </a:lnTo>
                      <a:lnTo>
                        <a:pt x="132" y="144"/>
                      </a:lnTo>
                      <a:lnTo>
                        <a:pt x="138" y="150"/>
                      </a:lnTo>
                      <a:lnTo>
                        <a:pt x="138" y="162"/>
                      </a:lnTo>
                      <a:lnTo>
                        <a:pt x="150" y="174"/>
                      </a:lnTo>
                      <a:lnTo>
                        <a:pt x="150" y="180"/>
                      </a:lnTo>
                      <a:lnTo>
                        <a:pt x="156" y="174"/>
                      </a:lnTo>
                      <a:lnTo>
                        <a:pt x="162" y="168"/>
                      </a:lnTo>
                      <a:lnTo>
                        <a:pt x="162" y="132"/>
                      </a:lnTo>
                      <a:lnTo>
                        <a:pt x="168" y="126"/>
                      </a:lnTo>
                      <a:lnTo>
                        <a:pt x="168" y="72"/>
                      </a:lnTo>
                      <a:lnTo>
                        <a:pt x="174" y="66"/>
                      </a:lnTo>
                      <a:lnTo>
                        <a:pt x="174" y="30"/>
                      </a:lnTo>
                      <a:lnTo>
                        <a:pt x="180" y="24"/>
                      </a:lnTo>
                      <a:lnTo>
                        <a:pt x="180" y="12"/>
                      </a:lnTo>
                      <a:lnTo>
                        <a:pt x="186" y="6"/>
                      </a:lnTo>
                      <a:lnTo>
                        <a:pt x="192" y="0"/>
                      </a:lnTo>
                      <a:lnTo>
                        <a:pt x="198" y="6"/>
                      </a:lnTo>
                      <a:lnTo>
                        <a:pt x="204" y="12"/>
                      </a:lnTo>
                      <a:lnTo>
                        <a:pt x="210" y="18"/>
                      </a:lnTo>
                      <a:lnTo>
                        <a:pt x="210" y="24"/>
                      </a:lnTo>
                      <a:lnTo>
                        <a:pt x="216" y="30"/>
                      </a:lnTo>
                      <a:lnTo>
                        <a:pt x="216" y="42"/>
                      </a:lnTo>
                      <a:lnTo>
                        <a:pt x="222" y="48"/>
                      </a:lnTo>
                      <a:lnTo>
                        <a:pt x="222" y="60"/>
                      </a:lnTo>
                      <a:lnTo>
                        <a:pt x="234" y="72"/>
                      </a:lnTo>
                      <a:lnTo>
                        <a:pt x="228" y="72"/>
                      </a:lnTo>
                      <a:lnTo>
                        <a:pt x="234" y="72"/>
                      </a:lnTo>
                      <a:lnTo>
                        <a:pt x="240" y="78"/>
                      </a:lnTo>
                      <a:lnTo>
                        <a:pt x="246" y="84"/>
                      </a:lnTo>
                      <a:lnTo>
                        <a:pt x="258" y="96"/>
                      </a:lnTo>
                      <a:lnTo>
                        <a:pt x="258" y="114"/>
                      </a:lnTo>
                      <a:lnTo>
                        <a:pt x="264" y="120"/>
                      </a:lnTo>
                      <a:lnTo>
                        <a:pt x="264" y="138"/>
                      </a:lnTo>
                      <a:lnTo>
                        <a:pt x="270" y="144"/>
                      </a:lnTo>
                      <a:lnTo>
                        <a:pt x="270" y="174"/>
                      </a:lnTo>
                      <a:lnTo>
                        <a:pt x="276" y="180"/>
                      </a:lnTo>
                      <a:lnTo>
                        <a:pt x="282" y="180"/>
                      </a:lnTo>
                      <a:lnTo>
                        <a:pt x="288" y="180"/>
                      </a:lnTo>
                      <a:lnTo>
                        <a:pt x="294" y="180"/>
                      </a:lnTo>
                      <a:lnTo>
                        <a:pt x="300" y="180"/>
                      </a:lnTo>
                      <a:lnTo>
                        <a:pt x="306" y="180"/>
                      </a:lnTo>
                      <a:lnTo>
                        <a:pt x="312" y="180"/>
                      </a:lnTo>
                      <a:lnTo>
                        <a:pt x="318" y="180"/>
                      </a:lnTo>
                      <a:lnTo>
                        <a:pt x="324" y="180"/>
                      </a:lnTo>
                      <a:lnTo>
                        <a:pt x="330" y="180"/>
                      </a:lnTo>
                      <a:lnTo>
                        <a:pt x="336" y="180"/>
                      </a:lnTo>
                      <a:lnTo>
                        <a:pt x="342" y="180"/>
                      </a:lnTo>
                      <a:lnTo>
                        <a:pt x="348" y="180"/>
                      </a:lnTo>
                      <a:lnTo>
                        <a:pt x="354" y="180"/>
                      </a:lnTo>
                      <a:lnTo>
                        <a:pt x="360" y="180"/>
                      </a:lnTo>
                      <a:lnTo>
                        <a:pt x="366" y="180"/>
                      </a:lnTo>
                      <a:lnTo>
                        <a:pt x="372" y="180"/>
                      </a:lnTo>
                      <a:lnTo>
                        <a:pt x="378" y="180"/>
                      </a:lnTo>
                      <a:lnTo>
                        <a:pt x="384" y="180"/>
                      </a:lnTo>
                      <a:lnTo>
                        <a:pt x="390" y="180"/>
                      </a:lnTo>
                      <a:lnTo>
                        <a:pt x="396" y="180"/>
                      </a:lnTo>
                      <a:lnTo>
                        <a:pt x="402" y="180"/>
                      </a:lnTo>
                      <a:lnTo>
                        <a:pt x="408" y="180"/>
                      </a:lnTo>
                      <a:lnTo>
                        <a:pt x="414" y="180"/>
                      </a:lnTo>
                      <a:lnTo>
                        <a:pt x="420" y="180"/>
                      </a:lnTo>
                      <a:lnTo>
                        <a:pt x="426" y="180"/>
                      </a:lnTo>
                      <a:lnTo>
                        <a:pt x="432" y="180"/>
                      </a:lnTo>
                      <a:lnTo>
                        <a:pt x="438" y="180"/>
                      </a:lnTo>
                      <a:lnTo>
                        <a:pt x="444" y="180"/>
                      </a:lnTo>
                      <a:lnTo>
                        <a:pt x="450" y="180"/>
                      </a:lnTo>
                      <a:lnTo>
                        <a:pt x="456" y="180"/>
                      </a:lnTo>
                      <a:lnTo>
                        <a:pt x="462" y="180"/>
                      </a:lnTo>
                      <a:lnTo>
                        <a:pt x="468" y="180"/>
                      </a:lnTo>
                      <a:lnTo>
                        <a:pt x="474" y="180"/>
                      </a:lnTo>
                      <a:lnTo>
                        <a:pt x="480" y="180"/>
                      </a:lnTo>
                      <a:lnTo>
                        <a:pt x="486" y="180"/>
                      </a:lnTo>
                      <a:lnTo>
                        <a:pt x="492" y="180"/>
                      </a:lnTo>
                      <a:lnTo>
                        <a:pt x="498" y="180"/>
                      </a:lnTo>
                      <a:lnTo>
                        <a:pt x="504" y="180"/>
                      </a:lnTo>
                      <a:lnTo>
                        <a:pt x="510" y="180"/>
                      </a:lnTo>
                      <a:lnTo>
                        <a:pt x="516" y="180"/>
                      </a:lnTo>
                      <a:lnTo>
                        <a:pt x="522" y="180"/>
                      </a:lnTo>
                      <a:lnTo>
                        <a:pt x="528" y="180"/>
                      </a:lnTo>
                      <a:lnTo>
                        <a:pt x="534" y="180"/>
                      </a:lnTo>
                      <a:lnTo>
                        <a:pt x="540" y="180"/>
                      </a:lnTo>
                      <a:lnTo>
                        <a:pt x="546" y="180"/>
                      </a:lnTo>
                      <a:lnTo>
                        <a:pt x="552" y="180"/>
                      </a:lnTo>
                      <a:lnTo>
                        <a:pt x="558" y="180"/>
                      </a:lnTo>
                      <a:lnTo>
                        <a:pt x="564" y="180"/>
                      </a:lnTo>
                      <a:lnTo>
                        <a:pt x="570" y="180"/>
                      </a:lnTo>
                      <a:lnTo>
                        <a:pt x="576" y="180"/>
                      </a:lnTo>
                      <a:lnTo>
                        <a:pt x="582" y="180"/>
                      </a:lnTo>
                      <a:lnTo>
                        <a:pt x="588" y="180"/>
                      </a:lnTo>
                      <a:lnTo>
                        <a:pt x="594" y="180"/>
                      </a:lnTo>
                      <a:lnTo>
                        <a:pt x="600" y="180"/>
                      </a:lnTo>
                      <a:lnTo>
                        <a:pt x="606" y="180"/>
                      </a:lnTo>
                      <a:lnTo>
                        <a:pt x="612" y="180"/>
                      </a:lnTo>
                      <a:lnTo>
                        <a:pt x="618" y="180"/>
                      </a:lnTo>
                      <a:lnTo>
                        <a:pt x="624" y="180"/>
                      </a:lnTo>
                      <a:lnTo>
                        <a:pt x="630" y="180"/>
                      </a:lnTo>
                      <a:lnTo>
                        <a:pt x="636" y="180"/>
                      </a:lnTo>
                      <a:lnTo>
                        <a:pt x="642" y="180"/>
                      </a:lnTo>
                      <a:lnTo>
                        <a:pt x="648" y="180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57" name="Freeform 94"/>
                <p:cNvSpPr>
                  <a:spLocks/>
                </p:cNvSpPr>
                <p:nvPr/>
              </p:nvSpPr>
              <p:spPr bwMode="auto">
                <a:xfrm>
                  <a:off x="2016" y="2070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58" name="Freeform 95"/>
                <p:cNvSpPr>
                  <a:spLocks/>
                </p:cNvSpPr>
                <p:nvPr/>
              </p:nvSpPr>
              <p:spPr bwMode="auto">
                <a:xfrm>
                  <a:off x="2778" y="2010"/>
                  <a:ext cx="762" cy="60"/>
                </a:xfrm>
                <a:custGeom>
                  <a:avLst/>
                  <a:gdLst/>
                  <a:ahLst/>
                  <a:cxnLst>
                    <a:cxn ang="0">
                      <a:pos x="12" y="60"/>
                    </a:cxn>
                    <a:cxn ang="0">
                      <a:pos x="30" y="60"/>
                    </a:cxn>
                    <a:cxn ang="0">
                      <a:pos x="48" y="60"/>
                    </a:cxn>
                    <a:cxn ang="0">
                      <a:pos x="66" y="60"/>
                    </a:cxn>
                    <a:cxn ang="0">
                      <a:pos x="84" y="48"/>
                    </a:cxn>
                    <a:cxn ang="0">
                      <a:pos x="102" y="42"/>
                    </a:cxn>
                    <a:cxn ang="0">
                      <a:pos x="120" y="36"/>
                    </a:cxn>
                    <a:cxn ang="0">
                      <a:pos x="138" y="24"/>
                    </a:cxn>
                    <a:cxn ang="0">
                      <a:pos x="156" y="6"/>
                    </a:cxn>
                    <a:cxn ang="0">
                      <a:pos x="174" y="6"/>
                    </a:cxn>
                    <a:cxn ang="0">
                      <a:pos x="192" y="18"/>
                    </a:cxn>
                    <a:cxn ang="0">
                      <a:pos x="210" y="36"/>
                    </a:cxn>
                    <a:cxn ang="0">
                      <a:pos x="228" y="48"/>
                    </a:cxn>
                    <a:cxn ang="0">
                      <a:pos x="246" y="48"/>
                    </a:cxn>
                    <a:cxn ang="0">
                      <a:pos x="264" y="36"/>
                    </a:cxn>
                    <a:cxn ang="0">
                      <a:pos x="282" y="24"/>
                    </a:cxn>
                    <a:cxn ang="0">
                      <a:pos x="300" y="12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12"/>
                    </a:cxn>
                    <a:cxn ang="0">
                      <a:pos x="390" y="24"/>
                    </a:cxn>
                    <a:cxn ang="0">
                      <a:pos x="408" y="42"/>
                    </a:cxn>
                    <a:cxn ang="0">
                      <a:pos x="426" y="60"/>
                    </a:cxn>
                    <a:cxn ang="0">
                      <a:pos x="444" y="60"/>
                    </a:cxn>
                    <a:cxn ang="0">
                      <a:pos x="462" y="48"/>
                    </a:cxn>
                    <a:cxn ang="0">
                      <a:pos x="480" y="36"/>
                    </a:cxn>
                    <a:cxn ang="0">
                      <a:pos x="498" y="30"/>
                    </a:cxn>
                    <a:cxn ang="0">
                      <a:pos x="516" y="24"/>
                    </a:cxn>
                    <a:cxn ang="0">
                      <a:pos x="534" y="30"/>
                    </a:cxn>
                    <a:cxn ang="0">
                      <a:pos x="552" y="36"/>
                    </a:cxn>
                    <a:cxn ang="0">
                      <a:pos x="570" y="30"/>
                    </a:cxn>
                    <a:cxn ang="0">
                      <a:pos x="588" y="30"/>
                    </a:cxn>
                    <a:cxn ang="0">
                      <a:pos x="606" y="30"/>
                    </a:cxn>
                    <a:cxn ang="0">
                      <a:pos x="624" y="30"/>
                    </a:cxn>
                    <a:cxn ang="0">
                      <a:pos x="642" y="30"/>
                    </a:cxn>
                    <a:cxn ang="0">
                      <a:pos x="660" y="30"/>
                    </a:cxn>
                    <a:cxn ang="0">
                      <a:pos x="678" y="30"/>
                    </a:cxn>
                    <a:cxn ang="0">
                      <a:pos x="696" y="30"/>
                    </a:cxn>
                    <a:cxn ang="0">
                      <a:pos x="714" y="30"/>
                    </a:cxn>
                    <a:cxn ang="0">
                      <a:pos x="732" y="30"/>
                    </a:cxn>
                    <a:cxn ang="0">
                      <a:pos x="750" y="30"/>
                    </a:cxn>
                  </a:cxnLst>
                  <a:rect l="0" t="0" r="r" b="b"/>
                  <a:pathLst>
                    <a:path w="762" h="60">
                      <a:moveTo>
                        <a:pt x="0" y="60"/>
                      </a:moveTo>
                      <a:lnTo>
                        <a:pt x="6" y="60"/>
                      </a:lnTo>
                      <a:lnTo>
                        <a:pt x="12" y="60"/>
                      </a:lnTo>
                      <a:lnTo>
                        <a:pt x="18" y="60"/>
                      </a:lnTo>
                      <a:lnTo>
                        <a:pt x="24" y="60"/>
                      </a:lnTo>
                      <a:lnTo>
                        <a:pt x="30" y="60"/>
                      </a:lnTo>
                      <a:lnTo>
                        <a:pt x="36" y="60"/>
                      </a:lnTo>
                      <a:lnTo>
                        <a:pt x="42" y="60"/>
                      </a:lnTo>
                      <a:lnTo>
                        <a:pt x="48" y="60"/>
                      </a:lnTo>
                      <a:lnTo>
                        <a:pt x="54" y="60"/>
                      </a:lnTo>
                      <a:lnTo>
                        <a:pt x="60" y="60"/>
                      </a:lnTo>
                      <a:lnTo>
                        <a:pt x="66" y="60"/>
                      </a:lnTo>
                      <a:lnTo>
                        <a:pt x="72" y="60"/>
                      </a:lnTo>
                      <a:lnTo>
                        <a:pt x="78" y="54"/>
                      </a:lnTo>
                      <a:lnTo>
                        <a:pt x="84" y="48"/>
                      </a:lnTo>
                      <a:lnTo>
                        <a:pt x="90" y="42"/>
                      </a:lnTo>
                      <a:lnTo>
                        <a:pt x="96" y="42"/>
                      </a:lnTo>
                      <a:lnTo>
                        <a:pt x="102" y="42"/>
                      </a:lnTo>
                      <a:lnTo>
                        <a:pt x="108" y="42"/>
                      </a:lnTo>
                      <a:lnTo>
                        <a:pt x="114" y="42"/>
                      </a:lnTo>
                      <a:lnTo>
                        <a:pt x="120" y="36"/>
                      </a:lnTo>
                      <a:lnTo>
                        <a:pt x="126" y="36"/>
                      </a:lnTo>
                      <a:lnTo>
                        <a:pt x="132" y="30"/>
                      </a:lnTo>
                      <a:lnTo>
                        <a:pt x="138" y="24"/>
                      </a:lnTo>
                      <a:lnTo>
                        <a:pt x="144" y="18"/>
                      </a:lnTo>
                      <a:lnTo>
                        <a:pt x="150" y="12"/>
                      </a:lnTo>
                      <a:lnTo>
                        <a:pt x="156" y="6"/>
                      </a:lnTo>
                      <a:lnTo>
                        <a:pt x="162" y="6"/>
                      </a:lnTo>
                      <a:lnTo>
                        <a:pt x="168" y="6"/>
                      </a:lnTo>
                      <a:lnTo>
                        <a:pt x="174" y="6"/>
                      </a:lnTo>
                      <a:lnTo>
                        <a:pt x="180" y="12"/>
                      </a:lnTo>
                      <a:lnTo>
                        <a:pt x="186" y="12"/>
                      </a:lnTo>
                      <a:lnTo>
                        <a:pt x="192" y="18"/>
                      </a:lnTo>
                      <a:lnTo>
                        <a:pt x="198" y="24"/>
                      </a:lnTo>
                      <a:lnTo>
                        <a:pt x="204" y="30"/>
                      </a:lnTo>
                      <a:lnTo>
                        <a:pt x="210" y="36"/>
                      </a:lnTo>
                      <a:lnTo>
                        <a:pt x="216" y="42"/>
                      </a:lnTo>
                      <a:lnTo>
                        <a:pt x="222" y="42"/>
                      </a:lnTo>
                      <a:lnTo>
                        <a:pt x="228" y="48"/>
                      </a:lnTo>
                      <a:lnTo>
                        <a:pt x="234" y="48"/>
                      </a:lnTo>
                      <a:lnTo>
                        <a:pt x="240" y="48"/>
                      </a:lnTo>
                      <a:lnTo>
                        <a:pt x="246" y="48"/>
                      </a:lnTo>
                      <a:lnTo>
                        <a:pt x="252" y="42"/>
                      </a:lnTo>
                      <a:lnTo>
                        <a:pt x="258" y="42"/>
                      </a:lnTo>
                      <a:lnTo>
                        <a:pt x="264" y="36"/>
                      </a:lnTo>
                      <a:lnTo>
                        <a:pt x="270" y="30"/>
                      </a:lnTo>
                      <a:lnTo>
                        <a:pt x="276" y="30"/>
                      </a:lnTo>
                      <a:lnTo>
                        <a:pt x="282" y="24"/>
                      </a:lnTo>
                      <a:lnTo>
                        <a:pt x="288" y="18"/>
                      </a:lnTo>
                      <a:lnTo>
                        <a:pt x="294" y="12"/>
                      </a:lnTo>
                      <a:lnTo>
                        <a:pt x="300" y="12"/>
                      </a:lnTo>
                      <a:lnTo>
                        <a:pt x="306" y="6"/>
                      </a:lnTo>
                      <a:lnTo>
                        <a:pt x="312" y="6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6"/>
                      </a:lnTo>
                      <a:lnTo>
                        <a:pt x="366" y="6"/>
                      </a:lnTo>
                      <a:lnTo>
                        <a:pt x="372" y="12"/>
                      </a:lnTo>
                      <a:lnTo>
                        <a:pt x="378" y="18"/>
                      </a:lnTo>
                      <a:lnTo>
                        <a:pt x="384" y="24"/>
                      </a:lnTo>
                      <a:lnTo>
                        <a:pt x="390" y="24"/>
                      </a:lnTo>
                      <a:lnTo>
                        <a:pt x="396" y="30"/>
                      </a:lnTo>
                      <a:lnTo>
                        <a:pt x="402" y="36"/>
                      </a:lnTo>
                      <a:lnTo>
                        <a:pt x="408" y="42"/>
                      </a:lnTo>
                      <a:lnTo>
                        <a:pt x="414" y="48"/>
                      </a:lnTo>
                      <a:lnTo>
                        <a:pt x="420" y="54"/>
                      </a:lnTo>
                      <a:lnTo>
                        <a:pt x="426" y="60"/>
                      </a:lnTo>
                      <a:lnTo>
                        <a:pt x="432" y="60"/>
                      </a:lnTo>
                      <a:lnTo>
                        <a:pt x="438" y="60"/>
                      </a:lnTo>
                      <a:lnTo>
                        <a:pt x="444" y="60"/>
                      </a:lnTo>
                      <a:lnTo>
                        <a:pt x="450" y="60"/>
                      </a:lnTo>
                      <a:lnTo>
                        <a:pt x="456" y="54"/>
                      </a:lnTo>
                      <a:lnTo>
                        <a:pt x="462" y="48"/>
                      </a:lnTo>
                      <a:lnTo>
                        <a:pt x="468" y="42"/>
                      </a:lnTo>
                      <a:lnTo>
                        <a:pt x="474" y="42"/>
                      </a:lnTo>
                      <a:lnTo>
                        <a:pt x="480" y="36"/>
                      </a:lnTo>
                      <a:lnTo>
                        <a:pt x="486" y="36"/>
                      </a:lnTo>
                      <a:lnTo>
                        <a:pt x="492" y="30"/>
                      </a:lnTo>
                      <a:lnTo>
                        <a:pt x="498" y="30"/>
                      </a:lnTo>
                      <a:lnTo>
                        <a:pt x="504" y="24"/>
                      </a:lnTo>
                      <a:lnTo>
                        <a:pt x="510" y="24"/>
                      </a:lnTo>
                      <a:lnTo>
                        <a:pt x="516" y="24"/>
                      </a:lnTo>
                      <a:lnTo>
                        <a:pt x="522" y="24"/>
                      </a:lnTo>
                      <a:lnTo>
                        <a:pt x="528" y="24"/>
                      </a:lnTo>
                      <a:lnTo>
                        <a:pt x="534" y="30"/>
                      </a:lnTo>
                      <a:lnTo>
                        <a:pt x="540" y="30"/>
                      </a:lnTo>
                      <a:lnTo>
                        <a:pt x="546" y="30"/>
                      </a:lnTo>
                      <a:lnTo>
                        <a:pt x="552" y="36"/>
                      </a:lnTo>
                      <a:lnTo>
                        <a:pt x="558" y="36"/>
                      </a:lnTo>
                      <a:lnTo>
                        <a:pt x="564" y="30"/>
                      </a:lnTo>
                      <a:lnTo>
                        <a:pt x="570" y="30"/>
                      </a:lnTo>
                      <a:lnTo>
                        <a:pt x="576" y="30"/>
                      </a:lnTo>
                      <a:lnTo>
                        <a:pt x="582" y="30"/>
                      </a:lnTo>
                      <a:lnTo>
                        <a:pt x="588" y="30"/>
                      </a:lnTo>
                      <a:lnTo>
                        <a:pt x="594" y="30"/>
                      </a:lnTo>
                      <a:lnTo>
                        <a:pt x="600" y="30"/>
                      </a:lnTo>
                      <a:lnTo>
                        <a:pt x="606" y="30"/>
                      </a:lnTo>
                      <a:lnTo>
                        <a:pt x="612" y="30"/>
                      </a:lnTo>
                      <a:lnTo>
                        <a:pt x="618" y="30"/>
                      </a:lnTo>
                      <a:lnTo>
                        <a:pt x="624" y="30"/>
                      </a:lnTo>
                      <a:lnTo>
                        <a:pt x="630" y="30"/>
                      </a:lnTo>
                      <a:lnTo>
                        <a:pt x="636" y="30"/>
                      </a:lnTo>
                      <a:lnTo>
                        <a:pt x="642" y="30"/>
                      </a:lnTo>
                      <a:lnTo>
                        <a:pt x="648" y="30"/>
                      </a:lnTo>
                      <a:lnTo>
                        <a:pt x="654" y="30"/>
                      </a:lnTo>
                      <a:lnTo>
                        <a:pt x="660" y="30"/>
                      </a:lnTo>
                      <a:lnTo>
                        <a:pt x="666" y="30"/>
                      </a:lnTo>
                      <a:lnTo>
                        <a:pt x="672" y="30"/>
                      </a:lnTo>
                      <a:lnTo>
                        <a:pt x="678" y="30"/>
                      </a:lnTo>
                      <a:lnTo>
                        <a:pt x="684" y="30"/>
                      </a:lnTo>
                      <a:lnTo>
                        <a:pt x="690" y="30"/>
                      </a:lnTo>
                      <a:lnTo>
                        <a:pt x="696" y="30"/>
                      </a:lnTo>
                      <a:lnTo>
                        <a:pt x="702" y="30"/>
                      </a:lnTo>
                      <a:lnTo>
                        <a:pt x="708" y="30"/>
                      </a:lnTo>
                      <a:lnTo>
                        <a:pt x="714" y="30"/>
                      </a:lnTo>
                      <a:lnTo>
                        <a:pt x="720" y="30"/>
                      </a:lnTo>
                      <a:lnTo>
                        <a:pt x="726" y="30"/>
                      </a:lnTo>
                      <a:lnTo>
                        <a:pt x="732" y="30"/>
                      </a:lnTo>
                      <a:lnTo>
                        <a:pt x="738" y="30"/>
                      </a:lnTo>
                      <a:lnTo>
                        <a:pt x="744" y="30"/>
                      </a:lnTo>
                      <a:lnTo>
                        <a:pt x="750" y="30"/>
                      </a:lnTo>
                      <a:lnTo>
                        <a:pt x="756" y="30"/>
                      </a:lnTo>
                      <a:lnTo>
                        <a:pt x="762" y="30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59" name="Freeform 96"/>
                <p:cNvSpPr>
                  <a:spLocks/>
                </p:cNvSpPr>
                <p:nvPr/>
              </p:nvSpPr>
              <p:spPr bwMode="auto">
                <a:xfrm>
                  <a:off x="3540" y="2034"/>
                  <a:ext cx="528" cy="6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18" y="6"/>
                    </a:cxn>
                    <a:cxn ang="0">
                      <a:pos x="30" y="6"/>
                    </a:cxn>
                    <a:cxn ang="0">
                      <a:pos x="42" y="6"/>
                    </a:cxn>
                    <a:cxn ang="0">
                      <a:pos x="54" y="6"/>
                    </a:cxn>
                    <a:cxn ang="0">
                      <a:pos x="66" y="6"/>
                    </a:cxn>
                    <a:cxn ang="0">
                      <a:pos x="78" y="6"/>
                    </a:cxn>
                    <a:cxn ang="0">
                      <a:pos x="90" y="6"/>
                    </a:cxn>
                    <a:cxn ang="0">
                      <a:pos x="102" y="6"/>
                    </a:cxn>
                    <a:cxn ang="0">
                      <a:pos x="114" y="6"/>
                    </a:cxn>
                    <a:cxn ang="0">
                      <a:pos x="126" y="6"/>
                    </a:cxn>
                    <a:cxn ang="0">
                      <a:pos x="138" y="6"/>
                    </a:cxn>
                    <a:cxn ang="0">
                      <a:pos x="150" y="6"/>
                    </a:cxn>
                    <a:cxn ang="0">
                      <a:pos x="162" y="6"/>
                    </a:cxn>
                    <a:cxn ang="0">
                      <a:pos x="174" y="6"/>
                    </a:cxn>
                    <a:cxn ang="0">
                      <a:pos x="186" y="6"/>
                    </a:cxn>
                    <a:cxn ang="0">
                      <a:pos x="198" y="6"/>
                    </a:cxn>
                    <a:cxn ang="0">
                      <a:pos x="210" y="6"/>
                    </a:cxn>
                    <a:cxn ang="0">
                      <a:pos x="222" y="6"/>
                    </a:cxn>
                    <a:cxn ang="0">
                      <a:pos x="234" y="6"/>
                    </a:cxn>
                    <a:cxn ang="0">
                      <a:pos x="246" y="6"/>
                    </a:cxn>
                    <a:cxn ang="0">
                      <a:pos x="258" y="6"/>
                    </a:cxn>
                    <a:cxn ang="0">
                      <a:pos x="270" y="6"/>
                    </a:cxn>
                    <a:cxn ang="0">
                      <a:pos x="282" y="6"/>
                    </a:cxn>
                    <a:cxn ang="0">
                      <a:pos x="294" y="6"/>
                    </a:cxn>
                    <a:cxn ang="0">
                      <a:pos x="306" y="6"/>
                    </a:cxn>
                    <a:cxn ang="0">
                      <a:pos x="318" y="6"/>
                    </a:cxn>
                    <a:cxn ang="0">
                      <a:pos x="330" y="6"/>
                    </a:cxn>
                    <a:cxn ang="0">
                      <a:pos x="342" y="6"/>
                    </a:cxn>
                    <a:cxn ang="0">
                      <a:pos x="354" y="6"/>
                    </a:cxn>
                    <a:cxn ang="0">
                      <a:pos x="366" y="6"/>
                    </a:cxn>
                    <a:cxn ang="0">
                      <a:pos x="378" y="6"/>
                    </a:cxn>
                    <a:cxn ang="0">
                      <a:pos x="390" y="6"/>
                    </a:cxn>
                    <a:cxn ang="0">
                      <a:pos x="402" y="6"/>
                    </a:cxn>
                    <a:cxn ang="0">
                      <a:pos x="414" y="6"/>
                    </a:cxn>
                    <a:cxn ang="0">
                      <a:pos x="426" y="6"/>
                    </a:cxn>
                    <a:cxn ang="0">
                      <a:pos x="438" y="6"/>
                    </a:cxn>
                    <a:cxn ang="0">
                      <a:pos x="450" y="6"/>
                    </a:cxn>
                    <a:cxn ang="0">
                      <a:pos x="462" y="6"/>
                    </a:cxn>
                    <a:cxn ang="0">
                      <a:pos x="474" y="0"/>
                    </a:cxn>
                    <a:cxn ang="0">
                      <a:pos x="486" y="0"/>
                    </a:cxn>
                    <a:cxn ang="0">
                      <a:pos x="498" y="0"/>
                    </a:cxn>
                    <a:cxn ang="0">
                      <a:pos x="510" y="0"/>
                    </a:cxn>
                    <a:cxn ang="0">
                      <a:pos x="522" y="0"/>
                    </a:cxn>
                  </a:cxnLst>
                  <a:rect l="0" t="0" r="r" b="b"/>
                  <a:pathLst>
                    <a:path w="528" h="6">
                      <a:moveTo>
                        <a:pt x="0" y="6"/>
                      </a:moveTo>
                      <a:lnTo>
                        <a:pt x="6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24" y="6"/>
                      </a:lnTo>
                      <a:lnTo>
                        <a:pt x="30" y="6"/>
                      </a:lnTo>
                      <a:lnTo>
                        <a:pt x="36" y="6"/>
                      </a:lnTo>
                      <a:lnTo>
                        <a:pt x="42" y="6"/>
                      </a:lnTo>
                      <a:lnTo>
                        <a:pt x="48" y="6"/>
                      </a:lnTo>
                      <a:lnTo>
                        <a:pt x="54" y="6"/>
                      </a:lnTo>
                      <a:lnTo>
                        <a:pt x="60" y="6"/>
                      </a:lnTo>
                      <a:lnTo>
                        <a:pt x="66" y="6"/>
                      </a:lnTo>
                      <a:lnTo>
                        <a:pt x="72" y="6"/>
                      </a:lnTo>
                      <a:lnTo>
                        <a:pt x="78" y="6"/>
                      </a:lnTo>
                      <a:lnTo>
                        <a:pt x="84" y="6"/>
                      </a:lnTo>
                      <a:lnTo>
                        <a:pt x="90" y="6"/>
                      </a:lnTo>
                      <a:lnTo>
                        <a:pt x="96" y="6"/>
                      </a:lnTo>
                      <a:lnTo>
                        <a:pt x="102" y="6"/>
                      </a:lnTo>
                      <a:lnTo>
                        <a:pt x="108" y="6"/>
                      </a:lnTo>
                      <a:lnTo>
                        <a:pt x="114" y="6"/>
                      </a:lnTo>
                      <a:lnTo>
                        <a:pt x="120" y="6"/>
                      </a:lnTo>
                      <a:lnTo>
                        <a:pt x="126" y="6"/>
                      </a:lnTo>
                      <a:lnTo>
                        <a:pt x="132" y="6"/>
                      </a:lnTo>
                      <a:lnTo>
                        <a:pt x="138" y="6"/>
                      </a:lnTo>
                      <a:lnTo>
                        <a:pt x="144" y="6"/>
                      </a:lnTo>
                      <a:lnTo>
                        <a:pt x="150" y="6"/>
                      </a:lnTo>
                      <a:lnTo>
                        <a:pt x="156" y="6"/>
                      </a:lnTo>
                      <a:lnTo>
                        <a:pt x="162" y="6"/>
                      </a:lnTo>
                      <a:lnTo>
                        <a:pt x="168" y="6"/>
                      </a:lnTo>
                      <a:lnTo>
                        <a:pt x="174" y="6"/>
                      </a:lnTo>
                      <a:lnTo>
                        <a:pt x="180" y="6"/>
                      </a:lnTo>
                      <a:lnTo>
                        <a:pt x="186" y="6"/>
                      </a:lnTo>
                      <a:lnTo>
                        <a:pt x="192" y="6"/>
                      </a:lnTo>
                      <a:lnTo>
                        <a:pt x="198" y="6"/>
                      </a:lnTo>
                      <a:lnTo>
                        <a:pt x="204" y="6"/>
                      </a:lnTo>
                      <a:lnTo>
                        <a:pt x="210" y="6"/>
                      </a:lnTo>
                      <a:lnTo>
                        <a:pt x="216" y="6"/>
                      </a:lnTo>
                      <a:lnTo>
                        <a:pt x="222" y="6"/>
                      </a:lnTo>
                      <a:lnTo>
                        <a:pt x="228" y="6"/>
                      </a:lnTo>
                      <a:lnTo>
                        <a:pt x="234" y="6"/>
                      </a:lnTo>
                      <a:lnTo>
                        <a:pt x="240" y="6"/>
                      </a:lnTo>
                      <a:lnTo>
                        <a:pt x="246" y="6"/>
                      </a:lnTo>
                      <a:lnTo>
                        <a:pt x="252" y="6"/>
                      </a:lnTo>
                      <a:lnTo>
                        <a:pt x="258" y="6"/>
                      </a:lnTo>
                      <a:lnTo>
                        <a:pt x="264" y="6"/>
                      </a:lnTo>
                      <a:lnTo>
                        <a:pt x="270" y="6"/>
                      </a:lnTo>
                      <a:lnTo>
                        <a:pt x="276" y="6"/>
                      </a:lnTo>
                      <a:lnTo>
                        <a:pt x="282" y="6"/>
                      </a:lnTo>
                      <a:lnTo>
                        <a:pt x="288" y="6"/>
                      </a:lnTo>
                      <a:lnTo>
                        <a:pt x="294" y="6"/>
                      </a:lnTo>
                      <a:lnTo>
                        <a:pt x="300" y="6"/>
                      </a:lnTo>
                      <a:lnTo>
                        <a:pt x="306" y="6"/>
                      </a:lnTo>
                      <a:lnTo>
                        <a:pt x="312" y="6"/>
                      </a:lnTo>
                      <a:lnTo>
                        <a:pt x="318" y="6"/>
                      </a:lnTo>
                      <a:lnTo>
                        <a:pt x="324" y="6"/>
                      </a:lnTo>
                      <a:lnTo>
                        <a:pt x="330" y="6"/>
                      </a:lnTo>
                      <a:lnTo>
                        <a:pt x="336" y="6"/>
                      </a:lnTo>
                      <a:lnTo>
                        <a:pt x="342" y="6"/>
                      </a:lnTo>
                      <a:lnTo>
                        <a:pt x="348" y="6"/>
                      </a:lnTo>
                      <a:lnTo>
                        <a:pt x="354" y="6"/>
                      </a:lnTo>
                      <a:lnTo>
                        <a:pt x="360" y="6"/>
                      </a:lnTo>
                      <a:lnTo>
                        <a:pt x="366" y="6"/>
                      </a:lnTo>
                      <a:lnTo>
                        <a:pt x="372" y="6"/>
                      </a:lnTo>
                      <a:lnTo>
                        <a:pt x="378" y="6"/>
                      </a:lnTo>
                      <a:lnTo>
                        <a:pt x="384" y="6"/>
                      </a:lnTo>
                      <a:lnTo>
                        <a:pt x="390" y="6"/>
                      </a:lnTo>
                      <a:lnTo>
                        <a:pt x="396" y="6"/>
                      </a:lnTo>
                      <a:lnTo>
                        <a:pt x="402" y="6"/>
                      </a:lnTo>
                      <a:lnTo>
                        <a:pt x="408" y="6"/>
                      </a:lnTo>
                      <a:lnTo>
                        <a:pt x="414" y="6"/>
                      </a:lnTo>
                      <a:lnTo>
                        <a:pt x="420" y="6"/>
                      </a:lnTo>
                      <a:lnTo>
                        <a:pt x="426" y="6"/>
                      </a:lnTo>
                      <a:lnTo>
                        <a:pt x="432" y="6"/>
                      </a:lnTo>
                      <a:lnTo>
                        <a:pt x="438" y="6"/>
                      </a:lnTo>
                      <a:lnTo>
                        <a:pt x="444" y="6"/>
                      </a:lnTo>
                      <a:lnTo>
                        <a:pt x="450" y="6"/>
                      </a:lnTo>
                      <a:lnTo>
                        <a:pt x="456" y="6"/>
                      </a:lnTo>
                      <a:lnTo>
                        <a:pt x="462" y="6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60" name="Freeform 97"/>
                <p:cNvSpPr>
                  <a:spLocks/>
                </p:cNvSpPr>
                <p:nvPr/>
              </p:nvSpPr>
              <p:spPr bwMode="auto">
                <a:xfrm>
                  <a:off x="1368" y="2274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BFB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61" name="Freeform 98"/>
                <p:cNvSpPr>
                  <a:spLocks/>
                </p:cNvSpPr>
                <p:nvPr/>
              </p:nvSpPr>
              <p:spPr bwMode="auto">
                <a:xfrm>
                  <a:off x="2130" y="2274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BFB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62" name="Freeform 99"/>
                <p:cNvSpPr>
                  <a:spLocks/>
                </p:cNvSpPr>
                <p:nvPr/>
              </p:nvSpPr>
              <p:spPr bwMode="auto">
                <a:xfrm>
                  <a:off x="2892" y="2274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BFB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63" name="Freeform 100"/>
                <p:cNvSpPr>
                  <a:spLocks/>
                </p:cNvSpPr>
                <p:nvPr/>
              </p:nvSpPr>
              <p:spPr bwMode="auto">
                <a:xfrm>
                  <a:off x="3654" y="2274"/>
                  <a:ext cx="414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</a:cxnLst>
                  <a:rect l="0" t="0" r="r" b="b"/>
                  <a:pathLst>
                    <a:path w="414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</a:path>
                  </a:pathLst>
                </a:custGeom>
                <a:noFill/>
                <a:ln w="12700">
                  <a:solidFill>
                    <a:srgbClr val="BFB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64" name="Freeform 101"/>
                <p:cNvSpPr>
                  <a:spLocks/>
                </p:cNvSpPr>
                <p:nvPr/>
              </p:nvSpPr>
              <p:spPr bwMode="auto">
                <a:xfrm>
                  <a:off x="1368" y="2022"/>
                  <a:ext cx="696" cy="126"/>
                </a:xfrm>
                <a:custGeom>
                  <a:avLst/>
                  <a:gdLst/>
                  <a:ahLst/>
                  <a:cxnLst>
                    <a:cxn ang="0">
                      <a:pos x="0" y="78"/>
                    </a:cxn>
                    <a:cxn ang="0">
                      <a:pos x="12" y="126"/>
                    </a:cxn>
                    <a:cxn ang="0">
                      <a:pos x="30" y="126"/>
                    </a:cxn>
                    <a:cxn ang="0">
                      <a:pos x="48" y="126"/>
                    </a:cxn>
                    <a:cxn ang="0">
                      <a:pos x="66" y="126"/>
                    </a:cxn>
                    <a:cxn ang="0">
                      <a:pos x="84" y="126"/>
                    </a:cxn>
                    <a:cxn ang="0">
                      <a:pos x="102" y="126"/>
                    </a:cxn>
                    <a:cxn ang="0">
                      <a:pos x="120" y="126"/>
                    </a:cxn>
                    <a:cxn ang="0">
                      <a:pos x="138" y="126"/>
                    </a:cxn>
                    <a:cxn ang="0">
                      <a:pos x="156" y="126"/>
                    </a:cxn>
                    <a:cxn ang="0">
                      <a:pos x="168" y="96"/>
                    </a:cxn>
                    <a:cxn ang="0">
                      <a:pos x="180" y="60"/>
                    </a:cxn>
                    <a:cxn ang="0">
                      <a:pos x="186" y="0"/>
                    </a:cxn>
                    <a:cxn ang="0">
                      <a:pos x="204" y="0"/>
                    </a:cxn>
                    <a:cxn ang="0">
                      <a:pos x="216" y="24"/>
                    </a:cxn>
                    <a:cxn ang="0">
                      <a:pos x="234" y="54"/>
                    </a:cxn>
                    <a:cxn ang="0">
                      <a:pos x="246" y="60"/>
                    </a:cxn>
                    <a:cxn ang="0">
                      <a:pos x="264" y="90"/>
                    </a:cxn>
                    <a:cxn ang="0">
                      <a:pos x="276" y="114"/>
                    </a:cxn>
                    <a:cxn ang="0">
                      <a:pos x="288" y="126"/>
                    </a:cxn>
                    <a:cxn ang="0">
                      <a:pos x="306" y="126"/>
                    </a:cxn>
                    <a:cxn ang="0">
                      <a:pos x="324" y="126"/>
                    </a:cxn>
                    <a:cxn ang="0">
                      <a:pos x="342" y="126"/>
                    </a:cxn>
                    <a:cxn ang="0">
                      <a:pos x="360" y="126"/>
                    </a:cxn>
                    <a:cxn ang="0">
                      <a:pos x="378" y="126"/>
                    </a:cxn>
                    <a:cxn ang="0">
                      <a:pos x="396" y="126"/>
                    </a:cxn>
                    <a:cxn ang="0">
                      <a:pos x="414" y="126"/>
                    </a:cxn>
                    <a:cxn ang="0">
                      <a:pos x="432" y="126"/>
                    </a:cxn>
                    <a:cxn ang="0">
                      <a:pos x="450" y="126"/>
                    </a:cxn>
                    <a:cxn ang="0">
                      <a:pos x="468" y="126"/>
                    </a:cxn>
                    <a:cxn ang="0">
                      <a:pos x="486" y="126"/>
                    </a:cxn>
                    <a:cxn ang="0">
                      <a:pos x="504" y="126"/>
                    </a:cxn>
                    <a:cxn ang="0">
                      <a:pos x="522" y="126"/>
                    </a:cxn>
                    <a:cxn ang="0">
                      <a:pos x="540" y="126"/>
                    </a:cxn>
                    <a:cxn ang="0">
                      <a:pos x="558" y="126"/>
                    </a:cxn>
                    <a:cxn ang="0">
                      <a:pos x="576" y="126"/>
                    </a:cxn>
                    <a:cxn ang="0">
                      <a:pos x="594" y="126"/>
                    </a:cxn>
                    <a:cxn ang="0">
                      <a:pos x="612" y="126"/>
                    </a:cxn>
                    <a:cxn ang="0">
                      <a:pos x="630" y="126"/>
                    </a:cxn>
                    <a:cxn ang="0">
                      <a:pos x="648" y="126"/>
                    </a:cxn>
                    <a:cxn ang="0">
                      <a:pos x="666" y="126"/>
                    </a:cxn>
                    <a:cxn ang="0">
                      <a:pos x="684" y="126"/>
                    </a:cxn>
                  </a:cxnLst>
                  <a:rect l="0" t="0" r="r" b="b"/>
                  <a:pathLst>
                    <a:path w="696" h="126">
                      <a:moveTo>
                        <a:pt x="0" y="66"/>
                      </a:moveTo>
                      <a:lnTo>
                        <a:pt x="0" y="30"/>
                      </a:lnTo>
                      <a:lnTo>
                        <a:pt x="0" y="78"/>
                      </a:lnTo>
                      <a:lnTo>
                        <a:pt x="6" y="102"/>
                      </a:lnTo>
                      <a:lnTo>
                        <a:pt x="6" y="126"/>
                      </a:lnTo>
                      <a:lnTo>
                        <a:pt x="12" y="126"/>
                      </a:lnTo>
                      <a:lnTo>
                        <a:pt x="18" y="126"/>
                      </a:lnTo>
                      <a:lnTo>
                        <a:pt x="24" y="126"/>
                      </a:lnTo>
                      <a:lnTo>
                        <a:pt x="30" y="126"/>
                      </a:lnTo>
                      <a:lnTo>
                        <a:pt x="36" y="126"/>
                      </a:lnTo>
                      <a:lnTo>
                        <a:pt x="42" y="126"/>
                      </a:lnTo>
                      <a:lnTo>
                        <a:pt x="48" y="126"/>
                      </a:lnTo>
                      <a:lnTo>
                        <a:pt x="54" y="126"/>
                      </a:lnTo>
                      <a:lnTo>
                        <a:pt x="60" y="126"/>
                      </a:lnTo>
                      <a:lnTo>
                        <a:pt x="66" y="126"/>
                      </a:lnTo>
                      <a:lnTo>
                        <a:pt x="72" y="126"/>
                      </a:lnTo>
                      <a:lnTo>
                        <a:pt x="78" y="126"/>
                      </a:lnTo>
                      <a:lnTo>
                        <a:pt x="84" y="126"/>
                      </a:lnTo>
                      <a:lnTo>
                        <a:pt x="90" y="126"/>
                      </a:lnTo>
                      <a:lnTo>
                        <a:pt x="96" y="126"/>
                      </a:lnTo>
                      <a:lnTo>
                        <a:pt x="102" y="126"/>
                      </a:lnTo>
                      <a:lnTo>
                        <a:pt x="108" y="126"/>
                      </a:lnTo>
                      <a:lnTo>
                        <a:pt x="114" y="120"/>
                      </a:lnTo>
                      <a:lnTo>
                        <a:pt x="120" y="126"/>
                      </a:lnTo>
                      <a:lnTo>
                        <a:pt x="126" y="126"/>
                      </a:lnTo>
                      <a:lnTo>
                        <a:pt x="132" y="126"/>
                      </a:lnTo>
                      <a:lnTo>
                        <a:pt x="138" y="126"/>
                      </a:lnTo>
                      <a:lnTo>
                        <a:pt x="144" y="126"/>
                      </a:lnTo>
                      <a:lnTo>
                        <a:pt x="150" y="126"/>
                      </a:lnTo>
                      <a:lnTo>
                        <a:pt x="156" y="126"/>
                      </a:lnTo>
                      <a:lnTo>
                        <a:pt x="162" y="126"/>
                      </a:lnTo>
                      <a:lnTo>
                        <a:pt x="168" y="120"/>
                      </a:lnTo>
                      <a:lnTo>
                        <a:pt x="168" y="96"/>
                      </a:lnTo>
                      <a:lnTo>
                        <a:pt x="174" y="90"/>
                      </a:lnTo>
                      <a:lnTo>
                        <a:pt x="174" y="66"/>
                      </a:lnTo>
                      <a:lnTo>
                        <a:pt x="180" y="60"/>
                      </a:lnTo>
                      <a:lnTo>
                        <a:pt x="180" y="30"/>
                      </a:lnTo>
                      <a:lnTo>
                        <a:pt x="186" y="24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6"/>
                      </a:lnTo>
                      <a:lnTo>
                        <a:pt x="216" y="12"/>
                      </a:lnTo>
                      <a:lnTo>
                        <a:pt x="216" y="24"/>
                      </a:lnTo>
                      <a:lnTo>
                        <a:pt x="222" y="30"/>
                      </a:lnTo>
                      <a:lnTo>
                        <a:pt x="222" y="42"/>
                      </a:lnTo>
                      <a:lnTo>
                        <a:pt x="234" y="54"/>
                      </a:lnTo>
                      <a:lnTo>
                        <a:pt x="234" y="60"/>
                      </a:lnTo>
                      <a:lnTo>
                        <a:pt x="240" y="60"/>
                      </a:lnTo>
                      <a:lnTo>
                        <a:pt x="246" y="60"/>
                      </a:lnTo>
                      <a:lnTo>
                        <a:pt x="252" y="60"/>
                      </a:lnTo>
                      <a:lnTo>
                        <a:pt x="264" y="72"/>
                      </a:lnTo>
                      <a:lnTo>
                        <a:pt x="264" y="90"/>
                      </a:lnTo>
                      <a:lnTo>
                        <a:pt x="270" y="96"/>
                      </a:lnTo>
                      <a:lnTo>
                        <a:pt x="270" y="108"/>
                      </a:lnTo>
                      <a:lnTo>
                        <a:pt x="276" y="114"/>
                      </a:lnTo>
                      <a:lnTo>
                        <a:pt x="276" y="126"/>
                      </a:lnTo>
                      <a:lnTo>
                        <a:pt x="282" y="126"/>
                      </a:lnTo>
                      <a:lnTo>
                        <a:pt x="288" y="126"/>
                      </a:lnTo>
                      <a:lnTo>
                        <a:pt x="294" y="126"/>
                      </a:lnTo>
                      <a:lnTo>
                        <a:pt x="300" y="126"/>
                      </a:lnTo>
                      <a:lnTo>
                        <a:pt x="306" y="126"/>
                      </a:lnTo>
                      <a:lnTo>
                        <a:pt x="312" y="126"/>
                      </a:lnTo>
                      <a:lnTo>
                        <a:pt x="318" y="126"/>
                      </a:lnTo>
                      <a:lnTo>
                        <a:pt x="324" y="126"/>
                      </a:lnTo>
                      <a:lnTo>
                        <a:pt x="330" y="126"/>
                      </a:lnTo>
                      <a:lnTo>
                        <a:pt x="336" y="126"/>
                      </a:lnTo>
                      <a:lnTo>
                        <a:pt x="342" y="126"/>
                      </a:lnTo>
                      <a:lnTo>
                        <a:pt x="348" y="126"/>
                      </a:lnTo>
                      <a:lnTo>
                        <a:pt x="354" y="126"/>
                      </a:lnTo>
                      <a:lnTo>
                        <a:pt x="360" y="126"/>
                      </a:lnTo>
                      <a:lnTo>
                        <a:pt x="366" y="126"/>
                      </a:lnTo>
                      <a:lnTo>
                        <a:pt x="372" y="126"/>
                      </a:lnTo>
                      <a:lnTo>
                        <a:pt x="378" y="126"/>
                      </a:lnTo>
                      <a:lnTo>
                        <a:pt x="384" y="126"/>
                      </a:lnTo>
                      <a:lnTo>
                        <a:pt x="390" y="126"/>
                      </a:lnTo>
                      <a:lnTo>
                        <a:pt x="396" y="126"/>
                      </a:lnTo>
                      <a:lnTo>
                        <a:pt x="402" y="126"/>
                      </a:lnTo>
                      <a:lnTo>
                        <a:pt x="408" y="126"/>
                      </a:lnTo>
                      <a:lnTo>
                        <a:pt x="414" y="126"/>
                      </a:lnTo>
                      <a:lnTo>
                        <a:pt x="420" y="126"/>
                      </a:lnTo>
                      <a:lnTo>
                        <a:pt x="426" y="126"/>
                      </a:lnTo>
                      <a:lnTo>
                        <a:pt x="432" y="126"/>
                      </a:lnTo>
                      <a:lnTo>
                        <a:pt x="438" y="126"/>
                      </a:lnTo>
                      <a:lnTo>
                        <a:pt x="444" y="126"/>
                      </a:lnTo>
                      <a:lnTo>
                        <a:pt x="450" y="126"/>
                      </a:lnTo>
                      <a:lnTo>
                        <a:pt x="456" y="126"/>
                      </a:lnTo>
                      <a:lnTo>
                        <a:pt x="462" y="126"/>
                      </a:lnTo>
                      <a:lnTo>
                        <a:pt x="468" y="126"/>
                      </a:lnTo>
                      <a:lnTo>
                        <a:pt x="474" y="126"/>
                      </a:lnTo>
                      <a:lnTo>
                        <a:pt x="480" y="126"/>
                      </a:lnTo>
                      <a:lnTo>
                        <a:pt x="486" y="126"/>
                      </a:lnTo>
                      <a:lnTo>
                        <a:pt x="492" y="126"/>
                      </a:lnTo>
                      <a:lnTo>
                        <a:pt x="498" y="126"/>
                      </a:lnTo>
                      <a:lnTo>
                        <a:pt x="504" y="126"/>
                      </a:lnTo>
                      <a:lnTo>
                        <a:pt x="510" y="126"/>
                      </a:lnTo>
                      <a:lnTo>
                        <a:pt x="516" y="126"/>
                      </a:lnTo>
                      <a:lnTo>
                        <a:pt x="522" y="126"/>
                      </a:lnTo>
                      <a:lnTo>
                        <a:pt x="528" y="126"/>
                      </a:lnTo>
                      <a:lnTo>
                        <a:pt x="534" y="126"/>
                      </a:lnTo>
                      <a:lnTo>
                        <a:pt x="540" y="126"/>
                      </a:lnTo>
                      <a:lnTo>
                        <a:pt x="546" y="126"/>
                      </a:lnTo>
                      <a:lnTo>
                        <a:pt x="552" y="126"/>
                      </a:lnTo>
                      <a:lnTo>
                        <a:pt x="558" y="126"/>
                      </a:lnTo>
                      <a:lnTo>
                        <a:pt x="564" y="126"/>
                      </a:lnTo>
                      <a:lnTo>
                        <a:pt x="570" y="126"/>
                      </a:lnTo>
                      <a:lnTo>
                        <a:pt x="576" y="126"/>
                      </a:lnTo>
                      <a:lnTo>
                        <a:pt x="582" y="126"/>
                      </a:lnTo>
                      <a:lnTo>
                        <a:pt x="588" y="126"/>
                      </a:lnTo>
                      <a:lnTo>
                        <a:pt x="594" y="126"/>
                      </a:lnTo>
                      <a:lnTo>
                        <a:pt x="600" y="126"/>
                      </a:lnTo>
                      <a:lnTo>
                        <a:pt x="606" y="126"/>
                      </a:lnTo>
                      <a:lnTo>
                        <a:pt x="612" y="126"/>
                      </a:lnTo>
                      <a:lnTo>
                        <a:pt x="618" y="126"/>
                      </a:lnTo>
                      <a:lnTo>
                        <a:pt x="624" y="126"/>
                      </a:lnTo>
                      <a:lnTo>
                        <a:pt x="630" y="126"/>
                      </a:lnTo>
                      <a:lnTo>
                        <a:pt x="636" y="126"/>
                      </a:lnTo>
                      <a:lnTo>
                        <a:pt x="642" y="126"/>
                      </a:lnTo>
                      <a:lnTo>
                        <a:pt x="648" y="126"/>
                      </a:lnTo>
                      <a:lnTo>
                        <a:pt x="654" y="126"/>
                      </a:lnTo>
                      <a:lnTo>
                        <a:pt x="660" y="126"/>
                      </a:lnTo>
                      <a:lnTo>
                        <a:pt x="666" y="126"/>
                      </a:lnTo>
                      <a:lnTo>
                        <a:pt x="672" y="126"/>
                      </a:lnTo>
                      <a:lnTo>
                        <a:pt x="678" y="126"/>
                      </a:lnTo>
                      <a:lnTo>
                        <a:pt x="684" y="126"/>
                      </a:lnTo>
                      <a:lnTo>
                        <a:pt x="690" y="126"/>
                      </a:lnTo>
                      <a:lnTo>
                        <a:pt x="696" y="126"/>
                      </a:lnTo>
                    </a:path>
                  </a:pathLst>
                </a:custGeom>
                <a:noFill/>
                <a:ln w="12700">
                  <a:solidFill>
                    <a:srgbClr val="3F3F3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65" name="Freeform 102"/>
                <p:cNvSpPr>
                  <a:spLocks/>
                </p:cNvSpPr>
                <p:nvPr/>
              </p:nvSpPr>
              <p:spPr bwMode="auto">
                <a:xfrm>
                  <a:off x="2064" y="2148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3F3F3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66" name="Freeform 103"/>
                <p:cNvSpPr>
                  <a:spLocks/>
                </p:cNvSpPr>
                <p:nvPr/>
              </p:nvSpPr>
              <p:spPr bwMode="auto">
                <a:xfrm>
                  <a:off x="2826" y="2148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3F3F3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67" name="Freeform 104"/>
                <p:cNvSpPr>
                  <a:spLocks/>
                </p:cNvSpPr>
                <p:nvPr/>
              </p:nvSpPr>
              <p:spPr bwMode="auto">
                <a:xfrm>
                  <a:off x="3588" y="2148"/>
                  <a:ext cx="480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  <a:cxn ang="0">
                      <a:pos x="462" y="0"/>
                    </a:cxn>
                    <a:cxn ang="0">
                      <a:pos x="474" y="0"/>
                    </a:cxn>
                  </a:cxnLst>
                  <a:rect l="0" t="0" r="r" b="b"/>
                  <a:pathLst>
                    <a:path w="480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</a:path>
                  </a:pathLst>
                </a:custGeom>
                <a:noFill/>
                <a:ln w="12700">
                  <a:solidFill>
                    <a:srgbClr val="3F3F3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68" name="Freeform 105"/>
                <p:cNvSpPr>
                  <a:spLocks/>
                </p:cNvSpPr>
                <p:nvPr/>
              </p:nvSpPr>
              <p:spPr bwMode="auto">
                <a:xfrm>
                  <a:off x="1368" y="2274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69" name="Freeform 106"/>
                <p:cNvSpPr>
                  <a:spLocks/>
                </p:cNvSpPr>
                <p:nvPr/>
              </p:nvSpPr>
              <p:spPr bwMode="auto">
                <a:xfrm>
                  <a:off x="2130" y="2274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70" name="Freeform 107"/>
                <p:cNvSpPr>
                  <a:spLocks/>
                </p:cNvSpPr>
                <p:nvPr/>
              </p:nvSpPr>
              <p:spPr bwMode="auto">
                <a:xfrm>
                  <a:off x="2892" y="2274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71" name="Freeform 108"/>
                <p:cNvSpPr>
                  <a:spLocks/>
                </p:cNvSpPr>
                <p:nvPr/>
              </p:nvSpPr>
              <p:spPr bwMode="auto">
                <a:xfrm>
                  <a:off x="3654" y="2274"/>
                  <a:ext cx="414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</a:cxnLst>
                  <a:rect l="0" t="0" r="r" b="b"/>
                  <a:pathLst>
                    <a:path w="414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72" name="Freeform 109"/>
                <p:cNvSpPr>
                  <a:spLocks/>
                </p:cNvSpPr>
                <p:nvPr/>
              </p:nvSpPr>
              <p:spPr bwMode="auto">
                <a:xfrm>
                  <a:off x="1368" y="2040"/>
                  <a:ext cx="696" cy="114"/>
                </a:xfrm>
                <a:custGeom>
                  <a:avLst/>
                  <a:gdLst/>
                  <a:ahLst/>
                  <a:cxnLst>
                    <a:cxn ang="0">
                      <a:pos x="0" y="60"/>
                    </a:cxn>
                    <a:cxn ang="0">
                      <a:pos x="12" y="114"/>
                    </a:cxn>
                    <a:cxn ang="0">
                      <a:pos x="30" y="114"/>
                    </a:cxn>
                    <a:cxn ang="0">
                      <a:pos x="48" y="114"/>
                    </a:cxn>
                    <a:cxn ang="0">
                      <a:pos x="66" y="114"/>
                    </a:cxn>
                    <a:cxn ang="0">
                      <a:pos x="84" y="114"/>
                    </a:cxn>
                    <a:cxn ang="0">
                      <a:pos x="102" y="114"/>
                    </a:cxn>
                    <a:cxn ang="0">
                      <a:pos x="120" y="108"/>
                    </a:cxn>
                    <a:cxn ang="0">
                      <a:pos x="126" y="66"/>
                    </a:cxn>
                    <a:cxn ang="0">
                      <a:pos x="144" y="72"/>
                    </a:cxn>
                    <a:cxn ang="0">
                      <a:pos x="162" y="78"/>
                    </a:cxn>
                    <a:cxn ang="0">
                      <a:pos x="174" y="60"/>
                    </a:cxn>
                    <a:cxn ang="0">
                      <a:pos x="180" y="18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6"/>
                    </a:cxn>
                    <a:cxn ang="0">
                      <a:pos x="246" y="24"/>
                    </a:cxn>
                    <a:cxn ang="0">
                      <a:pos x="264" y="24"/>
                    </a:cxn>
                    <a:cxn ang="0">
                      <a:pos x="282" y="42"/>
                    </a:cxn>
                    <a:cxn ang="0">
                      <a:pos x="306" y="78"/>
                    </a:cxn>
                    <a:cxn ang="0">
                      <a:pos x="312" y="102"/>
                    </a:cxn>
                    <a:cxn ang="0">
                      <a:pos x="324" y="114"/>
                    </a:cxn>
                    <a:cxn ang="0">
                      <a:pos x="342" y="114"/>
                    </a:cxn>
                    <a:cxn ang="0">
                      <a:pos x="360" y="114"/>
                    </a:cxn>
                    <a:cxn ang="0">
                      <a:pos x="378" y="114"/>
                    </a:cxn>
                    <a:cxn ang="0">
                      <a:pos x="396" y="114"/>
                    </a:cxn>
                    <a:cxn ang="0">
                      <a:pos x="414" y="114"/>
                    </a:cxn>
                    <a:cxn ang="0">
                      <a:pos x="432" y="114"/>
                    </a:cxn>
                    <a:cxn ang="0">
                      <a:pos x="450" y="114"/>
                    </a:cxn>
                    <a:cxn ang="0">
                      <a:pos x="468" y="114"/>
                    </a:cxn>
                    <a:cxn ang="0">
                      <a:pos x="486" y="114"/>
                    </a:cxn>
                    <a:cxn ang="0">
                      <a:pos x="504" y="114"/>
                    </a:cxn>
                    <a:cxn ang="0">
                      <a:pos x="522" y="114"/>
                    </a:cxn>
                    <a:cxn ang="0">
                      <a:pos x="540" y="114"/>
                    </a:cxn>
                    <a:cxn ang="0">
                      <a:pos x="558" y="114"/>
                    </a:cxn>
                    <a:cxn ang="0">
                      <a:pos x="576" y="114"/>
                    </a:cxn>
                    <a:cxn ang="0">
                      <a:pos x="594" y="114"/>
                    </a:cxn>
                    <a:cxn ang="0">
                      <a:pos x="612" y="114"/>
                    </a:cxn>
                    <a:cxn ang="0">
                      <a:pos x="630" y="114"/>
                    </a:cxn>
                    <a:cxn ang="0">
                      <a:pos x="648" y="114"/>
                    </a:cxn>
                    <a:cxn ang="0">
                      <a:pos x="666" y="114"/>
                    </a:cxn>
                    <a:cxn ang="0">
                      <a:pos x="684" y="114"/>
                    </a:cxn>
                  </a:cxnLst>
                  <a:rect l="0" t="0" r="r" b="b"/>
                  <a:pathLst>
                    <a:path w="696" h="114">
                      <a:moveTo>
                        <a:pt x="0" y="60"/>
                      </a:moveTo>
                      <a:lnTo>
                        <a:pt x="0" y="24"/>
                      </a:lnTo>
                      <a:lnTo>
                        <a:pt x="0" y="60"/>
                      </a:lnTo>
                      <a:lnTo>
                        <a:pt x="6" y="72"/>
                      </a:lnTo>
                      <a:lnTo>
                        <a:pt x="6" y="114"/>
                      </a:lnTo>
                      <a:lnTo>
                        <a:pt x="12" y="114"/>
                      </a:lnTo>
                      <a:lnTo>
                        <a:pt x="18" y="114"/>
                      </a:lnTo>
                      <a:lnTo>
                        <a:pt x="24" y="114"/>
                      </a:lnTo>
                      <a:lnTo>
                        <a:pt x="30" y="114"/>
                      </a:lnTo>
                      <a:lnTo>
                        <a:pt x="36" y="114"/>
                      </a:lnTo>
                      <a:lnTo>
                        <a:pt x="42" y="114"/>
                      </a:lnTo>
                      <a:lnTo>
                        <a:pt x="48" y="114"/>
                      </a:lnTo>
                      <a:lnTo>
                        <a:pt x="54" y="114"/>
                      </a:lnTo>
                      <a:lnTo>
                        <a:pt x="60" y="114"/>
                      </a:lnTo>
                      <a:lnTo>
                        <a:pt x="66" y="114"/>
                      </a:lnTo>
                      <a:lnTo>
                        <a:pt x="72" y="114"/>
                      </a:lnTo>
                      <a:lnTo>
                        <a:pt x="78" y="114"/>
                      </a:lnTo>
                      <a:lnTo>
                        <a:pt x="84" y="114"/>
                      </a:lnTo>
                      <a:lnTo>
                        <a:pt x="90" y="114"/>
                      </a:lnTo>
                      <a:lnTo>
                        <a:pt x="96" y="114"/>
                      </a:lnTo>
                      <a:lnTo>
                        <a:pt x="102" y="114"/>
                      </a:lnTo>
                      <a:lnTo>
                        <a:pt x="108" y="114"/>
                      </a:lnTo>
                      <a:lnTo>
                        <a:pt x="114" y="114"/>
                      </a:lnTo>
                      <a:lnTo>
                        <a:pt x="120" y="108"/>
                      </a:lnTo>
                      <a:lnTo>
                        <a:pt x="120" y="90"/>
                      </a:lnTo>
                      <a:lnTo>
                        <a:pt x="126" y="84"/>
                      </a:lnTo>
                      <a:lnTo>
                        <a:pt x="126" y="66"/>
                      </a:lnTo>
                      <a:lnTo>
                        <a:pt x="132" y="60"/>
                      </a:lnTo>
                      <a:lnTo>
                        <a:pt x="138" y="66"/>
                      </a:lnTo>
                      <a:lnTo>
                        <a:pt x="144" y="72"/>
                      </a:lnTo>
                      <a:lnTo>
                        <a:pt x="150" y="78"/>
                      </a:lnTo>
                      <a:lnTo>
                        <a:pt x="156" y="78"/>
                      </a:lnTo>
                      <a:lnTo>
                        <a:pt x="162" y="78"/>
                      </a:lnTo>
                      <a:lnTo>
                        <a:pt x="168" y="72"/>
                      </a:lnTo>
                      <a:lnTo>
                        <a:pt x="168" y="66"/>
                      </a:lnTo>
                      <a:lnTo>
                        <a:pt x="174" y="60"/>
                      </a:lnTo>
                      <a:lnTo>
                        <a:pt x="174" y="48"/>
                      </a:lnTo>
                      <a:lnTo>
                        <a:pt x="180" y="42"/>
                      </a:lnTo>
                      <a:lnTo>
                        <a:pt x="180" y="18"/>
                      </a:lnTo>
                      <a:lnTo>
                        <a:pt x="186" y="12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6"/>
                      </a:lnTo>
                      <a:lnTo>
                        <a:pt x="234" y="12"/>
                      </a:lnTo>
                      <a:lnTo>
                        <a:pt x="240" y="18"/>
                      </a:lnTo>
                      <a:lnTo>
                        <a:pt x="246" y="24"/>
                      </a:lnTo>
                      <a:lnTo>
                        <a:pt x="252" y="24"/>
                      </a:lnTo>
                      <a:lnTo>
                        <a:pt x="258" y="24"/>
                      </a:lnTo>
                      <a:lnTo>
                        <a:pt x="264" y="24"/>
                      </a:lnTo>
                      <a:lnTo>
                        <a:pt x="270" y="30"/>
                      </a:lnTo>
                      <a:lnTo>
                        <a:pt x="276" y="36"/>
                      </a:lnTo>
                      <a:lnTo>
                        <a:pt x="282" y="42"/>
                      </a:lnTo>
                      <a:lnTo>
                        <a:pt x="294" y="54"/>
                      </a:lnTo>
                      <a:lnTo>
                        <a:pt x="294" y="66"/>
                      </a:lnTo>
                      <a:lnTo>
                        <a:pt x="306" y="78"/>
                      </a:lnTo>
                      <a:lnTo>
                        <a:pt x="306" y="90"/>
                      </a:lnTo>
                      <a:lnTo>
                        <a:pt x="312" y="96"/>
                      </a:lnTo>
                      <a:lnTo>
                        <a:pt x="312" y="102"/>
                      </a:lnTo>
                      <a:lnTo>
                        <a:pt x="324" y="114"/>
                      </a:lnTo>
                      <a:lnTo>
                        <a:pt x="318" y="114"/>
                      </a:lnTo>
                      <a:lnTo>
                        <a:pt x="324" y="114"/>
                      </a:lnTo>
                      <a:lnTo>
                        <a:pt x="330" y="114"/>
                      </a:lnTo>
                      <a:lnTo>
                        <a:pt x="336" y="114"/>
                      </a:lnTo>
                      <a:lnTo>
                        <a:pt x="342" y="114"/>
                      </a:lnTo>
                      <a:lnTo>
                        <a:pt x="348" y="114"/>
                      </a:lnTo>
                      <a:lnTo>
                        <a:pt x="354" y="114"/>
                      </a:lnTo>
                      <a:lnTo>
                        <a:pt x="360" y="114"/>
                      </a:lnTo>
                      <a:lnTo>
                        <a:pt x="366" y="114"/>
                      </a:lnTo>
                      <a:lnTo>
                        <a:pt x="372" y="114"/>
                      </a:lnTo>
                      <a:lnTo>
                        <a:pt x="378" y="114"/>
                      </a:lnTo>
                      <a:lnTo>
                        <a:pt x="384" y="114"/>
                      </a:lnTo>
                      <a:lnTo>
                        <a:pt x="390" y="114"/>
                      </a:lnTo>
                      <a:lnTo>
                        <a:pt x="396" y="114"/>
                      </a:lnTo>
                      <a:lnTo>
                        <a:pt x="402" y="114"/>
                      </a:lnTo>
                      <a:lnTo>
                        <a:pt x="408" y="114"/>
                      </a:lnTo>
                      <a:lnTo>
                        <a:pt x="414" y="114"/>
                      </a:lnTo>
                      <a:lnTo>
                        <a:pt x="420" y="114"/>
                      </a:lnTo>
                      <a:lnTo>
                        <a:pt x="426" y="114"/>
                      </a:lnTo>
                      <a:lnTo>
                        <a:pt x="432" y="114"/>
                      </a:lnTo>
                      <a:lnTo>
                        <a:pt x="438" y="114"/>
                      </a:lnTo>
                      <a:lnTo>
                        <a:pt x="444" y="114"/>
                      </a:lnTo>
                      <a:lnTo>
                        <a:pt x="450" y="114"/>
                      </a:lnTo>
                      <a:lnTo>
                        <a:pt x="456" y="114"/>
                      </a:lnTo>
                      <a:lnTo>
                        <a:pt x="462" y="114"/>
                      </a:lnTo>
                      <a:lnTo>
                        <a:pt x="468" y="114"/>
                      </a:lnTo>
                      <a:lnTo>
                        <a:pt x="474" y="114"/>
                      </a:lnTo>
                      <a:lnTo>
                        <a:pt x="480" y="114"/>
                      </a:lnTo>
                      <a:lnTo>
                        <a:pt x="486" y="114"/>
                      </a:lnTo>
                      <a:lnTo>
                        <a:pt x="492" y="114"/>
                      </a:lnTo>
                      <a:lnTo>
                        <a:pt x="498" y="114"/>
                      </a:lnTo>
                      <a:lnTo>
                        <a:pt x="504" y="114"/>
                      </a:lnTo>
                      <a:lnTo>
                        <a:pt x="510" y="114"/>
                      </a:lnTo>
                      <a:lnTo>
                        <a:pt x="516" y="114"/>
                      </a:lnTo>
                      <a:lnTo>
                        <a:pt x="522" y="114"/>
                      </a:lnTo>
                      <a:lnTo>
                        <a:pt x="528" y="114"/>
                      </a:lnTo>
                      <a:lnTo>
                        <a:pt x="534" y="114"/>
                      </a:lnTo>
                      <a:lnTo>
                        <a:pt x="540" y="114"/>
                      </a:lnTo>
                      <a:lnTo>
                        <a:pt x="546" y="114"/>
                      </a:lnTo>
                      <a:lnTo>
                        <a:pt x="552" y="114"/>
                      </a:lnTo>
                      <a:lnTo>
                        <a:pt x="558" y="114"/>
                      </a:lnTo>
                      <a:lnTo>
                        <a:pt x="564" y="114"/>
                      </a:lnTo>
                      <a:lnTo>
                        <a:pt x="570" y="114"/>
                      </a:lnTo>
                      <a:lnTo>
                        <a:pt x="576" y="114"/>
                      </a:lnTo>
                      <a:lnTo>
                        <a:pt x="582" y="114"/>
                      </a:lnTo>
                      <a:lnTo>
                        <a:pt x="588" y="114"/>
                      </a:lnTo>
                      <a:lnTo>
                        <a:pt x="594" y="114"/>
                      </a:lnTo>
                      <a:lnTo>
                        <a:pt x="600" y="114"/>
                      </a:lnTo>
                      <a:lnTo>
                        <a:pt x="606" y="114"/>
                      </a:lnTo>
                      <a:lnTo>
                        <a:pt x="612" y="114"/>
                      </a:lnTo>
                      <a:lnTo>
                        <a:pt x="618" y="114"/>
                      </a:lnTo>
                      <a:lnTo>
                        <a:pt x="624" y="114"/>
                      </a:lnTo>
                      <a:lnTo>
                        <a:pt x="630" y="114"/>
                      </a:lnTo>
                      <a:lnTo>
                        <a:pt x="636" y="114"/>
                      </a:lnTo>
                      <a:lnTo>
                        <a:pt x="642" y="114"/>
                      </a:lnTo>
                      <a:lnTo>
                        <a:pt x="648" y="114"/>
                      </a:lnTo>
                      <a:lnTo>
                        <a:pt x="654" y="114"/>
                      </a:lnTo>
                      <a:lnTo>
                        <a:pt x="660" y="114"/>
                      </a:lnTo>
                      <a:lnTo>
                        <a:pt x="666" y="114"/>
                      </a:lnTo>
                      <a:lnTo>
                        <a:pt x="672" y="114"/>
                      </a:lnTo>
                      <a:lnTo>
                        <a:pt x="678" y="114"/>
                      </a:lnTo>
                      <a:lnTo>
                        <a:pt x="684" y="114"/>
                      </a:lnTo>
                      <a:lnTo>
                        <a:pt x="690" y="114"/>
                      </a:lnTo>
                      <a:lnTo>
                        <a:pt x="696" y="114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73" name="Freeform 110"/>
                <p:cNvSpPr>
                  <a:spLocks/>
                </p:cNvSpPr>
                <p:nvPr/>
              </p:nvSpPr>
              <p:spPr bwMode="auto">
                <a:xfrm>
                  <a:off x="2064" y="2154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74" name="Freeform 111"/>
                <p:cNvSpPr>
                  <a:spLocks/>
                </p:cNvSpPr>
                <p:nvPr/>
              </p:nvSpPr>
              <p:spPr bwMode="auto">
                <a:xfrm>
                  <a:off x="2826" y="2112"/>
                  <a:ext cx="756" cy="42"/>
                </a:xfrm>
                <a:custGeom>
                  <a:avLst/>
                  <a:gdLst/>
                  <a:ahLst/>
                  <a:cxnLst>
                    <a:cxn ang="0">
                      <a:pos x="18" y="30"/>
                    </a:cxn>
                    <a:cxn ang="0">
                      <a:pos x="24" y="12"/>
                    </a:cxn>
                    <a:cxn ang="0">
                      <a:pos x="42" y="0"/>
                    </a:cxn>
                    <a:cxn ang="0">
                      <a:pos x="60" y="0"/>
                    </a:cxn>
                    <a:cxn ang="0">
                      <a:pos x="78" y="6"/>
                    </a:cxn>
                    <a:cxn ang="0">
                      <a:pos x="96" y="6"/>
                    </a:cxn>
                    <a:cxn ang="0">
                      <a:pos x="114" y="0"/>
                    </a:cxn>
                    <a:cxn ang="0">
                      <a:pos x="132" y="0"/>
                    </a:cxn>
                    <a:cxn ang="0">
                      <a:pos x="150" y="6"/>
                    </a:cxn>
                    <a:cxn ang="0">
                      <a:pos x="168" y="18"/>
                    </a:cxn>
                    <a:cxn ang="0">
                      <a:pos x="186" y="30"/>
                    </a:cxn>
                    <a:cxn ang="0">
                      <a:pos x="204" y="42"/>
                    </a:cxn>
                    <a:cxn ang="0">
                      <a:pos x="222" y="42"/>
                    </a:cxn>
                    <a:cxn ang="0">
                      <a:pos x="240" y="42"/>
                    </a:cxn>
                    <a:cxn ang="0">
                      <a:pos x="258" y="42"/>
                    </a:cxn>
                    <a:cxn ang="0">
                      <a:pos x="276" y="36"/>
                    </a:cxn>
                    <a:cxn ang="0">
                      <a:pos x="294" y="24"/>
                    </a:cxn>
                    <a:cxn ang="0">
                      <a:pos x="312" y="24"/>
                    </a:cxn>
                    <a:cxn ang="0">
                      <a:pos x="330" y="24"/>
                    </a:cxn>
                    <a:cxn ang="0">
                      <a:pos x="348" y="36"/>
                    </a:cxn>
                    <a:cxn ang="0">
                      <a:pos x="366" y="42"/>
                    </a:cxn>
                    <a:cxn ang="0">
                      <a:pos x="384" y="42"/>
                    </a:cxn>
                    <a:cxn ang="0">
                      <a:pos x="402" y="42"/>
                    </a:cxn>
                    <a:cxn ang="0">
                      <a:pos x="420" y="42"/>
                    </a:cxn>
                    <a:cxn ang="0">
                      <a:pos x="438" y="42"/>
                    </a:cxn>
                    <a:cxn ang="0">
                      <a:pos x="456" y="42"/>
                    </a:cxn>
                    <a:cxn ang="0">
                      <a:pos x="474" y="42"/>
                    </a:cxn>
                    <a:cxn ang="0">
                      <a:pos x="492" y="42"/>
                    </a:cxn>
                    <a:cxn ang="0">
                      <a:pos x="510" y="42"/>
                    </a:cxn>
                    <a:cxn ang="0">
                      <a:pos x="528" y="42"/>
                    </a:cxn>
                    <a:cxn ang="0">
                      <a:pos x="546" y="42"/>
                    </a:cxn>
                    <a:cxn ang="0">
                      <a:pos x="564" y="42"/>
                    </a:cxn>
                    <a:cxn ang="0">
                      <a:pos x="582" y="42"/>
                    </a:cxn>
                    <a:cxn ang="0">
                      <a:pos x="600" y="42"/>
                    </a:cxn>
                    <a:cxn ang="0">
                      <a:pos x="618" y="42"/>
                    </a:cxn>
                    <a:cxn ang="0">
                      <a:pos x="636" y="42"/>
                    </a:cxn>
                    <a:cxn ang="0">
                      <a:pos x="654" y="42"/>
                    </a:cxn>
                    <a:cxn ang="0">
                      <a:pos x="672" y="42"/>
                    </a:cxn>
                    <a:cxn ang="0">
                      <a:pos x="690" y="42"/>
                    </a:cxn>
                    <a:cxn ang="0">
                      <a:pos x="708" y="42"/>
                    </a:cxn>
                    <a:cxn ang="0">
                      <a:pos x="726" y="42"/>
                    </a:cxn>
                    <a:cxn ang="0">
                      <a:pos x="744" y="42"/>
                    </a:cxn>
                  </a:cxnLst>
                  <a:rect l="0" t="0" r="r" b="b"/>
                  <a:pathLst>
                    <a:path w="756" h="42">
                      <a:moveTo>
                        <a:pt x="0" y="42"/>
                      </a:moveTo>
                      <a:lnTo>
                        <a:pt x="6" y="42"/>
                      </a:lnTo>
                      <a:lnTo>
                        <a:pt x="18" y="30"/>
                      </a:lnTo>
                      <a:lnTo>
                        <a:pt x="18" y="24"/>
                      </a:lnTo>
                      <a:lnTo>
                        <a:pt x="30" y="12"/>
                      </a:lnTo>
                      <a:lnTo>
                        <a:pt x="24" y="12"/>
                      </a:lnTo>
                      <a:lnTo>
                        <a:pt x="30" y="12"/>
                      </a:lnTo>
                      <a:lnTo>
                        <a:pt x="36" y="6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6"/>
                      </a:lnTo>
                      <a:lnTo>
                        <a:pt x="78" y="6"/>
                      </a:lnTo>
                      <a:lnTo>
                        <a:pt x="84" y="6"/>
                      </a:lnTo>
                      <a:lnTo>
                        <a:pt x="90" y="6"/>
                      </a:lnTo>
                      <a:lnTo>
                        <a:pt x="96" y="6"/>
                      </a:lnTo>
                      <a:lnTo>
                        <a:pt x="102" y="6"/>
                      </a:lnTo>
                      <a:lnTo>
                        <a:pt x="108" y="6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6"/>
                      </a:lnTo>
                      <a:lnTo>
                        <a:pt x="156" y="6"/>
                      </a:lnTo>
                      <a:lnTo>
                        <a:pt x="162" y="12"/>
                      </a:lnTo>
                      <a:lnTo>
                        <a:pt x="168" y="18"/>
                      </a:lnTo>
                      <a:lnTo>
                        <a:pt x="174" y="18"/>
                      </a:lnTo>
                      <a:lnTo>
                        <a:pt x="180" y="24"/>
                      </a:lnTo>
                      <a:lnTo>
                        <a:pt x="186" y="30"/>
                      </a:lnTo>
                      <a:lnTo>
                        <a:pt x="192" y="36"/>
                      </a:lnTo>
                      <a:lnTo>
                        <a:pt x="198" y="42"/>
                      </a:lnTo>
                      <a:lnTo>
                        <a:pt x="204" y="42"/>
                      </a:lnTo>
                      <a:lnTo>
                        <a:pt x="210" y="42"/>
                      </a:lnTo>
                      <a:lnTo>
                        <a:pt x="216" y="42"/>
                      </a:lnTo>
                      <a:lnTo>
                        <a:pt x="222" y="42"/>
                      </a:lnTo>
                      <a:lnTo>
                        <a:pt x="228" y="42"/>
                      </a:lnTo>
                      <a:lnTo>
                        <a:pt x="234" y="42"/>
                      </a:lnTo>
                      <a:lnTo>
                        <a:pt x="240" y="42"/>
                      </a:lnTo>
                      <a:lnTo>
                        <a:pt x="246" y="42"/>
                      </a:lnTo>
                      <a:lnTo>
                        <a:pt x="252" y="42"/>
                      </a:lnTo>
                      <a:lnTo>
                        <a:pt x="258" y="42"/>
                      </a:lnTo>
                      <a:lnTo>
                        <a:pt x="264" y="42"/>
                      </a:lnTo>
                      <a:lnTo>
                        <a:pt x="270" y="36"/>
                      </a:lnTo>
                      <a:lnTo>
                        <a:pt x="276" y="36"/>
                      </a:lnTo>
                      <a:lnTo>
                        <a:pt x="282" y="30"/>
                      </a:lnTo>
                      <a:lnTo>
                        <a:pt x="288" y="30"/>
                      </a:lnTo>
                      <a:lnTo>
                        <a:pt x="294" y="24"/>
                      </a:lnTo>
                      <a:lnTo>
                        <a:pt x="300" y="24"/>
                      </a:lnTo>
                      <a:lnTo>
                        <a:pt x="306" y="24"/>
                      </a:lnTo>
                      <a:lnTo>
                        <a:pt x="312" y="24"/>
                      </a:lnTo>
                      <a:lnTo>
                        <a:pt x="318" y="24"/>
                      </a:lnTo>
                      <a:lnTo>
                        <a:pt x="324" y="24"/>
                      </a:lnTo>
                      <a:lnTo>
                        <a:pt x="330" y="24"/>
                      </a:lnTo>
                      <a:lnTo>
                        <a:pt x="336" y="30"/>
                      </a:lnTo>
                      <a:lnTo>
                        <a:pt x="342" y="30"/>
                      </a:lnTo>
                      <a:lnTo>
                        <a:pt x="348" y="36"/>
                      </a:lnTo>
                      <a:lnTo>
                        <a:pt x="354" y="42"/>
                      </a:lnTo>
                      <a:lnTo>
                        <a:pt x="360" y="42"/>
                      </a:lnTo>
                      <a:lnTo>
                        <a:pt x="366" y="42"/>
                      </a:lnTo>
                      <a:lnTo>
                        <a:pt x="372" y="42"/>
                      </a:lnTo>
                      <a:lnTo>
                        <a:pt x="378" y="42"/>
                      </a:lnTo>
                      <a:lnTo>
                        <a:pt x="384" y="42"/>
                      </a:lnTo>
                      <a:lnTo>
                        <a:pt x="390" y="42"/>
                      </a:lnTo>
                      <a:lnTo>
                        <a:pt x="396" y="42"/>
                      </a:lnTo>
                      <a:lnTo>
                        <a:pt x="402" y="42"/>
                      </a:lnTo>
                      <a:lnTo>
                        <a:pt x="408" y="42"/>
                      </a:lnTo>
                      <a:lnTo>
                        <a:pt x="414" y="42"/>
                      </a:lnTo>
                      <a:lnTo>
                        <a:pt x="420" y="42"/>
                      </a:lnTo>
                      <a:lnTo>
                        <a:pt x="426" y="42"/>
                      </a:lnTo>
                      <a:lnTo>
                        <a:pt x="432" y="42"/>
                      </a:lnTo>
                      <a:lnTo>
                        <a:pt x="438" y="42"/>
                      </a:lnTo>
                      <a:lnTo>
                        <a:pt x="444" y="42"/>
                      </a:lnTo>
                      <a:lnTo>
                        <a:pt x="450" y="42"/>
                      </a:lnTo>
                      <a:lnTo>
                        <a:pt x="456" y="42"/>
                      </a:lnTo>
                      <a:lnTo>
                        <a:pt x="462" y="42"/>
                      </a:lnTo>
                      <a:lnTo>
                        <a:pt x="468" y="42"/>
                      </a:lnTo>
                      <a:lnTo>
                        <a:pt x="474" y="42"/>
                      </a:lnTo>
                      <a:lnTo>
                        <a:pt x="480" y="42"/>
                      </a:lnTo>
                      <a:lnTo>
                        <a:pt x="486" y="42"/>
                      </a:lnTo>
                      <a:lnTo>
                        <a:pt x="492" y="42"/>
                      </a:lnTo>
                      <a:lnTo>
                        <a:pt x="498" y="42"/>
                      </a:lnTo>
                      <a:lnTo>
                        <a:pt x="504" y="42"/>
                      </a:lnTo>
                      <a:lnTo>
                        <a:pt x="510" y="42"/>
                      </a:lnTo>
                      <a:lnTo>
                        <a:pt x="516" y="42"/>
                      </a:lnTo>
                      <a:lnTo>
                        <a:pt x="522" y="42"/>
                      </a:lnTo>
                      <a:lnTo>
                        <a:pt x="528" y="42"/>
                      </a:lnTo>
                      <a:lnTo>
                        <a:pt x="534" y="42"/>
                      </a:lnTo>
                      <a:lnTo>
                        <a:pt x="540" y="42"/>
                      </a:lnTo>
                      <a:lnTo>
                        <a:pt x="546" y="42"/>
                      </a:lnTo>
                      <a:lnTo>
                        <a:pt x="552" y="42"/>
                      </a:lnTo>
                      <a:lnTo>
                        <a:pt x="558" y="42"/>
                      </a:lnTo>
                      <a:lnTo>
                        <a:pt x="564" y="42"/>
                      </a:lnTo>
                      <a:lnTo>
                        <a:pt x="570" y="42"/>
                      </a:lnTo>
                      <a:lnTo>
                        <a:pt x="576" y="42"/>
                      </a:lnTo>
                      <a:lnTo>
                        <a:pt x="582" y="42"/>
                      </a:lnTo>
                      <a:lnTo>
                        <a:pt x="588" y="42"/>
                      </a:lnTo>
                      <a:lnTo>
                        <a:pt x="594" y="42"/>
                      </a:lnTo>
                      <a:lnTo>
                        <a:pt x="600" y="42"/>
                      </a:lnTo>
                      <a:lnTo>
                        <a:pt x="606" y="42"/>
                      </a:lnTo>
                      <a:lnTo>
                        <a:pt x="612" y="42"/>
                      </a:lnTo>
                      <a:lnTo>
                        <a:pt x="618" y="42"/>
                      </a:lnTo>
                      <a:lnTo>
                        <a:pt x="624" y="42"/>
                      </a:lnTo>
                      <a:lnTo>
                        <a:pt x="630" y="42"/>
                      </a:lnTo>
                      <a:lnTo>
                        <a:pt x="636" y="42"/>
                      </a:lnTo>
                      <a:lnTo>
                        <a:pt x="642" y="42"/>
                      </a:lnTo>
                      <a:lnTo>
                        <a:pt x="648" y="42"/>
                      </a:lnTo>
                      <a:lnTo>
                        <a:pt x="654" y="42"/>
                      </a:lnTo>
                      <a:lnTo>
                        <a:pt x="660" y="42"/>
                      </a:lnTo>
                      <a:lnTo>
                        <a:pt x="666" y="42"/>
                      </a:lnTo>
                      <a:lnTo>
                        <a:pt x="672" y="42"/>
                      </a:lnTo>
                      <a:lnTo>
                        <a:pt x="678" y="42"/>
                      </a:lnTo>
                      <a:lnTo>
                        <a:pt x="684" y="42"/>
                      </a:lnTo>
                      <a:lnTo>
                        <a:pt x="690" y="42"/>
                      </a:lnTo>
                      <a:lnTo>
                        <a:pt x="696" y="42"/>
                      </a:lnTo>
                      <a:lnTo>
                        <a:pt x="702" y="42"/>
                      </a:lnTo>
                      <a:lnTo>
                        <a:pt x="708" y="42"/>
                      </a:lnTo>
                      <a:lnTo>
                        <a:pt x="714" y="42"/>
                      </a:lnTo>
                      <a:lnTo>
                        <a:pt x="720" y="42"/>
                      </a:lnTo>
                      <a:lnTo>
                        <a:pt x="726" y="42"/>
                      </a:lnTo>
                      <a:lnTo>
                        <a:pt x="732" y="42"/>
                      </a:lnTo>
                      <a:lnTo>
                        <a:pt x="738" y="42"/>
                      </a:lnTo>
                      <a:lnTo>
                        <a:pt x="744" y="42"/>
                      </a:lnTo>
                      <a:lnTo>
                        <a:pt x="750" y="42"/>
                      </a:lnTo>
                      <a:lnTo>
                        <a:pt x="756" y="42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75" name="Freeform 112"/>
                <p:cNvSpPr>
                  <a:spLocks/>
                </p:cNvSpPr>
                <p:nvPr/>
              </p:nvSpPr>
              <p:spPr bwMode="auto">
                <a:xfrm>
                  <a:off x="3582" y="2154"/>
                  <a:ext cx="486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  <a:cxn ang="0">
                      <a:pos x="462" y="0"/>
                    </a:cxn>
                    <a:cxn ang="0">
                      <a:pos x="474" y="0"/>
                    </a:cxn>
                    <a:cxn ang="0">
                      <a:pos x="486" y="0"/>
                    </a:cxn>
                  </a:cxnLst>
                  <a:rect l="0" t="0" r="r" b="b"/>
                  <a:pathLst>
                    <a:path w="486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76" name="Freeform 113"/>
                <p:cNvSpPr>
                  <a:spLocks/>
                </p:cNvSpPr>
                <p:nvPr/>
              </p:nvSpPr>
              <p:spPr bwMode="auto">
                <a:xfrm>
                  <a:off x="1368" y="2022"/>
                  <a:ext cx="690" cy="126"/>
                </a:xfrm>
                <a:custGeom>
                  <a:avLst/>
                  <a:gdLst/>
                  <a:ahLst/>
                  <a:cxnLst>
                    <a:cxn ang="0">
                      <a:pos x="0" y="90"/>
                    </a:cxn>
                    <a:cxn ang="0">
                      <a:pos x="12" y="126"/>
                    </a:cxn>
                    <a:cxn ang="0">
                      <a:pos x="30" y="126"/>
                    </a:cxn>
                    <a:cxn ang="0">
                      <a:pos x="48" y="126"/>
                    </a:cxn>
                    <a:cxn ang="0">
                      <a:pos x="66" y="126"/>
                    </a:cxn>
                    <a:cxn ang="0">
                      <a:pos x="84" y="126"/>
                    </a:cxn>
                    <a:cxn ang="0">
                      <a:pos x="102" y="126"/>
                    </a:cxn>
                    <a:cxn ang="0">
                      <a:pos x="120" y="126"/>
                    </a:cxn>
                    <a:cxn ang="0">
                      <a:pos x="132" y="102"/>
                    </a:cxn>
                    <a:cxn ang="0">
                      <a:pos x="144" y="102"/>
                    </a:cxn>
                    <a:cxn ang="0">
                      <a:pos x="162" y="108"/>
                    </a:cxn>
                    <a:cxn ang="0">
                      <a:pos x="174" y="78"/>
                    </a:cxn>
                    <a:cxn ang="0">
                      <a:pos x="186" y="30"/>
                    </a:cxn>
                    <a:cxn ang="0">
                      <a:pos x="198" y="0"/>
                    </a:cxn>
                    <a:cxn ang="0">
                      <a:pos x="216" y="0"/>
                    </a:cxn>
                    <a:cxn ang="0">
                      <a:pos x="234" y="6"/>
                    </a:cxn>
                    <a:cxn ang="0">
                      <a:pos x="246" y="30"/>
                    </a:cxn>
                    <a:cxn ang="0">
                      <a:pos x="264" y="42"/>
                    </a:cxn>
                    <a:cxn ang="0">
                      <a:pos x="282" y="42"/>
                    </a:cxn>
                    <a:cxn ang="0">
                      <a:pos x="300" y="72"/>
                    </a:cxn>
                    <a:cxn ang="0">
                      <a:pos x="306" y="108"/>
                    </a:cxn>
                    <a:cxn ang="0">
                      <a:pos x="318" y="126"/>
                    </a:cxn>
                    <a:cxn ang="0">
                      <a:pos x="336" y="126"/>
                    </a:cxn>
                    <a:cxn ang="0">
                      <a:pos x="354" y="126"/>
                    </a:cxn>
                    <a:cxn ang="0">
                      <a:pos x="372" y="126"/>
                    </a:cxn>
                    <a:cxn ang="0">
                      <a:pos x="390" y="126"/>
                    </a:cxn>
                    <a:cxn ang="0">
                      <a:pos x="408" y="126"/>
                    </a:cxn>
                    <a:cxn ang="0">
                      <a:pos x="426" y="126"/>
                    </a:cxn>
                    <a:cxn ang="0">
                      <a:pos x="444" y="126"/>
                    </a:cxn>
                    <a:cxn ang="0">
                      <a:pos x="462" y="126"/>
                    </a:cxn>
                    <a:cxn ang="0">
                      <a:pos x="480" y="126"/>
                    </a:cxn>
                    <a:cxn ang="0">
                      <a:pos x="498" y="126"/>
                    </a:cxn>
                    <a:cxn ang="0">
                      <a:pos x="516" y="126"/>
                    </a:cxn>
                    <a:cxn ang="0">
                      <a:pos x="534" y="126"/>
                    </a:cxn>
                    <a:cxn ang="0">
                      <a:pos x="552" y="126"/>
                    </a:cxn>
                    <a:cxn ang="0">
                      <a:pos x="570" y="126"/>
                    </a:cxn>
                    <a:cxn ang="0">
                      <a:pos x="588" y="126"/>
                    </a:cxn>
                    <a:cxn ang="0">
                      <a:pos x="606" y="126"/>
                    </a:cxn>
                    <a:cxn ang="0">
                      <a:pos x="624" y="126"/>
                    </a:cxn>
                    <a:cxn ang="0">
                      <a:pos x="642" y="126"/>
                    </a:cxn>
                    <a:cxn ang="0">
                      <a:pos x="660" y="126"/>
                    </a:cxn>
                    <a:cxn ang="0">
                      <a:pos x="678" y="126"/>
                    </a:cxn>
                  </a:cxnLst>
                  <a:rect l="0" t="0" r="r" b="b"/>
                  <a:pathLst>
                    <a:path w="690" h="126">
                      <a:moveTo>
                        <a:pt x="0" y="66"/>
                      </a:moveTo>
                      <a:lnTo>
                        <a:pt x="0" y="30"/>
                      </a:lnTo>
                      <a:lnTo>
                        <a:pt x="0" y="90"/>
                      </a:lnTo>
                      <a:lnTo>
                        <a:pt x="6" y="108"/>
                      </a:lnTo>
                      <a:lnTo>
                        <a:pt x="6" y="126"/>
                      </a:lnTo>
                      <a:lnTo>
                        <a:pt x="12" y="126"/>
                      </a:lnTo>
                      <a:lnTo>
                        <a:pt x="18" y="126"/>
                      </a:lnTo>
                      <a:lnTo>
                        <a:pt x="24" y="126"/>
                      </a:lnTo>
                      <a:lnTo>
                        <a:pt x="30" y="126"/>
                      </a:lnTo>
                      <a:lnTo>
                        <a:pt x="36" y="126"/>
                      </a:lnTo>
                      <a:lnTo>
                        <a:pt x="42" y="126"/>
                      </a:lnTo>
                      <a:lnTo>
                        <a:pt x="48" y="126"/>
                      </a:lnTo>
                      <a:lnTo>
                        <a:pt x="54" y="126"/>
                      </a:lnTo>
                      <a:lnTo>
                        <a:pt x="60" y="126"/>
                      </a:lnTo>
                      <a:lnTo>
                        <a:pt x="66" y="126"/>
                      </a:lnTo>
                      <a:lnTo>
                        <a:pt x="72" y="126"/>
                      </a:lnTo>
                      <a:lnTo>
                        <a:pt x="78" y="126"/>
                      </a:lnTo>
                      <a:lnTo>
                        <a:pt x="84" y="126"/>
                      </a:lnTo>
                      <a:lnTo>
                        <a:pt x="90" y="126"/>
                      </a:lnTo>
                      <a:lnTo>
                        <a:pt x="96" y="126"/>
                      </a:lnTo>
                      <a:lnTo>
                        <a:pt x="102" y="126"/>
                      </a:lnTo>
                      <a:lnTo>
                        <a:pt x="108" y="126"/>
                      </a:lnTo>
                      <a:lnTo>
                        <a:pt x="114" y="126"/>
                      </a:lnTo>
                      <a:lnTo>
                        <a:pt x="120" y="126"/>
                      </a:lnTo>
                      <a:lnTo>
                        <a:pt x="126" y="120"/>
                      </a:lnTo>
                      <a:lnTo>
                        <a:pt x="126" y="108"/>
                      </a:lnTo>
                      <a:lnTo>
                        <a:pt x="132" y="102"/>
                      </a:lnTo>
                      <a:lnTo>
                        <a:pt x="132" y="96"/>
                      </a:lnTo>
                      <a:lnTo>
                        <a:pt x="144" y="96"/>
                      </a:lnTo>
                      <a:lnTo>
                        <a:pt x="144" y="102"/>
                      </a:lnTo>
                      <a:lnTo>
                        <a:pt x="150" y="108"/>
                      </a:lnTo>
                      <a:lnTo>
                        <a:pt x="156" y="114"/>
                      </a:lnTo>
                      <a:lnTo>
                        <a:pt x="162" y="108"/>
                      </a:lnTo>
                      <a:lnTo>
                        <a:pt x="168" y="102"/>
                      </a:lnTo>
                      <a:lnTo>
                        <a:pt x="174" y="96"/>
                      </a:lnTo>
                      <a:lnTo>
                        <a:pt x="174" y="78"/>
                      </a:lnTo>
                      <a:lnTo>
                        <a:pt x="180" y="72"/>
                      </a:lnTo>
                      <a:lnTo>
                        <a:pt x="180" y="36"/>
                      </a:lnTo>
                      <a:lnTo>
                        <a:pt x="186" y="3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6"/>
                      </a:lnTo>
                      <a:lnTo>
                        <a:pt x="240" y="12"/>
                      </a:lnTo>
                      <a:lnTo>
                        <a:pt x="240" y="24"/>
                      </a:lnTo>
                      <a:lnTo>
                        <a:pt x="246" y="30"/>
                      </a:lnTo>
                      <a:lnTo>
                        <a:pt x="252" y="36"/>
                      </a:lnTo>
                      <a:lnTo>
                        <a:pt x="258" y="42"/>
                      </a:lnTo>
                      <a:lnTo>
                        <a:pt x="264" y="42"/>
                      </a:lnTo>
                      <a:lnTo>
                        <a:pt x="270" y="36"/>
                      </a:lnTo>
                      <a:lnTo>
                        <a:pt x="276" y="36"/>
                      </a:lnTo>
                      <a:lnTo>
                        <a:pt x="282" y="42"/>
                      </a:lnTo>
                      <a:lnTo>
                        <a:pt x="294" y="54"/>
                      </a:lnTo>
                      <a:lnTo>
                        <a:pt x="294" y="66"/>
                      </a:lnTo>
                      <a:lnTo>
                        <a:pt x="300" y="72"/>
                      </a:lnTo>
                      <a:lnTo>
                        <a:pt x="300" y="84"/>
                      </a:lnTo>
                      <a:lnTo>
                        <a:pt x="306" y="90"/>
                      </a:lnTo>
                      <a:lnTo>
                        <a:pt x="306" y="108"/>
                      </a:lnTo>
                      <a:lnTo>
                        <a:pt x="312" y="114"/>
                      </a:lnTo>
                      <a:lnTo>
                        <a:pt x="312" y="126"/>
                      </a:lnTo>
                      <a:lnTo>
                        <a:pt x="318" y="126"/>
                      </a:lnTo>
                      <a:lnTo>
                        <a:pt x="324" y="126"/>
                      </a:lnTo>
                      <a:lnTo>
                        <a:pt x="330" y="126"/>
                      </a:lnTo>
                      <a:lnTo>
                        <a:pt x="336" y="126"/>
                      </a:lnTo>
                      <a:lnTo>
                        <a:pt x="342" y="126"/>
                      </a:lnTo>
                      <a:lnTo>
                        <a:pt x="348" y="126"/>
                      </a:lnTo>
                      <a:lnTo>
                        <a:pt x="354" y="126"/>
                      </a:lnTo>
                      <a:lnTo>
                        <a:pt x="360" y="126"/>
                      </a:lnTo>
                      <a:lnTo>
                        <a:pt x="366" y="126"/>
                      </a:lnTo>
                      <a:lnTo>
                        <a:pt x="372" y="126"/>
                      </a:lnTo>
                      <a:lnTo>
                        <a:pt x="378" y="126"/>
                      </a:lnTo>
                      <a:lnTo>
                        <a:pt x="384" y="126"/>
                      </a:lnTo>
                      <a:lnTo>
                        <a:pt x="390" y="126"/>
                      </a:lnTo>
                      <a:lnTo>
                        <a:pt x="396" y="126"/>
                      </a:lnTo>
                      <a:lnTo>
                        <a:pt x="402" y="126"/>
                      </a:lnTo>
                      <a:lnTo>
                        <a:pt x="408" y="126"/>
                      </a:lnTo>
                      <a:lnTo>
                        <a:pt x="414" y="126"/>
                      </a:lnTo>
                      <a:lnTo>
                        <a:pt x="420" y="126"/>
                      </a:lnTo>
                      <a:lnTo>
                        <a:pt x="426" y="126"/>
                      </a:lnTo>
                      <a:lnTo>
                        <a:pt x="432" y="126"/>
                      </a:lnTo>
                      <a:lnTo>
                        <a:pt x="438" y="126"/>
                      </a:lnTo>
                      <a:lnTo>
                        <a:pt x="444" y="126"/>
                      </a:lnTo>
                      <a:lnTo>
                        <a:pt x="450" y="126"/>
                      </a:lnTo>
                      <a:lnTo>
                        <a:pt x="456" y="126"/>
                      </a:lnTo>
                      <a:lnTo>
                        <a:pt x="462" y="126"/>
                      </a:lnTo>
                      <a:lnTo>
                        <a:pt x="468" y="126"/>
                      </a:lnTo>
                      <a:lnTo>
                        <a:pt x="474" y="126"/>
                      </a:lnTo>
                      <a:lnTo>
                        <a:pt x="480" y="126"/>
                      </a:lnTo>
                      <a:lnTo>
                        <a:pt x="486" y="126"/>
                      </a:lnTo>
                      <a:lnTo>
                        <a:pt x="492" y="126"/>
                      </a:lnTo>
                      <a:lnTo>
                        <a:pt x="498" y="126"/>
                      </a:lnTo>
                      <a:lnTo>
                        <a:pt x="504" y="126"/>
                      </a:lnTo>
                      <a:lnTo>
                        <a:pt x="510" y="126"/>
                      </a:lnTo>
                      <a:lnTo>
                        <a:pt x="516" y="126"/>
                      </a:lnTo>
                      <a:lnTo>
                        <a:pt x="522" y="126"/>
                      </a:lnTo>
                      <a:lnTo>
                        <a:pt x="528" y="126"/>
                      </a:lnTo>
                      <a:lnTo>
                        <a:pt x="534" y="126"/>
                      </a:lnTo>
                      <a:lnTo>
                        <a:pt x="540" y="126"/>
                      </a:lnTo>
                      <a:lnTo>
                        <a:pt x="546" y="126"/>
                      </a:lnTo>
                      <a:lnTo>
                        <a:pt x="552" y="126"/>
                      </a:lnTo>
                      <a:lnTo>
                        <a:pt x="558" y="126"/>
                      </a:lnTo>
                      <a:lnTo>
                        <a:pt x="564" y="126"/>
                      </a:lnTo>
                      <a:lnTo>
                        <a:pt x="570" y="126"/>
                      </a:lnTo>
                      <a:lnTo>
                        <a:pt x="576" y="126"/>
                      </a:lnTo>
                      <a:lnTo>
                        <a:pt x="582" y="126"/>
                      </a:lnTo>
                      <a:lnTo>
                        <a:pt x="588" y="126"/>
                      </a:lnTo>
                      <a:lnTo>
                        <a:pt x="594" y="126"/>
                      </a:lnTo>
                      <a:lnTo>
                        <a:pt x="600" y="126"/>
                      </a:lnTo>
                      <a:lnTo>
                        <a:pt x="606" y="126"/>
                      </a:lnTo>
                      <a:lnTo>
                        <a:pt x="612" y="126"/>
                      </a:lnTo>
                      <a:lnTo>
                        <a:pt x="618" y="126"/>
                      </a:lnTo>
                      <a:lnTo>
                        <a:pt x="624" y="126"/>
                      </a:lnTo>
                      <a:lnTo>
                        <a:pt x="630" y="126"/>
                      </a:lnTo>
                      <a:lnTo>
                        <a:pt x="636" y="126"/>
                      </a:lnTo>
                      <a:lnTo>
                        <a:pt x="642" y="126"/>
                      </a:lnTo>
                      <a:lnTo>
                        <a:pt x="648" y="126"/>
                      </a:lnTo>
                      <a:lnTo>
                        <a:pt x="654" y="126"/>
                      </a:lnTo>
                      <a:lnTo>
                        <a:pt x="660" y="126"/>
                      </a:lnTo>
                      <a:lnTo>
                        <a:pt x="666" y="126"/>
                      </a:lnTo>
                      <a:lnTo>
                        <a:pt x="672" y="126"/>
                      </a:lnTo>
                      <a:lnTo>
                        <a:pt x="678" y="126"/>
                      </a:lnTo>
                      <a:lnTo>
                        <a:pt x="684" y="126"/>
                      </a:lnTo>
                      <a:lnTo>
                        <a:pt x="690" y="126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77" name="Freeform 114"/>
                <p:cNvSpPr>
                  <a:spLocks/>
                </p:cNvSpPr>
                <p:nvPr/>
              </p:nvSpPr>
              <p:spPr bwMode="auto">
                <a:xfrm>
                  <a:off x="2058" y="2148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78" name="Freeform 115"/>
                <p:cNvSpPr>
                  <a:spLocks/>
                </p:cNvSpPr>
                <p:nvPr/>
              </p:nvSpPr>
              <p:spPr bwMode="auto">
                <a:xfrm>
                  <a:off x="2820" y="2130"/>
                  <a:ext cx="756" cy="18"/>
                </a:xfrm>
                <a:custGeom>
                  <a:avLst/>
                  <a:gdLst/>
                  <a:ahLst/>
                  <a:cxnLst>
                    <a:cxn ang="0">
                      <a:pos x="12" y="18"/>
                    </a:cxn>
                    <a:cxn ang="0">
                      <a:pos x="30" y="18"/>
                    </a:cxn>
                    <a:cxn ang="0">
                      <a:pos x="42" y="6"/>
                    </a:cxn>
                    <a:cxn ang="0">
                      <a:pos x="60" y="0"/>
                    </a:cxn>
                    <a:cxn ang="0">
                      <a:pos x="78" y="6"/>
                    </a:cxn>
                    <a:cxn ang="0">
                      <a:pos x="96" y="12"/>
                    </a:cxn>
                    <a:cxn ang="0">
                      <a:pos x="114" y="6"/>
                    </a:cxn>
                    <a:cxn ang="0">
                      <a:pos x="132" y="0"/>
                    </a:cxn>
                    <a:cxn ang="0">
                      <a:pos x="150" y="0"/>
                    </a:cxn>
                    <a:cxn ang="0">
                      <a:pos x="168" y="18"/>
                    </a:cxn>
                    <a:cxn ang="0">
                      <a:pos x="186" y="18"/>
                    </a:cxn>
                    <a:cxn ang="0">
                      <a:pos x="204" y="18"/>
                    </a:cxn>
                    <a:cxn ang="0">
                      <a:pos x="222" y="18"/>
                    </a:cxn>
                    <a:cxn ang="0">
                      <a:pos x="240" y="18"/>
                    </a:cxn>
                    <a:cxn ang="0">
                      <a:pos x="258" y="18"/>
                    </a:cxn>
                    <a:cxn ang="0">
                      <a:pos x="276" y="18"/>
                    </a:cxn>
                    <a:cxn ang="0">
                      <a:pos x="294" y="18"/>
                    </a:cxn>
                    <a:cxn ang="0">
                      <a:pos x="312" y="18"/>
                    </a:cxn>
                    <a:cxn ang="0">
                      <a:pos x="330" y="18"/>
                    </a:cxn>
                    <a:cxn ang="0">
                      <a:pos x="348" y="18"/>
                    </a:cxn>
                    <a:cxn ang="0">
                      <a:pos x="366" y="18"/>
                    </a:cxn>
                    <a:cxn ang="0">
                      <a:pos x="384" y="18"/>
                    </a:cxn>
                    <a:cxn ang="0">
                      <a:pos x="402" y="18"/>
                    </a:cxn>
                    <a:cxn ang="0">
                      <a:pos x="420" y="18"/>
                    </a:cxn>
                    <a:cxn ang="0">
                      <a:pos x="438" y="18"/>
                    </a:cxn>
                    <a:cxn ang="0">
                      <a:pos x="456" y="18"/>
                    </a:cxn>
                    <a:cxn ang="0">
                      <a:pos x="474" y="18"/>
                    </a:cxn>
                    <a:cxn ang="0">
                      <a:pos x="492" y="18"/>
                    </a:cxn>
                    <a:cxn ang="0">
                      <a:pos x="510" y="18"/>
                    </a:cxn>
                    <a:cxn ang="0">
                      <a:pos x="528" y="18"/>
                    </a:cxn>
                    <a:cxn ang="0">
                      <a:pos x="546" y="18"/>
                    </a:cxn>
                    <a:cxn ang="0">
                      <a:pos x="564" y="18"/>
                    </a:cxn>
                    <a:cxn ang="0">
                      <a:pos x="582" y="18"/>
                    </a:cxn>
                    <a:cxn ang="0">
                      <a:pos x="600" y="18"/>
                    </a:cxn>
                    <a:cxn ang="0">
                      <a:pos x="618" y="18"/>
                    </a:cxn>
                    <a:cxn ang="0">
                      <a:pos x="636" y="18"/>
                    </a:cxn>
                    <a:cxn ang="0">
                      <a:pos x="654" y="18"/>
                    </a:cxn>
                    <a:cxn ang="0">
                      <a:pos x="672" y="18"/>
                    </a:cxn>
                    <a:cxn ang="0">
                      <a:pos x="690" y="18"/>
                    </a:cxn>
                    <a:cxn ang="0">
                      <a:pos x="708" y="18"/>
                    </a:cxn>
                    <a:cxn ang="0">
                      <a:pos x="726" y="18"/>
                    </a:cxn>
                    <a:cxn ang="0">
                      <a:pos x="744" y="18"/>
                    </a:cxn>
                  </a:cxnLst>
                  <a:rect l="0" t="0" r="r" b="b"/>
                  <a:pathLst>
                    <a:path w="756" h="18">
                      <a:moveTo>
                        <a:pt x="0" y="18"/>
                      </a:moveTo>
                      <a:lnTo>
                        <a:pt x="6" y="18"/>
                      </a:lnTo>
                      <a:lnTo>
                        <a:pt x="12" y="18"/>
                      </a:lnTo>
                      <a:lnTo>
                        <a:pt x="18" y="18"/>
                      </a:lnTo>
                      <a:lnTo>
                        <a:pt x="24" y="18"/>
                      </a:lnTo>
                      <a:lnTo>
                        <a:pt x="30" y="18"/>
                      </a:lnTo>
                      <a:lnTo>
                        <a:pt x="36" y="18"/>
                      </a:lnTo>
                      <a:lnTo>
                        <a:pt x="48" y="6"/>
                      </a:lnTo>
                      <a:lnTo>
                        <a:pt x="42" y="6"/>
                      </a:lnTo>
                      <a:lnTo>
                        <a:pt x="48" y="6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6"/>
                      </a:lnTo>
                      <a:lnTo>
                        <a:pt x="84" y="6"/>
                      </a:lnTo>
                      <a:lnTo>
                        <a:pt x="90" y="6"/>
                      </a:lnTo>
                      <a:lnTo>
                        <a:pt x="96" y="12"/>
                      </a:lnTo>
                      <a:lnTo>
                        <a:pt x="102" y="12"/>
                      </a:lnTo>
                      <a:lnTo>
                        <a:pt x="108" y="12"/>
                      </a:lnTo>
                      <a:lnTo>
                        <a:pt x="114" y="6"/>
                      </a:lnTo>
                      <a:lnTo>
                        <a:pt x="120" y="6"/>
                      </a:lnTo>
                      <a:lnTo>
                        <a:pt x="126" y="6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6"/>
                      </a:lnTo>
                      <a:lnTo>
                        <a:pt x="162" y="12"/>
                      </a:lnTo>
                      <a:lnTo>
                        <a:pt x="168" y="18"/>
                      </a:lnTo>
                      <a:lnTo>
                        <a:pt x="174" y="18"/>
                      </a:lnTo>
                      <a:lnTo>
                        <a:pt x="180" y="18"/>
                      </a:lnTo>
                      <a:lnTo>
                        <a:pt x="186" y="18"/>
                      </a:lnTo>
                      <a:lnTo>
                        <a:pt x="192" y="18"/>
                      </a:lnTo>
                      <a:lnTo>
                        <a:pt x="198" y="18"/>
                      </a:lnTo>
                      <a:lnTo>
                        <a:pt x="204" y="18"/>
                      </a:lnTo>
                      <a:lnTo>
                        <a:pt x="210" y="18"/>
                      </a:lnTo>
                      <a:lnTo>
                        <a:pt x="216" y="18"/>
                      </a:lnTo>
                      <a:lnTo>
                        <a:pt x="222" y="18"/>
                      </a:lnTo>
                      <a:lnTo>
                        <a:pt x="228" y="18"/>
                      </a:lnTo>
                      <a:lnTo>
                        <a:pt x="234" y="18"/>
                      </a:lnTo>
                      <a:lnTo>
                        <a:pt x="240" y="18"/>
                      </a:lnTo>
                      <a:lnTo>
                        <a:pt x="246" y="18"/>
                      </a:lnTo>
                      <a:lnTo>
                        <a:pt x="252" y="18"/>
                      </a:lnTo>
                      <a:lnTo>
                        <a:pt x="258" y="18"/>
                      </a:lnTo>
                      <a:lnTo>
                        <a:pt x="264" y="18"/>
                      </a:lnTo>
                      <a:lnTo>
                        <a:pt x="270" y="18"/>
                      </a:lnTo>
                      <a:lnTo>
                        <a:pt x="276" y="18"/>
                      </a:lnTo>
                      <a:lnTo>
                        <a:pt x="282" y="18"/>
                      </a:lnTo>
                      <a:lnTo>
                        <a:pt x="288" y="18"/>
                      </a:lnTo>
                      <a:lnTo>
                        <a:pt x="294" y="18"/>
                      </a:lnTo>
                      <a:lnTo>
                        <a:pt x="300" y="18"/>
                      </a:lnTo>
                      <a:lnTo>
                        <a:pt x="306" y="18"/>
                      </a:lnTo>
                      <a:lnTo>
                        <a:pt x="312" y="18"/>
                      </a:lnTo>
                      <a:lnTo>
                        <a:pt x="318" y="18"/>
                      </a:lnTo>
                      <a:lnTo>
                        <a:pt x="324" y="18"/>
                      </a:lnTo>
                      <a:lnTo>
                        <a:pt x="330" y="18"/>
                      </a:lnTo>
                      <a:lnTo>
                        <a:pt x="336" y="18"/>
                      </a:lnTo>
                      <a:lnTo>
                        <a:pt x="342" y="18"/>
                      </a:lnTo>
                      <a:lnTo>
                        <a:pt x="348" y="18"/>
                      </a:lnTo>
                      <a:lnTo>
                        <a:pt x="354" y="18"/>
                      </a:lnTo>
                      <a:lnTo>
                        <a:pt x="360" y="18"/>
                      </a:lnTo>
                      <a:lnTo>
                        <a:pt x="366" y="18"/>
                      </a:lnTo>
                      <a:lnTo>
                        <a:pt x="372" y="18"/>
                      </a:lnTo>
                      <a:lnTo>
                        <a:pt x="378" y="18"/>
                      </a:lnTo>
                      <a:lnTo>
                        <a:pt x="384" y="18"/>
                      </a:lnTo>
                      <a:lnTo>
                        <a:pt x="390" y="18"/>
                      </a:lnTo>
                      <a:lnTo>
                        <a:pt x="396" y="18"/>
                      </a:lnTo>
                      <a:lnTo>
                        <a:pt x="402" y="18"/>
                      </a:lnTo>
                      <a:lnTo>
                        <a:pt x="408" y="18"/>
                      </a:lnTo>
                      <a:lnTo>
                        <a:pt x="414" y="18"/>
                      </a:lnTo>
                      <a:lnTo>
                        <a:pt x="420" y="18"/>
                      </a:lnTo>
                      <a:lnTo>
                        <a:pt x="426" y="18"/>
                      </a:lnTo>
                      <a:lnTo>
                        <a:pt x="432" y="18"/>
                      </a:lnTo>
                      <a:lnTo>
                        <a:pt x="438" y="18"/>
                      </a:lnTo>
                      <a:lnTo>
                        <a:pt x="444" y="18"/>
                      </a:lnTo>
                      <a:lnTo>
                        <a:pt x="450" y="18"/>
                      </a:lnTo>
                      <a:lnTo>
                        <a:pt x="456" y="18"/>
                      </a:lnTo>
                      <a:lnTo>
                        <a:pt x="462" y="18"/>
                      </a:lnTo>
                      <a:lnTo>
                        <a:pt x="468" y="18"/>
                      </a:lnTo>
                      <a:lnTo>
                        <a:pt x="474" y="18"/>
                      </a:lnTo>
                      <a:lnTo>
                        <a:pt x="480" y="18"/>
                      </a:lnTo>
                      <a:lnTo>
                        <a:pt x="486" y="18"/>
                      </a:lnTo>
                      <a:lnTo>
                        <a:pt x="492" y="18"/>
                      </a:lnTo>
                      <a:lnTo>
                        <a:pt x="498" y="18"/>
                      </a:lnTo>
                      <a:lnTo>
                        <a:pt x="504" y="18"/>
                      </a:lnTo>
                      <a:lnTo>
                        <a:pt x="510" y="18"/>
                      </a:lnTo>
                      <a:lnTo>
                        <a:pt x="516" y="18"/>
                      </a:lnTo>
                      <a:lnTo>
                        <a:pt x="522" y="18"/>
                      </a:lnTo>
                      <a:lnTo>
                        <a:pt x="528" y="18"/>
                      </a:lnTo>
                      <a:lnTo>
                        <a:pt x="534" y="18"/>
                      </a:lnTo>
                      <a:lnTo>
                        <a:pt x="540" y="18"/>
                      </a:lnTo>
                      <a:lnTo>
                        <a:pt x="546" y="18"/>
                      </a:lnTo>
                      <a:lnTo>
                        <a:pt x="552" y="18"/>
                      </a:lnTo>
                      <a:lnTo>
                        <a:pt x="558" y="18"/>
                      </a:lnTo>
                      <a:lnTo>
                        <a:pt x="564" y="18"/>
                      </a:lnTo>
                      <a:lnTo>
                        <a:pt x="570" y="18"/>
                      </a:lnTo>
                      <a:lnTo>
                        <a:pt x="576" y="18"/>
                      </a:lnTo>
                      <a:lnTo>
                        <a:pt x="582" y="18"/>
                      </a:lnTo>
                      <a:lnTo>
                        <a:pt x="588" y="18"/>
                      </a:lnTo>
                      <a:lnTo>
                        <a:pt x="594" y="18"/>
                      </a:lnTo>
                      <a:lnTo>
                        <a:pt x="600" y="18"/>
                      </a:lnTo>
                      <a:lnTo>
                        <a:pt x="606" y="18"/>
                      </a:lnTo>
                      <a:lnTo>
                        <a:pt x="612" y="18"/>
                      </a:lnTo>
                      <a:lnTo>
                        <a:pt x="618" y="18"/>
                      </a:lnTo>
                      <a:lnTo>
                        <a:pt x="624" y="18"/>
                      </a:lnTo>
                      <a:lnTo>
                        <a:pt x="630" y="18"/>
                      </a:lnTo>
                      <a:lnTo>
                        <a:pt x="636" y="18"/>
                      </a:lnTo>
                      <a:lnTo>
                        <a:pt x="642" y="18"/>
                      </a:lnTo>
                      <a:lnTo>
                        <a:pt x="648" y="18"/>
                      </a:lnTo>
                      <a:lnTo>
                        <a:pt x="654" y="18"/>
                      </a:lnTo>
                      <a:lnTo>
                        <a:pt x="660" y="18"/>
                      </a:lnTo>
                      <a:lnTo>
                        <a:pt x="666" y="18"/>
                      </a:lnTo>
                      <a:lnTo>
                        <a:pt x="672" y="18"/>
                      </a:lnTo>
                      <a:lnTo>
                        <a:pt x="678" y="18"/>
                      </a:lnTo>
                      <a:lnTo>
                        <a:pt x="684" y="18"/>
                      </a:lnTo>
                      <a:lnTo>
                        <a:pt x="690" y="18"/>
                      </a:lnTo>
                      <a:lnTo>
                        <a:pt x="696" y="18"/>
                      </a:lnTo>
                      <a:lnTo>
                        <a:pt x="702" y="18"/>
                      </a:lnTo>
                      <a:lnTo>
                        <a:pt x="708" y="18"/>
                      </a:lnTo>
                      <a:lnTo>
                        <a:pt x="714" y="18"/>
                      </a:lnTo>
                      <a:lnTo>
                        <a:pt x="720" y="18"/>
                      </a:lnTo>
                      <a:lnTo>
                        <a:pt x="726" y="18"/>
                      </a:lnTo>
                      <a:lnTo>
                        <a:pt x="732" y="18"/>
                      </a:lnTo>
                      <a:lnTo>
                        <a:pt x="738" y="18"/>
                      </a:lnTo>
                      <a:lnTo>
                        <a:pt x="744" y="18"/>
                      </a:lnTo>
                      <a:lnTo>
                        <a:pt x="750" y="18"/>
                      </a:lnTo>
                      <a:lnTo>
                        <a:pt x="756" y="18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79" name="Freeform 116"/>
                <p:cNvSpPr>
                  <a:spLocks/>
                </p:cNvSpPr>
                <p:nvPr/>
              </p:nvSpPr>
              <p:spPr bwMode="auto">
                <a:xfrm>
                  <a:off x="3576" y="2148"/>
                  <a:ext cx="492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  <a:cxn ang="0">
                      <a:pos x="462" y="0"/>
                    </a:cxn>
                    <a:cxn ang="0">
                      <a:pos x="474" y="0"/>
                    </a:cxn>
                    <a:cxn ang="0">
                      <a:pos x="486" y="0"/>
                    </a:cxn>
                  </a:cxnLst>
                  <a:rect l="0" t="0" r="r" b="b"/>
                  <a:pathLst>
                    <a:path w="49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80" name="Freeform 117"/>
                <p:cNvSpPr>
                  <a:spLocks/>
                </p:cNvSpPr>
                <p:nvPr/>
              </p:nvSpPr>
              <p:spPr bwMode="auto">
                <a:xfrm>
                  <a:off x="1368" y="1788"/>
                  <a:ext cx="600" cy="240"/>
                </a:xfrm>
                <a:custGeom>
                  <a:avLst/>
                  <a:gdLst/>
                  <a:ahLst/>
                  <a:cxnLst>
                    <a:cxn ang="0">
                      <a:pos x="0" y="48"/>
                    </a:cxn>
                    <a:cxn ang="0">
                      <a:pos x="12" y="90"/>
                    </a:cxn>
                    <a:cxn ang="0">
                      <a:pos x="24" y="60"/>
                    </a:cxn>
                    <a:cxn ang="0">
                      <a:pos x="30" y="48"/>
                    </a:cxn>
                    <a:cxn ang="0">
                      <a:pos x="42" y="114"/>
                    </a:cxn>
                    <a:cxn ang="0">
                      <a:pos x="48" y="240"/>
                    </a:cxn>
                    <a:cxn ang="0">
                      <a:pos x="66" y="240"/>
                    </a:cxn>
                    <a:cxn ang="0">
                      <a:pos x="84" y="240"/>
                    </a:cxn>
                    <a:cxn ang="0">
                      <a:pos x="102" y="234"/>
                    </a:cxn>
                    <a:cxn ang="0">
                      <a:pos x="114" y="168"/>
                    </a:cxn>
                    <a:cxn ang="0">
                      <a:pos x="120" y="78"/>
                    </a:cxn>
                    <a:cxn ang="0">
                      <a:pos x="132" y="48"/>
                    </a:cxn>
                    <a:cxn ang="0">
                      <a:pos x="144" y="30"/>
                    </a:cxn>
                    <a:cxn ang="0">
                      <a:pos x="162" y="30"/>
                    </a:cxn>
                    <a:cxn ang="0">
                      <a:pos x="180" y="24"/>
                    </a:cxn>
                    <a:cxn ang="0">
                      <a:pos x="198" y="0"/>
                    </a:cxn>
                    <a:cxn ang="0">
                      <a:pos x="216" y="0"/>
                    </a:cxn>
                    <a:cxn ang="0">
                      <a:pos x="234" y="0"/>
                    </a:cxn>
                    <a:cxn ang="0">
                      <a:pos x="246" y="18"/>
                    </a:cxn>
                    <a:cxn ang="0">
                      <a:pos x="264" y="18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2" y="12"/>
                    </a:cxn>
                    <a:cxn ang="0">
                      <a:pos x="324" y="42"/>
                    </a:cxn>
                    <a:cxn ang="0">
                      <a:pos x="330" y="84"/>
                    </a:cxn>
                    <a:cxn ang="0">
                      <a:pos x="342" y="120"/>
                    </a:cxn>
                    <a:cxn ang="0">
                      <a:pos x="348" y="162"/>
                    </a:cxn>
                    <a:cxn ang="0">
                      <a:pos x="360" y="192"/>
                    </a:cxn>
                    <a:cxn ang="0">
                      <a:pos x="366" y="216"/>
                    </a:cxn>
                    <a:cxn ang="0">
                      <a:pos x="384" y="210"/>
                    </a:cxn>
                    <a:cxn ang="0">
                      <a:pos x="402" y="198"/>
                    </a:cxn>
                    <a:cxn ang="0">
                      <a:pos x="414" y="198"/>
                    </a:cxn>
                    <a:cxn ang="0">
                      <a:pos x="432" y="210"/>
                    </a:cxn>
                    <a:cxn ang="0">
                      <a:pos x="450" y="222"/>
                    </a:cxn>
                    <a:cxn ang="0">
                      <a:pos x="468" y="228"/>
                    </a:cxn>
                    <a:cxn ang="0">
                      <a:pos x="480" y="228"/>
                    </a:cxn>
                    <a:cxn ang="0">
                      <a:pos x="498" y="216"/>
                    </a:cxn>
                    <a:cxn ang="0">
                      <a:pos x="516" y="210"/>
                    </a:cxn>
                    <a:cxn ang="0">
                      <a:pos x="534" y="228"/>
                    </a:cxn>
                    <a:cxn ang="0">
                      <a:pos x="552" y="234"/>
                    </a:cxn>
                    <a:cxn ang="0">
                      <a:pos x="570" y="234"/>
                    </a:cxn>
                    <a:cxn ang="0">
                      <a:pos x="588" y="240"/>
                    </a:cxn>
                  </a:cxnLst>
                  <a:rect l="0" t="0" r="r" b="b"/>
                  <a:pathLst>
                    <a:path w="600" h="240">
                      <a:moveTo>
                        <a:pt x="0" y="120"/>
                      </a:moveTo>
                      <a:lnTo>
                        <a:pt x="0" y="36"/>
                      </a:lnTo>
                      <a:lnTo>
                        <a:pt x="0" y="48"/>
                      </a:lnTo>
                      <a:lnTo>
                        <a:pt x="6" y="54"/>
                      </a:lnTo>
                      <a:lnTo>
                        <a:pt x="6" y="84"/>
                      </a:lnTo>
                      <a:lnTo>
                        <a:pt x="12" y="90"/>
                      </a:lnTo>
                      <a:lnTo>
                        <a:pt x="18" y="84"/>
                      </a:lnTo>
                      <a:lnTo>
                        <a:pt x="24" y="78"/>
                      </a:lnTo>
                      <a:lnTo>
                        <a:pt x="24" y="60"/>
                      </a:lnTo>
                      <a:lnTo>
                        <a:pt x="30" y="54"/>
                      </a:lnTo>
                      <a:lnTo>
                        <a:pt x="30" y="42"/>
                      </a:lnTo>
                      <a:lnTo>
                        <a:pt x="30" y="48"/>
                      </a:lnTo>
                      <a:lnTo>
                        <a:pt x="36" y="54"/>
                      </a:lnTo>
                      <a:lnTo>
                        <a:pt x="36" y="102"/>
                      </a:lnTo>
                      <a:lnTo>
                        <a:pt x="42" y="114"/>
                      </a:lnTo>
                      <a:lnTo>
                        <a:pt x="42" y="198"/>
                      </a:lnTo>
                      <a:lnTo>
                        <a:pt x="48" y="210"/>
                      </a:lnTo>
                      <a:lnTo>
                        <a:pt x="48" y="240"/>
                      </a:lnTo>
                      <a:lnTo>
                        <a:pt x="54" y="240"/>
                      </a:lnTo>
                      <a:lnTo>
                        <a:pt x="60" y="240"/>
                      </a:lnTo>
                      <a:lnTo>
                        <a:pt x="66" y="240"/>
                      </a:lnTo>
                      <a:lnTo>
                        <a:pt x="72" y="240"/>
                      </a:lnTo>
                      <a:lnTo>
                        <a:pt x="78" y="240"/>
                      </a:lnTo>
                      <a:lnTo>
                        <a:pt x="84" y="240"/>
                      </a:lnTo>
                      <a:lnTo>
                        <a:pt x="90" y="240"/>
                      </a:lnTo>
                      <a:lnTo>
                        <a:pt x="96" y="240"/>
                      </a:lnTo>
                      <a:lnTo>
                        <a:pt x="102" y="234"/>
                      </a:lnTo>
                      <a:lnTo>
                        <a:pt x="108" y="228"/>
                      </a:lnTo>
                      <a:lnTo>
                        <a:pt x="108" y="174"/>
                      </a:lnTo>
                      <a:lnTo>
                        <a:pt x="114" y="168"/>
                      </a:lnTo>
                      <a:lnTo>
                        <a:pt x="114" y="114"/>
                      </a:lnTo>
                      <a:lnTo>
                        <a:pt x="120" y="108"/>
                      </a:lnTo>
                      <a:lnTo>
                        <a:pt x="120" y="78"/>
                      </a:lnTo>
                      <a:lnTo>
                        <a:pt x="126" y="72"/>
                      </a:lnTo>
                      <a:lnTo>
                        <a:pt x="126" y="54"/>
                      </a:lnTo>
                      <a:lnTo>
                        <a:pt x="132" y="48"/>
                      </a:lnTo>
                      <a:lnTo>
                        <a:pt x="132" y="36"/>
                      </a:lnTo>
                      <a:lnTo>
                        <a:pt x="138" y="30"/>
                      </a:lnTo>
                      <a:lnTo>
                        <a:pt x="144" y="30"/>
                      </a:lnTo>
                      <a:lnTo>
                        <a:pt x="150" y="30"/>
                      </a:lnTo>
                      <a:lnTo>
                        <a:pt x="156" y="24"/>
                      </a:lnTo>
                      <a:lnTo>
                        <a:pt x="162" y="30"/>
                      </a:lnTo>
                      <a:lnTo>
                        <a:pt x="168" y="30"/>
                      </a:lnTo>
                      <a:lnTo>
                        <a:pt x="174" y="24"/>
                      </a:lnTo>
                      <a:lnTo>
                        <a:pt x="180" y="24"/>
                      </a:lnTo>
                      <a:lnTo>
                        <a:pt x="192" y="12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6"/>
                      </a:lnTo>
                      <a:lnTo>
                        <a:pt x="246" y="12"/>
                      </a:lnTo>
                      <a:lnTo>
                        <a:pt x="246" y="18"/>
                      </a:lnTo>
                      <a:lnTo>
                        <a:pt x="252" y="24"/>
                      </a:lnTo>
                      <a:lnTo>
                        <a:pt x="258" y="24"/>
                      </a:lnTo>
                      <a:lnTo>
                        <a:pt x="264" y="18"/>
                      </a:lnTo>
                      <a:lnTo>
                        <a:pt x="276" y="6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6"/>
                      </a:lnTo>
                      <a:lnTo>
                        <a:pt x="312" y="12"/>
                      </a:lnTo>
                      <a:lnTo>
                        <a:pt x="318" y="18"/>
                      </a:lnTo>
                      <a:lnTo>
                        <a:pt x="318" y="36"/>
                      </a:lnTo>
                      <a:lnTo>
                        <a:pt x="324" y="42"/>
                      </a:lnTo>
                      <a:lnTo>
                        <a:pt x="324" y="60"/>
                      </a:lnTo>
                      <a:lnTo>
                        <a:pt x="330" y="66"/>
                      </a:lnTo>
                      <a:lnTo>
                        <a:pt x="330" y="84"/>
                      </a:lnTo>
                      <a:lnTo>
                        <a:pt x="336" y="90"/>
                      </a:lnTo>
                      <a:lnTo>
                        <a:pt x="336" y="114"/>
                      </a:lnTo>
                      <a:lnTo>
                        <a:pt x="342" y="120"/>
                      </a:lnTo>
                      <a:lnTo>
                        <a:pt x="342" y="138"/>
                      </a:lnTo>
                      <a:lnTo>
                        <a:pt x="348" y="144"/>
                      </a:lnTo>
                      <a:lnTo>
                        <a:pt x="348" y="162"/>
                      </a:lnTo>
                      <a:lnTo>
                        <a:pt x="354" y="168"/>
                      </a:lnTo>
                      <a:lnTo>
                        <a:pt x="354" y="186"/>
                      </a:lnTo>
                      <a:lnTo>
                        <a:pt x="360" y="192"/>
                      </a:lnTo>
                      <a:lnTo>
                        <a:pt x="360" y="204"/>
                      </a:lnTo>
                      <a:lnTo>
                        <a:pt x="372" y="216"/>
                      </a:lnTo>
                      <a:lnTo>
                        <a:pt x="366" y="216"/>
                      </a:lnTo>
                      <a:lnTo>
                        <a:pt x="372" y="216"/>
                      </a:lnTo>
                      <a:lnTo>
                        <a:pt x="378" y="216"/>
                      </a:lnTo>
                      <a:lnTo>
                        <a:pt x="384" y="210"/>
                      </a:lnTo>
                      <a:lnTo>
                        <a:pt x="390" y="204"/>
                      </a:lnTo>
                      <a:lnTo>
                        <a:pt x="396" y="198"/>
                      </a:lnTo>
                      <a:lnTo>
                        <a:pt x="402" y="198"/>
                      </a:lnTo>
                      <a:lnTo>
                        <a:pt x="414" y="198"/>
                      </a:lnTo>
                      <a:lnTo>
                        <a:pt x="408" y="198"/>
                      </a:lnTo>
                      <a:lnTo>
                        <a:pt x="414" y="198"/>
                      </a:lnTo>
                      <a:lnTo>
                        <a:pt x="420" y="204"/>
                      </a:lnTo>
                      <a:lnTo>
                        <a:pt x="426" y="204"/>
                      </a:lnTo>
                      <a:lnTo>
                        <a:pt x="432" y="210"/>
                      </a:lnTo>
                      <a:lnTo>
                        <a:pt x="438" y="216"/>
                      </a:lnTo>
                      <a:lnTo>
                        <a:pt x="444" y="216"/>
                      </a:lnTo>
                      <a:lnTo>
                        <a:pt x="450" y="222"/>
                      </a:lnTo>
                      <a:lnTo>
                        <a:pt x="456" y="228"/>
                      </a:lnTo>
                      <a:lnTo>
                        <a:pt x="462" y="228"/>
                      </a:lnTo>
                      <a:lnTo>
                        <a:pt x="468" y="228"/>
                      </a:lnTo>
                      <a:lnTo>
                        <a:pt x="480" y="228"/>
                      </a:lnTo>
                      <a:lnTo>
                        <a:pt x="474" y="228"/>
                      </a:lnTo>
                      <a:lnTo>
                        <a:pt x="480" y="228"/>
                      </a:lnTo>
                      <a:lnTo>
                        <a:pt x="486" y="222"/>
                      </a:lnTo>
                      <a:lnTo>
                        <a:pt x="492" y="216"/>
                      </a:lnTo>
                      <a:lnTo>
                        <a:pt x="498" y="216"/>
                      </a:lnTo>
                      <a:lnTo>
                        <a:pt x="504" y="210"/>
                      </a:lnTo>
                      <a:lnTo>
                        <a:pt x="510" y="210"/>
                      </a:lnTo>
                      <a:lnTo>
                        <a:pt x="516" y="210"/>
                      </a:lnTo>
                      <a:lnTo>
                        <a:pt x="522" y="216"/>
                      </a:lnTo>
                      <a:lnTo>
                        <a:pt x="528" y="222"/>
                      </a:lnTo>
                      <a:lnTo>
                        <a:pt x="534" y="228"/>
                      </a:lnTo>
                      <a:lnTo>
                        <a:pt x="540" y="234"/>
                      </a:lnTo>
                      <a:lnTo>
                        <a:pt x="546" y="234"/>
                      </a:lnTo>
                      <a:lnTo>
                        <a:pt x="552" y="234"/>
                      </a:lnTo>
                      <a:lnTo>
                        <a:pt x="558" y="234"/>
                      </a:lnTo>
                      <a:lnTo>
                        <a:pt x="564" y="234"/>
                      </a:lnTo>
                      <a:lnTo>
                        <a:pt x="570" y="234"/>
                      </a:lnTo>
                      <a:lnTo>
                        <a:pt x="576" y="234"/>
                      </a:lnTo>
                      <a:lnTo>
                        <a:pt x="582" y="240"/>
                      </a:lnTo>
                      <a:lnTo>
                        <a:pt x="588" y="240"/>
                      </a:lnTo>
                      <a:lnTo>
                        <a:pt x="594" y="240"/>
                      </a:lnTo>
                      <a:lnTo>
                        <a:pt x="600" y="240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81" name="Freeform 118"/>
                <p:cNvSpPr>
                  <a:spLocks/>
                </p:cNvSpPr>
                <p:nvPr/>
              </p:nvSpPr>
              <p:spPr bwMode="auto">
                <a:xfrm>
                  <a:off x="1968" y="2028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82" name="Freeform 119"/>
                <p:cNvSpPr>
                  <a:spLocks/>
                </p:cNvSpPr>
                <p:nvPr/>
              </p:nvSpPr>
              <p:spPr bwMode="auto">
                <a:xfrm>
                  <a:off x="2730" y="1830"/>
                  <a:ext cx="720" cy="198"/>
                </a:xfrm>
                <a:custGeom>
                  <a:avLst/>
                  <a:gdLst/>
                  <a:ahLst/>
                  <a:cxnLst>
                    <a:cxn ang="0">
                      <a:pos x="12" y="198"/>
                    </a:cxn>
                    <a:cxn ang="0">
                      <a:pos x="30" y="198"/>
                    </a:cxn>
                    <a:cxn ang="0">
                      <a:pos x="48" y="198"/>
                    </a:cxn>
                    <a:cxn ang="0">
                      <a:pos x="66" y="192"/>
                    </a:cxn>
                    <a:cxn ang="0">
                      <a:pos x="72" y="150"/>
                    </a:cxn>
                    <a:cxn ang="0">
                      <a:pos x="84" y="120"/>
                    </a:cxn>
                    <a:cxn ang="0">
                      <a:pos x="90" y="78"/>
                    </a:cxn>
                    <a:cxn ang="0">
                      <a:pos x="108" y="48"/>
                    </a:cxn>
                    <a:cxn ang="0">
                      <a:pos x="120" y="18"/>
                    </a:cxn>
                    <a:cxn ang="0">
                      <a:pos x="132" y="6"/>
                    </a:cxn>
                    <a:cxn ang="0">
                      <a:pos x="150" y="0"/>
                    </a:cxn>
                    <a:cxn ang="0">
                      <a:pos x="168" y="0"/>
                    </a:cxn>
                    <a:cxn ang="0">
                      <a:pos x="186" y="6"/>
                    </a:cxn>
                    <a:cxn ang="0">
                      <a:pos x="204" y="12"/>
                    </a:cxn>
                    <a:cxn ang="0">
                      <a:pos x="222" y="6"/>
                    </a:cxn>
                    <a:cxn ang="0">
                      <a:pos x="240" y="6"/>
                    </a:cxn>
                    <a:cxn ang="0">
                      <a:pos x="258" y="6"/>
                    </a:cxn>
                    <a:cxn ang="0">
                      <a:pos x="276" y="18"/>
                    </a:cxn>
                    <a:cxn ang="0">
                      <a:pos x="294" y="36"/>
                    </a:cxn>
                    <a:cxn ang="0">
                      <a:pos x="312" y="54"/>
                    </a:cxn>
                    <a:cxn ang="0">
                      <a:pos x="330" y="66"/>
                    </a:cxn>
                    <a:cxn ang="0">
                      <a:pos x="348" y="60"/>
                    </a:cxn>
                    <a:cxn ang="0">
                      <a:pos x="366" y="54"/>
                    </a:cxn>
                    <a:cxn ang="0">
                      <a:pos x="384" y="42"/>
                    </a:cxn>
                    <a:cxn ang="0">
                      <a:pos x="402" y="36"/>
                    </a:cxn>
                    <a:cxn ang="0">
                      <a:pos x="420" y="30"/>
                    </a:cxn>
                    <a:cxn ang="0">
                      <a:pos x="438" y="42"/>
                    </a:cxn>
                    <a:cxn ang="0">
                      <a:pos x="456" y="54"/>
                    </a:cxn>
                    <a:cxn ang="0">
                      <a:pos x="474" y="66"/>
                    </a:cxn>
                    <a:cxn ang="0">
                      <a:pos x="492" y="84"/>
                    </a:cxn>
                    <a:cxn ang="0">
                      <a:pos x="510" y="102"/>
                    </a:cxn>
                    <a:cxn ang="0">
                      <a:pos x="528" y="90"/>
                    </a:cxn>
                    <a:cxn ang="0">
                      <a:pos x="546" y="84"/>
                    </a:cxn>
                    <a:cxn ang="0">
                      <a:pos x="564" y="78"/>
                    </a:cxn>
                    <a:cxn ang="0">
                      <a:pos x="582" y="72"/>
                    </a:cxn>
                    <a:cxn ang="0">
                      <a:pos x="600" y="72"/>
                    </a:cxn>
                    <a:cxn ang="0">
                      <a:pos x="618" y="78"/>
                    </a:cxn>
                    <a:cxn ang="0">
                      <a:pos x="636" y="78"/>
                    </a:cxn>
                    <a:cxn ang="0">
                      <a:pos x="654" y="78"/>
                    </a:cxn>
                    <a:cxn ang="0">
                      <a:pos x="672" y="78"/>
                    </a:cxn>
                    <a:cxn ang="0">
                      <a:pos x="690" y="78"/>
                    </a:cxn>
                    <a:cxn ang="0">
                      <a:pos x="708" y="72"/>
                    </a:cxn>
                  </a:cxnLst>
                  <a:rect l="0" t="0" r="r" b="b"/>
                  <a:pathLst>
                    <a:path w="720" h="198">
                      <a:moveTo>
                        <a:pt x="0" y="198"/>
                      </a:moveTo>
                      <a:lnTo>
                        <a:pt x="6" y="198"/>
                      </a:lnTo>
                      <a:lnTo>
                        <a:pt x="12" y="198"/>
                      </a:lnTo>
                      <a:lnTo>
                        <a:pt x="18" y="198"/>
                      </a:lnTo>
                      <a:lnTo>
                        <a:pt x="24" y="198"/>
                      </a:lnTo>
                      <a:lnTo>
                        <a:pt x="30" y="198"/>
                      </a:lnTo>
                      <a:lnTo>
                        <a:pt x="36" y="198"/>
                      </a:lnTo>
                      <a:lnTo>
                        <a:pt x="42" y="198"/>
                      </a:lnTo>
                      <a:lnTo>
                        <a:pt x="48" y="198"/>
                      </a:lnTo>
                      <a:lnTo>
                        <a:pt x="54" y="198"/>
                      </a:lnTo>
                      <a:lnTo>
                        <a:pt x="60" y="198"/>
                      </a:lnTo>
                      <a:lnTo>
                        <a:pt x="66" y="192"/>
                      </a:lnTo>
                      <a:lnTo>
                        <a:pt x="66" y="186"/>
                      </a:lnTo>
                      <a:lnTo>
                        <a:pt x="72" y="180"/>
                      </a:lnTo>
                      <a:lnTo>
                        <a:pt x="72" y="150"/>
                      </a:lnTo>
                      <a:lnTo>
                        <a:pt x="78" y="144"/>
                      </a:lnTo>
                      <a:lnTo>
                        <a:pt x="78" y="126"/>
                      </a:lnTo>
                      <a:lnTo>
                        <a:pt x="84" y="120"/>
                      </a:lnTo>
                      <a:lnTo>
                        <a:pt x="84" y="96"/>
                      </a:lnTo>
                      <a:lnTo>
                        <a:pt x="90" y="90"/>
                      </a:lnTo>
                      <a:lnTo>
                        <a:pt x="90" y="78"/>
                      </a:lnTo>
                      <a:lnTo>
                        <a:pt x="96" y="72"/>
                      </a:lnTo>
                      <a:lnTo>
                        <a:pt x="96" y="60"/>
                      </a:lnTo>
                      <a:lnTo>
                        <a:pt x="108" y="48"/>
                      </a:lnTo>
                      <a:lnTo>
                        <a:pt x="108" y="36"/>
                      </a:lnTo>
                      <a:lnTo>
                        <a:pt x="120" y="24"/>
                      </a:lnTo>
                      <a:lnTo>
                        <a:pt x="120" y="18"/>
                      </a:lnTo>
                      <a:lnTo>
                        <a:pt x="132" y="6"/>
                      </a:lnTo>
                      <a:lnTo>
                        <a:pt x="126" y="6"/>
                      </a:lnTo>
                      <a:lnTo>
                        <a:pt x="132" y="6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6"/>
                      </a:lnTo>
                      <a:lnTo>
                        <a:pt x="192" y="6"/>
                      </a:lnTo>
                      <a:lnTo>
                        <a:pt x="198" y="12"/>
                      </a:lnTo>
                      <a:lnTo>
                        <a:pt x="204" y="12"/>
                      </a:lnTo>
                      <a:lnTo>
                        <a:pt x="210" y="12"/>
                      </a:lnTo>
                      <a:lnTo>
                        <a:pt x="216" y="12"/>
                      </a:lnTo>
                      <a:lnTo>
                        <a:pt x="222" y="6"/>
                      </a:lnTo>
                      <a:lnTo>
                        <a:pt x="228" y="6"/>
                      </a:lnTo>
                      <a:lnTo>
                        <a:pt x="234" y="6"/>
                      </a:lnTo>
                      <a:lnTo>
                        <a:pt x="240" y="6"/>
                      </a:lnTo>
                      <a:lnTo>
                        <a:pt x="246" y="6"/>
                      </a:lnTo>
                      <a:lnTo>
                        <a:pt x="252" y="6"/>
                      </a:lnTo>
                      <a:lnTo>
                        <a:pt x="258" y="6"/>
                      </a:lnTo>
                      <a:lnTo>
                        <a:pt x="264" y="12"/>
                      </a:lnTo>
                      <a:lnTo>
                        <a:pt x="270" y="12"/>
                      </a:lnTo>
                      <a:lnTo>
                        <a:pt x="276" y="18"/>
                      </a:lnTo>
                      <a:lnTo>
                        <a:pt x="282" y="24"/>
                      </a:lnTo>
                      <a:lnTo>
                        <a:pt x="288" y="30"/>
                      </a:lnTo>
                      <a:lnTo>
                        <a:pt x="294" y="36"/>
                      </a:lnTo>
                      <a:lnTo>
                        <a:pt x="300" y="42"/>
                      </a:lnTo>
                      <a:lnTo>
                        <a:pt x="306" y="48"/>
                      </a:lnTo>
                      <a:lnTo>
                        <a:pt x="312" y="54"/>
                      </a:lnTo>
                      <a:lnTo>
                        <a:pt x="318" y="60"/>
                      </a:lnTo>
                      <a:lnTo>
                        <a:pt x="324" y="60"/>
                      </a:lnTo>
                      <a:lnTo>
                        <a:pt x="330" y="66"/>
                      </a:lnTo>
                      <a:lnTo>
                        <a:pt x="336" y="66"/>
                      </a:lnTo>
                      <a:lnTo>
                        <a:pt x="342" y="66"/>
                      </a:lnTo>
                      <a:lnTo>
                        <a:pt x="348" y="60"/>
                      </a:lnTo>
                      <a:lnTo>
                        <a:pt x="354" y="60"/>
                      </a:lnTo>
                      <a:lnTo>
                        <a:pt x="360" y="54"/>
                      </a:lnTo>
                      <a:lnTo>
                        <a:pt x="366" y="54"/>
                      </a:lnTo>
                      <a:lnTo>
                        <a:pt x="372" y="48"/>
                      </a:lnTo>
                      <a:lnTo>
                        <a:pt x="378" y="42"/>
                      </a:lnTo>
                      <a:lnTo>
                        <a:pt x="384" y="42"/>
                      </a:lnTo>
                      <a:lnTo>
                        <a:pt x="390" y="36"/>
                      </a:lnTo>
                      <a:lnTo>
                        <a:pt x="396" y="36"/>
                      </a:lnTo>
                      <a:lnTo>
                        <a:pt x="402" y="36"/>
                      </a:lnTo>
                      <a:lnTo>
                        <a:pt x="408" y="30"/>
                      </a:lnTo>
                      <a:lnTo>
                        <a:pt x="414" y="30"/>
                      </a:lnTo>
                      <a:lnTo>
                        <a:pt x="420" y="30"/>
                      </a:lnTo>
                      <a:lnTo>
                        <a:pt x="426" y="36"/>
                      </a:lnTo>
                      <a:lnTo>
                        <a:pt x="432" y="36"/>
                      </a:lnTo>
                      <a:lnTo>
                        <a:pt x="438" y="42"/>
                      </a:lnTo>
                      <a:lnTo>
                        <a:pt x="444" y="42"/>
                      </a:lnTo>
                      <a:lnTo>
                        <a:pt x="450" y="48"/>
                      </a:lnTo>
                      <a:lnTo>
                        <a:pt x="456" y="54"/>
                      </a:lnTo>
                      <a:lnTo>
                        <a:pt x="462" y="54"/>
                      </a:lnTo>
                      <a:lnTo>
                        <a:pt x="468" y="60"/>
                      </a:lnTo>
                      <a:lnTo>
                        <a:pt x="474" y="66"/>
                      </a:lnTo>
                      <a:lnTo>
                        <a:pt x="480" y="72"/>
                      </a:lnTo>
                      <a:lnTo>
                        <a:pt x="486" y="78"/>
                      </a:lnTo>
                      <a:lnTo>
                        <a:pt x="492" y="84"/>
                      </a:lnTo>
                      <a:lnTo>
                        <a:pt x="498" y="90"/>
                      </a:lnTo>
                      <a:lnTo>
                        <a:pt x="504" y="96"/>
                      </a:lnTo>
                      <a:lnTo>
                        <a:pt x="510" y="102"/>
                      </a:lnTo>
                      <a:lnTo>
                        <a:pt x="516" y="102"/>
                      </a:lnTo>
                      <a:lnTo>
                        <a:pt x="522" y="96"/>
                      </a:lnTo>
                      <a:lnTo>
                        <a:pt x="528" y="90"/>
                      </a:lnTo>
                      <a:lnTo>
                        <a:pt x="534" y="84"/>
                      </a:lnTo>
                      <a:lnTo>
                        <a:pt x="540" y="84"/>
                      </a:lnTo>
                      <a:lnTo>
                        <a:pt x="546" y="84"/>
                      </a:lnTo>
                      <a:lnTo>
                        <a:pt x="552" y="78"/>
                      </a:lnTo>
                      <a:lnTo>
                        <a:pt x="558" y="78"/>
                      </a:lnTo>
                      <a:lnTo>
                        <a:pt x="564" y="78"/>
                      </a:lnTo>
                      <a:lnTo>
                        <a:pt x="570" y="72"/>
                      </a:lnTo>
                      <a:lnTo>
                        <a:pt x="576" y="72"/>
                      </a:lnTo>
                      <a:lnTo>
                        <a:pt x="582" y="72"/>
                      </a:lnTo>
                      <a:lnTo>
                        <a:pt x="588" y="72"/>
                      </a:lnTo>
                      <a:lnTo>
                        <a:pt x="594" y="72"/>
                      </a:lnTo>
                      <a:lnTo>
                        <a:pt x="600" y="72"/>
                      </a:lnTo>
                      <a:lnTo>
                        <a:pt x="606" y="72"/>
                      </a:lnTo>
                      <a:lnTo>
                        <a:pt x="612" y="78"/>
                      </a:lnTo>
                      <a:lnTo>
                        <a:pt x="618" y="78"/>
                      </a:lnTo>
                      <a:lnTo>
                        <a:pt x="624" y="78"/>
                      </a:lnTo>
                      <a:lnTo>
                        <a:pt x="630" y="78"/>
                      </a:lnTo>
                      <a:lnTo>
                        <a:pt x="636" y="78"/>
                      </a:lnTo>
                      <a:lnTo>
                        <a:pt x="642" y="78"/>
                      </a:lnTo>
                      <a:lnTo>
                        <a:pt x="648" y="78"/>
                      </a:lnTo>
                      <a:lnTo>
                        <a:pt x="654" y="78"/>
                      </a:lnTo>
                      <a:lnTo>
                        <a:pt x="660" y="78"/>
                      </a:lnTo>
                      <a:lnTo>
                        <a:pt x="666" y="78"/>
                      </a:lnTo>
                      <a:lnTo>
                        <a:pt x="672" y="78"/>
                      </a:lnTo>
                      <a:lnTo>
                        <a:pt x="678" y="78"/>
                      </a:lnTo>
                      <a:lnTo>
                        <a:pt x="684" y="78"/>
                      </a:lnTo>
                      <a:lnTo>
                        <a:pt x="690" y="78"/>
                      </a:lnTo>
                      <a:lnTo>
                        <a:pt x="696" y="78"/>
                      </a:lnTo>
                      <a:lnTo>
                        <a:pt x="702" y="78"/>
                      </a:lnTo>
                      <a:lnTo>
                        <a:pt x="708" y="72"/>
                      </a:lnTo>
                      <a:lnTo>
                        <a:pt x="714" y="72"/>
                      </a:lnTo>
                      <a:lnTo>
                        <a:pt x="720" y="72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83" name="Freeform 120"/>
                <p:cNvSpPr>
                  <a:spLocks/>
                </p:cNvSpPr>
                <p:nvPr/>
              </p:nvSpPr>
              <p:spPr bwMode="auto">
                <a:xfrm>
                  <a:off x="3450" y="1902"/>
                  <a:ext cx="618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  <a:cxn ang="0">
                      <a:pos x="462" y="0"/>
                    </a:cxn>
                    <a:cxn ang="0">
                      <a:pos x="474" y="0"/>
                    </a:cxn>
                    <a:cxn ang="0">
                      <a:pos x="486" y="0"/>
                    </a:cxn>
                    <a:cxn ang="0">
                      <a:pos x="498" y="0"/>
                    </a:cxn>
                    <a:cxn ang="0">
                      <a:pos x="510" y="0"/>
                    </a:cxn>
                    <a:cxn ang="0">
                      <a:pos x="522" y="0"/>
                    </a:cxn>
                    <a:cxn ang="0">
                      <a:pos x="534" y="0"/>
                    </a:cxn>
                    <a:cxn ang="0">
                      <a:pos x="546" y="0"/>
                    </a:cxn>
                    <a:cxn ang="0">
                      <a:pos x="558" y="0"/>
                    </a:cxn>
                    <a:cxn ang="0">
                      <a:pos x="570" y="0"/>
                    </a:cxn>
                    <a:cxn ang="0">
                      <a:pos x="582" y="0"/>
                    </a:cxn>
                    <a:cxn ang="0">
                      <a:pos x="594" y="0"/>
                    </a:cxn>
                    <a:cxn ang="0">
                      <a:pos x="606" y="0"/>
                    </a:cxn>
                    <a:cxn ang="0">
                      <a:pos x="618" y="0"/>
                    </a:cxn>
                  </a:cxnLst>
                  <a:rect l="0" t="0" r="r" b="b"/>
                  <a:pathLst>
                    <a:path w="618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84" name="Freeform 121"/>
                <p:cNvSpPr>
                  <a:spLocks/>
                </p:cNvSpPr>
                <p:nvPr/>
              </p:nvSpPr>
              <p:spPr bwMode="auto">
                <a:xfrm>
                  <a:off x="1368" y="1896"/>
                  <a:ext cx="612" cy="186"/>
                </a:xfrm>
                <a:custGeom>
                  <a:avLst/>
                  <a:gdLst/>
                  <a:ahLst/>
                  <a:cxnLst>
                    <a:cxn ang="0">
                      <a:pos x="0" y="60"/>
                    </a:cxn>
                    <a:cxn ang="0">
                      <a:pos x="12" y="114"/>
                    </a:cxn>
                    <a:cxn ang="0">
                      <a:pos x="18" y="108"/>
                    </a:cxn>
                    <a:cxn ang="0">
                      <a:pos x="30" y="78"/>
                    </a:cxn>
                    <a:cxn ang="0">
                      <a:pos x="36" y="108"/>
                    </a:cxn>
                    <a:cxn ang="0">
                      <a:pos x="48" y="186"/>
                    </a:cxn>
                    <a:cxn ang="0">
                      <a:pos x="66" y="186"/>
                    </a:cxn>
                    <a:cxn ang="0">
                      <a:pos x="84" y="186"/>
                    </a:cxn>
                    <a:cxn ang="0">
                      <a:pos x="102" y="186"/>
                    </a:cxn>
                    <a:cxn ang="0">
                      <a:pos x="114" y="156"/>
                    </a:cxn>
                    <a:cxn ang="0">
                      <a:pos x="126" y="102"/>
                    </a:cxn>
                    <a:cxn ang="0">
                      <a:pos x="132" y="54"/>
                    </a:cxn>
                    <a:cxn ang="0">
                      <a:pos x="144" y="42"/>
                    </a:cxn>
                    <a:cxn ang="0">
                      <a:pos x="162" y="42"/>
                    </a:cxn>
                    <a:cxn ang="0">
                      <a:pos x="180" y="30"/>
                    </a:cxn>
                    <a:cxn ang="0">
                      <a:pos x="192" y="6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0" y="12"/>
                    </a:cxn>
                    <a:cxn ang="0">
                      <a:pos x="252" y="36"/>
                    </a:cxn>
                    <a:cxn ang="0">
                      <a:pos x="270" y="12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2" y="18"/>
                    </a:cxn>
                    <a:cxn ang="0">
                      <a:pos x="324" y="48"/>
                    </a:cxn>
                    <a:cxn ang="0">
                      <a:pos x="330" y="108"/>
                    </a:cxn>
                    <a:cxn ang="0">
                      <a:pos x="342" y="150"/>
                    </a:cxn>
                    <a:cxn ang="0">
                      <a:pos x="348" y="186"/>
                    </a:cxn>
                    <a:cxn ang="0">
                      <a:pos x="366" y="186"/>
                    </a:cxn>
                    <a:cxn ang="0">
                      <a:pos x="384" y="186"/>
                    </a:cxn>
                    <a:cxn ang="0">
                      <a:pos x="402" y="186"/>
                    </a:cxn>
                    <a:cxn ang="0">
                      <a:pos x="420" y="186"/>
                    </a:cxn>
                    <a:cxn ang="0">
                      <a:pos x="438" y="186"/>
                    </a:cxn>
                    <a:cxn ang="0">
                      <a:pos x="456" y="186"/>
                    </a:cxn>
                    <a:cxn ang="0">
                      <a:pos x="474" y="186"/>
                    </a:cxn>
                    <a:cxn ang="0">
                      <a:pos x="492" y="186"/>
                    </a:cxn>
                    <a:cxn ang="0">
                      <a:pos x="510" y="186"/>
                    </a:cxn>
                    <a:cxn ang="0">
                      <a:pos x="528" y="186"/>
                    </a:cxn>
                    <a:cxn ang="0">
                      <a:pos x="546" y="186"/>
                    </a:cxn>
                    <a:cxn ang="0">
                      <a:pos x="564" y="186"/>
                    </a:cxn>
                    <a:cxn ang="0">
                      <a:pos x="582" y="186"/>
                    </a:cxn>
                    <a:cxn ang="0">
                      <a:pos x="600" y="186"/>
                    </a:cxn>
                  </a:cxnLst>
                  <a:rect l="0" t="0" r="r" b="b"/>
                  <a:pathLst>
                    <a:path w="612" h="186">
                      <a:moveTo>
                        <a:pt x="0" y="96"/>
                      </a:moveTo>
                      <a:lnTo>
                        <a:pt x="0" y="30"/>
                      </a:lnTo>
                      <a:lnTo>
                        <a:pt x="0" y="60"/>
                      </a:lnTo>
                      <a:lnTo>
                        <a:pt x="6" y="72"/>
                      </a:lnTo>
                      <a:lnTo>
                        <a:pt x="6" y="108"/>
                      </a:lnTo>
                      <a:lnTo>
                        <a:pt x="12" y="114"/>
                      </a:lnTo>
                      <a:lnTo>
                        <a:pt x="12" y="126"/>
                      </a:lnTo>
                      <a:lnTo>
                        <a:pt x="18" y="120"/>
                      </a:lnTo>
                      <a:lnTo>
                        <a:pt x="18" y="108"/>
                      </a:lnTo>
                      <a:lnTo>
                        <a:pt x="24" y="102"/>
                      </a:lnTo>
                      <a:lnTo>
                        <a:pt x="24" y="84"/>
                      </a:lnTo>
                      <a:lnTo>
                        <a:pt x="30" y="78"/>
                      </a:lnTo>
                      <a:lnTo>
                        <a:pt x="30" y="54"/>
                      </a:lnTo>
                      <a:lnTo>
                        <a:pt x="36" y="60"/>
                      </a:lnTo>
                      <a:lnTo>
                        <a:pt x="36" y="108"/>
                      </a:lnTo>
                      <a:lnTo>
                        <a:pt x="42" y="126"/>
                      </a:lnTo>
                      <a:lnTo>
                        <a:pt x="42" y="186"/>
                      </a:lnTo>
                      <a:lnTo>
                        <a:pt x="48" y="186"/>
                      </a:lnTo>
                      <a:lnTo>
                        <a:pt x="54" y="186"/>
                      </a:lnTo>
                      <a:lnTo>
                        <a:pt x="60" y="186"/>
                      </a:lnTo>
                      <a:lnTo>
                        <a:pt x="66" y="186"/>
                      </a:lnTo>
                      <a:lnTo>
                        <a:pt x="72" y="186"/>
                      </a:lnTo>
                      <a:lnTo>
                        <a:pt x="78" y="186"/>
                      </a:lnTo>
                      <a:lnTo>
                        <a:pt x="84" y="186"/>
                      </a:lnTo>
                      <a:lnTo>
                        <a:pt x="90" y="186"/>
                      </a:lnTo>
                      <a:lnTo>
                        <a:pt x="96" y="186"/>
                      </a:lnTo>
                      <a:lnTo>
                        <a:pt x="102" y="186"/>
                      </a:lnTo>
                      <a:lnTo>
                        <a:pt x="108" y="186"/>
                      </a:lnTo>
                      <a:lnTo>
                        <a:pt x="114" y="180"/>
                      </a:lnTo>
                      <a:lnTo>
                        <a:pt x="114" y="156"/>
                      </a:lnTo>
                      <a:lnTo>
                        <a:pt x="120" y="150"/>
                      </a:lnTo>
                      <a:lnTo>
                        <a:pt x="120" y="108"/>
                      </a:lnTo>
                      <a:lnTo>
                        <a:pt x="126" y="102"/>
                      </a:lnTo>
                      <a:lnTo>
                        <a:pt x="126" y="72"/>
                      </a:lnTo>
                      <a:lnTo>
                        <a:pt x="132" y="66"/>
                      </a:lnTo>
                      <a:lnTo>
                        <a:pt x="132" y="54"/>
                      </a:lnTo>
                      <a:lnTo>
                        <a:pt x="144" y="42"/>
                      </a:lnTo>
                      <a:lnTo>
                        <a:pt x="138" y="42"/>
                      </a:lnTo>
                      <a:lnTo>
                        <a:pt x="144" y="42"/>
                      </a:lnTo>
                      <a:lnTo>
                        <a:pt x="150" y="36"/>
                      </a:lnTo>
                      <a:lnTo>
                        <a:pt x="156" y="36"/>
                      </a:lnTo>
                      <a:lnTo>
                        <a:pt x="162" y="42"/>
                      </a:lnTo>
                      <a:lnTo>
                        <a:pt x="168" y="42"/>
                      </a:lnTo>
                      <a:lnTo>
                        <a:pt x="174" y="36"/>
                      </a:lnTo>
                      <a:lnTo>
                        <a:pt x="180" y="30"/>
                      </a:lnTo>
                      <a:lnTo>
                        <a:pt x="186" y="24"/>
                      </a:lnTo>
                      <a:lnTo>
                        <a:pt x="192" y="18"/>
                      </a:lnTo>
                      <a:lnTo>
                        <a:pt x="192" y="6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6"/>
                      </a:lnTo>
                      <a:lnTo>
                        <a:pt x="240" y="12"/>
                      </a:lnTo>
                      <a:lnTo>
                        <a:pt x="246" y="18"/>
                      </a:lnTo>
                      <a:lnTo>
                        <a:pt x="246" y="30"/>
                      </a:lnTo>
                      <a:lnTo>
                        <a:pt x="252" y="36"/>
                      </a:lnTo>
                      <a:lnTo>
                        <a:pt x="258" y="36"/>
                      </a:lnTo>
                      <a:lnTo>
                        <a:pt x="270" y="24"/>
                      </a:lnTo>
                      <a:lnTo>
                        <a:pt x="270" y="12"/>
                      </a:lnTo>
                      <a:lnTo>
                        <a:pt x="282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6"/>
                      </a:lnTo>
                      <a:lnTo>
                        <a:pt x="312" y="18"/>
                      </a:lnTo>
                      <a:lnTo>
                        <a:pt x="318" y="24"/>
                      </a:lnTo>
                      <a:lnTo>
                        <a:pt x="318" y="42"/>
                      </a:lnTo>
                      <a:lnTo>
                        <a:pt x="324" y="48"/>
                      </a:lnTo>
                      <a:lnTo>
                        <a:pt x="324" y="78"/>
                      </a:lnTo>
                      <a:lnTo>
                        <a:pt x="330" y="84"/>
                      </a:lnTo>
                      <a:lnTo>
                        <a:pt x="330" y="108"/>
                      </a:lnTo>
                      <a:lnTo>
                        <a:pt x="336" y="114"/>
                      </a:lnTo>
                      <a:lnTo>
                        <a:pt x="336" y="144"/>
                      </a:lnTo>
                      <a:lnTo>
                        <a:pt x="342" y="150"/>
                      </a:lnTo>
                      <a:lnTo>
                        <a:pt x="342" y="174"/>
                      </a:lnTo>
                      <a:lnTo>
                        <a:pt x="354" y="186"/>
                      </a:lnTo>
                      <a:lnTo>
                        <a:pt x="348" y="186"/>
                      </a:lnTo>
                      <a:lnTo>
                        <a:pt x="354" y="186"/>
                      </a:lnTo>
                      <a:lnTo>
                        <a:pt x="360" y="186"/>
                      </a:lnTo>
                      <a:lnTo>
                        <a:pt x="366" y="186"/>
                      </a:lnTo>
                      <a:lnTo>
                        <a:pt x="372" y="186"/>
                      </a:lnTo>
                      <a:lnTo>
                        <a:pt x="378" y="186"/>
                      </a:lnTo>
                      <a:lnTo>
                        <a:pt x="384" y="186"/>
                      </a:lnTo>
                      <a:lnTo>
                        <a:pt x="390" y="186"/>
                      </a:lnTo>
                      <a:lnTo>
                        <a:pt x="396" y="186"/>
                      </a:lnTo>
                      <a:lnTo>
                        <a:pt x="402" y="186"/>
                      </a:lnTo>
                      <a:lnTo>
                        <a:pt x="408" y="186"/>
                      </a:lnTo>
                      <a:lnTo>
                        <a:pt x="414" y="186"/>
                      </a:lnTo>
                      <a:lnTo>
                        <a:pt x="420" y="186"/>
                      </a:lnTo>
                      <a:lnTo>
                        <a:pt x="426" y="186"/>
                      </a:lnTo>
                      <a:lnTo>
                        <a:pt x="432" y="186"/>
                      </a:lnTo>
                      <a:lnTo>
                        <a:pt x="438" y="186"/>
                      </a:lnTo>
                      <a:lnTo>
                        <a:pt x="444" y="186"/>
                      </a:lnTo>
                      <a:lnTo>
                        <a:pt x="450" y="186"/>
                      </a:lnTo>
                      <a:lnTo>
                        <a:pt x="456" y="186"/>
                      </a:lnTo>
                      <a:lnTo>
                        <a:pt x="462" y="186"/>
                      </a:lnTo>
                      <a:lnTo>
                        <a:pt x="468" y="186"/>
                      </a:lnTo>
                      <a:lnTo>
                        <a:pt x="474" y="186"/>
                      </a:lnTo>
                      <a:lnTo>
                        <a:pt x="480" y="186"/>
                      </a:lnTo>
                      <a:lnTo>
                        <a:pt x="486" y="186"/>
                      </a:lnTo>
                      <a:lnTo>
                        <a:pt x="492" y="186"/>
                      </a:lnTo>
                      <a:lnTo>
                        <a:pt x="498" y="186"/>
                      </a:lnTo>
                      <a:lnTo>
                        <a:pt x="504" y="186"/>
                      </a:lnTo>
                      <a:lnTo>
                        <a:pt x="510" y="186"/>
                      </a:lnTo>
                      <a:lnTo>
                        <a:pt x="516" y="186"/>
                      </a:lnTo>
                      <a:lnTo>
                        <a:pt x="522" y="186"/>
                      </a:lnTo>
                      <a:lnTo>
                        <a:pt x="528" y="186"/>
                      </a:lnTo>
                      <a:lnTo>
                        <a:pt x="534" y="186"/>
                      </a:lnTo>
                      <a:lnTo>
                        <a:pt x="540" y="186"/>
                      </a:lnTo>
                      <a:lnTo>
                        <a:pt x="546" y="186"/>
                      </a:lnTo>
                      <a:lnTo>
                        <a:pt x="552" y="186"/>
                      </a:lnTo>
                      <a:lnTo>
                        <a:pt x="558" y="186"/>
                      </a:lnTo>
                      <a:lnTo>
                        <a:pt x="564" y="186"/>
                      </a:lnTo>
                      <a:lnTo>
                        <a:pt x="570" y="186"/>
                      </a:lnTo>
                      <a:lnTo>
                        <a:pt x="576" y="186"/>
                      </a:lnTo>
                      <a:lnTo>
                        <a:pt x="582" y="186"/>
                      </a:lnTo>
                      <a:lnTo>
                        <a:pt x="588" y="186"/>
                      </a:lnTo>
                      <a:lnTo>
                        <a:pt x="594" y="186"/>
                      </a:lnTo>
                      <a:lnTo>
                        <a:pt x="600" y="186"/>
                      </a:lnTo>
                      <a:lnTo>
                        <a:pt x="606" y="186"/>
                      </a:lnTo>
                      <a:lnTo>
                        <a:pt x="612" y="186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85" name="Freeform 122"/>
                <p:cNvSpPr>
                  <a:spLocks/>
                </p:cNvSpPr>
                <p:nvPr/>
              </p:nvSpPr>
              <p:spPr bwMode="auto">
                <a:xfrm>
                  <a:off x="1980" y="2082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86" name="Freeform 123"/>
                <p:cNvSpPr>
                  <a:spLocks/>
                </p:cNvSpPr>
                <p:nvPr/>
              </p:nvSpPr>
              <p:spPr bwMode="auto">
                <a:xfrm>
                  <a:off x="2742" y="1950"/>
                  <a:ext cx="738" cy="132"/>
                </a:xfrm>
                <a:custGeom>
                  <a:avLst/>
                  <a:gdLst/>
                  <a:ahLst/>
                  <a:cxnLst>
                    <a:cxn ang="0">
                      <a:pos x="12" y="132"/>
                    </a:cxn>
                    <a:cxn ang="0">
                      <a:pos x="30" y="132"/>
                    </a:cxn>
                    <a:cxn ang="0">
                      <a:pos x="48" y="132"/>
                    </a:cxn>
                    <a:cxn ang="0">
                      <a:pos x="66" y="132"/>
                    </a:cxn>
                    <a:cxn ang="0">
                      <a:pos x="78" y="108"/>
                    </a:cxn>
                    <a:cxn ang="0">
                      <a:pos x="90" y="78"/>
                    </a:cxn>
                    <a:cxn ang="0">
                      <a:pos x="96" y="48"/>
                    </a:cxn>
                    <a:cxn ang="0">
                      <a:pos x="120" y="12"/>
                    </a:cxn>
                    <a:cxn ang="0">
                      <a:pos x="132" y="6"/>
                    </a:cxn>
                    <a:cxn ang="0">
                      <a:pos x="150" y="0"/>
                    </a:cxn>
                    <a:cxn ang="0">
                      <a:pos x="168" y="6"/>
                    </a:cxn>
                    <a:cxn ang="0">
                      <a:pos x="186" y="18"/>
                    </a:cxn>
                    <a:cxn ang="0">
                      <a:pos x="204" y="18"/>
                    </a:cxn>
                    <a:cxn ang="0">
                      <a:pos x="222" y="12"/>
                    </a:cxn>
                    <a:cxn ang="0">
                      <a:pos x="240" y="6"/>
                    </a:cxn>
                    <a:cxn ang="0">
                      <a:pos x="258" y="18"/>
                    </a:cxn>
                    <a:cxn ang="0">
                      <a:pos x="276" y="42"/>
                    </a:cxn>
                    <a:cxn ang="0">
                      <a:pos x="294" y="66"/>
                    </a:cxn>
                    <a:cxn ang="0">
                      <a:pos x="312" y="84"/>
                    </a:cxn>
                    <a:cxn ang="0">
                      <a:pos x="330" y="84"/>
                    </a:cxn>
                    <a:cxn ang="0">
                      <a:pos x="348" y="78"/>
                    </a:cxn>
                    <a:cxn ang="0">
                      <a:pos x="366" y="60"/>
                    </a:cxn>
                    <a:cxn ang="0">
                      <a:pos x="384" y="48"/>
                    </a:cxn>
                    <a:cxn ang="0">
                      <a:pos x="402" y="42"/>
                    </a:cxn>
                    <a:cxn ang="0">
                      <a:pos x="420" y="48"/>
                    </a:cxn>
                    <a:cxn ang="0">
                      <a:pos x="438" y="60"/>
                    </a:cxn>
                    <a:cxn ang="0">
                      <a:pos x="462" y="84"/>
                    </a:cxn>
                    <a:cxn ang="0">
                      <a:pos x="480" y="108"/>
                    </a:cxn>
                    <a:cxn ang="0">
                      <a:pos x="492" y="126"/>
                    </a:cxn>
                    <a:cxn ang="0">
                      <a:pos x="510" y="126"/>
                    </a:cxn>
                    <a:cxn ang="0">
                      <a:pos x="528" y="108"/>
                    </a:cxn>
                    <a:cxn ang="0">
                      <a:pos x="546" y="102"/>
                    </a:cxn>
                    <a:cxn ang="0">
                      <a:pos x="564" y="96"/>
                    </a:cxn>
                    <a:cxn ang="0">
                      <a:pos x="582" y="96"/>
                    </a:cxn>
                    <a:cxn ang="0">
                      <a:pos x="600" y="102"/>
                    </a:cxn>
                    <a:cxn ang="0">
                      <a:pos x="618" y="102"/>
                    </a:cxn>
                    <a:cxn ang="0">
                      <a:pos x="636" y="102"/>
                    </a:cxn>
                    <a:cxn ang="0">
                      <a:pos x="654" y="102"/>
                    </a:cxn>
                    <a:cxn ang="0">
                      <a:pos x="672" y="102"/>
                    </a:cxn>
                    <a:cxn ang="0">
                      <a:pos x="690" y="96"/>
                    </a:cxn>
                    <a:cxn ang="0">
                      <a:pos x="708" y="96"/>
                    </a:cxn>
                    <a:cxn ang="0">
                      <a:pos x="726" y="96"/>
                    </a:cxn>
                  </a:cxnLst>
                  <a:rect l="0" t="0" r="r" b="b"/>
                  <a:pathLst>
                    <a:path w="738" h="132">
                      <a:moveTo>
                        <a:pt x="0" y="132"/>
                      </a:moveTo>
                      <a:lnTo>
                        <a:pt x="6" y="132"/>
                      </a:lnTo>
                      <a:lnTo>
                        <a:pt x="12" y="132"/>
                      </a:lnTo>
                      <a:lnTo>
                        <a:pt x="18" y="132"/>
                      </a:lnTo>
                      <a:lnTo>
                        <a:pt x="24" y="132"/>
                      </a:lnTo>
                      <a:lnTo>
                        <a:pt x="30" y="132"/>
                      </a:lnTo>
                      <a:lnTo>
                        <a:pt x="36" y="132"/>
                      </a:lnTo>
                      <a:lnTo>
                        <a:pt x="42" y="132"/>
                      </a:lnTo>
                      <a:lnTo>
                        <a:pt x="48" y="132"/>
                      </a:lnTo>
                      <a:lnTo>
                        <a:pt x="54" y="132"/>
                      </a:lnTo>
                      <a:lnTo>
                        <a:pt x="60" y="132"/>
                      </a:lnTo>
                      <a:lnTo>
                        <a:pt x="66" y="132"/>
                      </a:lnTo>
                      <a:lnTo>
                        <a:pt x="72" y="126"/>
                      </a:lnTo>
                      <a:lnTo>
                        <a:pt x="78" y="120"/>
                      </a:lnTo>
                      <a:lnTo>
                        <a:pt x="78" y="108"/>
                      </a:lnTo>
                      <a:lnTo>
                        <a:pt x="84" y="102"/>
                      </a:lnTo>
                      <a:lnTo>
                        <a:pt x="84" y="84"/>
                      </a:lnTo>
                      <a:lnTo>
                        <a:pt x="90" y="78"/>
                      </a:lnTo>
                      <a:lnTo>
                        <a:pt x="90" y="66"/>
                      </a:lnTo>
                      <a:lnTo>
                        <a:pt x="96" y="60"/>
                      </a:lnTo>
                      <a:lnTo>
                        <a:pt x="96" y="48"/>
                      </a:lnTo>
                      <a:lnTo>
                        <a:pt x="108" y="36"/>
                      </a:lnTo>
                      <a:lnTo>
                        <a:pt x="108" y="24"/>
                      </a:lnTo>
                      <a:lnTo>
                        <a:pt x="120" y="12"/>
                      </a:lnTo>
                      <a:lnTo>
                        <a:pt x="120" y="6"/>
                      </a:lnTo>
                      <a:lnTo>
                        <a:pt x="126" y="6"/>
                      </a:lnTo>
                      <a:lnTo>
                        <a:pt x="132" y="6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6"/>
                      </a:lnTo>
                      <a:lnTo>
                        <a:pt x="168" y="6"/>
                      </a:lnTo>
                      <a:lnTo>
                        <a:pt x="174" y="12"/>
                      </a:lnTo>
                      <a:lnTo>
                        <a:pt x="180" y="12"/>
                      </a:lnTo>
                      <a:lnTo>
                        <a:pt x="186" y="18"/>
                      </a:lnTo>
                      <a:lnTo>
                        <a:pt x="192" y="18"/>
                      </a:lnTo>
                      <a:lnTo>
                        <a:pt x="198" y="18"/>
                      </a:lnTo>
                      <a:lnTo>
                        <a:pt x="204" y="18"/>
                      </a:lnTo>
                      <a:lnTo>
                        <a:pt x="210" y="12"/>
                      </a:lnTo>
                      <a:lnTo>
                        <a:pt x="216" y="12"/>
                      </a:lnTo>
                      <a:lnTo>
                        <a:pt x="222" y="12"/>
                      </a:lnTo>
                      <a:lnTo>
                        <a:pt x="228" y="6"/>
                      </a:lnTo>
                      <a:lnTo>
                        <a:pt x="234" y="6"/>
                      </a:lnTo>
                      <a:lnTo>
                        <a:pt x="240" y="6"/>
                      </a:lnTo>
                      <a:lnTo>
                        <a:pt x="246" y="12"/>
                      </a:lnTo>
                      <a:lnTo>
                        <a:pt x="252" y="12"/>
                      </a:lnTo>
                      <a:lnTo>
                        <a:pt x="258" y="18"/>
                      </a:lnTo>
                      <a:lnTo>
                        <a:pt x="264" y="24"/>
                      </a:lnTo>
                      <a:lnTo>
                        <a:pt x="276" y="36"/>
                      </a:lnTo>
                      <a:lnTo>
                        <a:pt x="276" y="42"/>
                      </a:lnTo>
                      <a:lnTo>
                        <a:pt x="288" y="54"/>
                      </a:lnTo>
                      <a:lnTo>
                        <a:pt x="288" y="60"/>
                      </a:lnTo>
                      <a:lnTo>
                        <a:pt x="294" y="66"/>
                      </a:lnTo>
                      <a:lnTo>
                        <a:pt x="300" y="72"/>
                      </a:lnTo>
                      <a:lnTo>
                        <a:pt x="306" y="78"/>
                      </a:lnTo>
                      <a:lnTo>
                        <a:pt x="312" y="84"/>
                      </a:lnTo>
                      <a:lnTo>
                        <a:pt x="318" y="84"/>
                      </a:lnTo>
                      <a:lnTo>
                        <a:pt x="324" y="84"/>
                      </a:lnTo>
                      <a:lnTo>
                        <a:pt x="330" y="84"/>
                      </a:lnTo>
                      <a:lnTo>
                        <a:pt x="336" y="84"/>
                      </a:lnTo>
                      <a:lnTo>
                        <a:pt x="342" y="78"/>
                      </a:lnTo>
                      <a:lnTo>
                        <a:pt x="348" y="78"/>
                      </a:lnTo>
                      <a:lnTo>
                        <a:pt x="354" y="72"/>
                      </a:lnTo>
                      <a:lnTo>
                        <a:pt x="360" y="66"/>
                      </a:lnTo>
                      <a:lnTo>
                        <a:pt x="366" y="60"/>
                      </a:lnTo>
                      <a:lnTo>
                        <a:pt x="372" y="54"/>
                      </a:lnTo>
                      <a:lnTo>
                        <a:pt x="378" y="54"/>
                      </a:lnTo>
                      <a:lnTo>
                        <a:pt x="384" y="48"/>
                      </a:lnTo>
                      <a:lnTo>
                        <a:pt x="390" y="48"/>
                      </a:lnTo>
                      <a:lnTo>
                        <a:pt x="396" y="42"/>
                      </a:lnTo>
                      <a:lnTo>
                        <a:pt x="402" y="42"/>
                      </a:lnTo>
                      <a:lnTo>
                        <a:pt x="408" y="42"/>
                      </a:lnTo>
                      <a:lnTo>
                        <a:pt x="414" y="48"/>
                      </a:lnTo>
                      <a:lnTo>
                        <a:pt x="420" y="48"/>
                      </a:lnTo>
                      <a:lnTo>
                        <a:pt x="426" y="54"/>
                      </a:lnTo>
                      <a:lnTo>
                        <a:pt x="432" y="60"/>
                      </a:lnTo>
                      <a:lnTo>
                        <a:pt x="438" y="60"/>
                      </a:lnTo>
                      <a:lnTo>
                        <a:pt x="444" y="66"/>
                      </a:lnTo>
                      <a:lnTo>
                        <a:pt x="450" y="72"/>
                      </a:lnTo>
                      <a:lnTo>
                        <a:pt x="462" y="84"/>
                      </a:lnTo>
                      <a:lnTo>
                        <a:pt x="462" y="90"/>
                      </a:lnTo>
                      <a:lnTo>
                        <a:pt x="468" y="96"/>
                      </a:lnTo>
                      <a:lnTo>
                        <a:pt x="480" y="108"/>
                      </a:lnTo>
                      <a:lnTo>
                        <a:pt x="480" y="114"/>
                      </a:lnTo>
                      <a:lnTo>
                        <a:pt x="486" y="120"/>
                      </a:lnTo>
                      <a:lnTo>
                        <a:pt x="492" y="126"/>
                      </a:lnTo>
                      <a:lnTo>
                        <a:pt x="498" y="132"/>
                      </a:lnTo>
                      <a:lnTo>
                        <a:pt x="504" y="132"/>
                      </a:lnTo>
                      <a:lnTo>
                        <a:pt x="510" y="126"/>
                      </a:lnTo>
                      <a:lnTo>
                        <a:pt x="516" y="120"/>
                      </a:lnTo>
                      <a:lnTo>
                        <a:pt x="522" y="114"/>
                      </a:lnTo>
                      <a:lnTo>
                        <a:pt x="528" y="108"/>
                      </a:lnTo>
                      <a:lnTo>
                        <a:pt x="534" y="108"/>
                      </a:lnTo>
                      <a:lnTo>
                        <a:pt x="540" y="108"/>
                      </a:lnTo>
                      <a:lnTo>
                        <a:pt x="546" y="102"/>
                      </a:lnTo>
                      <a:lnTo>
                        <a:pt x="552" y="102"/>
                      </a:lnTo>
                      <a:lnTo>
                        <a:pt x="558" y="96"/>
                      </a:lnTo>
                      <a:lnTo>
                        <a:pt x="564" y="96"/>
                      </a:lnTo>
                      <a:lnTo>
                        <a:pt x="570" y="96"/>
                      </a:lnTo>
                      <a:lnTo>
                        <a:pt x="576" y="96"/>
                      </a:lnTo>
                      <a:lnTo>
                        <a:pt x="582" y="96"/>
                      </a:lnTo>
                      <a:lnTo>
                        <a:pt x="588" y="96"/>
                      </a:lnTo>
                      <a:lnTo>
                        <a:pt x="594" y="96"/>
                      </a:lnTo>
                      <a:lnTo>
                        <a:pt x="600" y="102"/>
                      </a:lnTo>
                      <a:lnTo>
                        <a:pt x="606" y="102"/>
                      </a:lnTo>
                      <a:lnTo>
                        <a:pt x="612" y="102"/>
                      </a:lnTo>
                      <a:lnTo>
                        <a:pt x="618" y="102"/>
                      </a:lnTo>
                      <a:lnTo>
                        <a:pt x="624" y="102"/>
                      </a:lnTo>
                      <a:lnTo>
                        <a:pt x="630" y="102"/>
                      </a:lnTo>
                      <a:lnTo>
                        <a:pt x="636" y="102"/>
                      </a:lnTo>
                      <a:lnTo>
                        <a:pt x="642" y="102"/>
                      </a:lnTo>
                      <a:lnTo>
                        <a:pt x="648" y="102"/>
                      </a:lnTo>
                      <a:lnTo>
                        <a:pt x="654" y="102"/>
                      </a:lnTo>
                      <a:lnTo>
                        <a:pt x="660" y="102"/>
                      </a:lnTo>
                      <a:lnTo>
                        <a:pt x="666" y="102"/>
                      </a:lnTo>
                      <a:lnTo>
                        <a:pt x="672" y="102"/>
                      </a:lnTo>
                      <a:lnTo>
                        <a:pt x="678" y="102"/>
                      </a:lnTo>
                      <a:lnTo>
                        <a:pt x="684" y="102"/>
                      </a:lnTo>
                      <a:lnTo>
                        <a:pt x="690" y="96"/>
                      </a:lnTo>
                      <a:lnTo>
                        <a:pt x="696" y="96"/>
                      </a:lnTo>
                      <a:lnTo>
                        <a:pt x="702" y="96"/>
                      </a:lnTo>
                      <a:lnTo>
                        <a:pt x="708" y="96"/>
                      </a:lnTo>
                      <a:lnTo>
                        <a:pt x="714" y="96"/>
                      </a:lnTo>
                      <a:lnTo>
                        <a:pt x="720" y="96"/>
                      </a:lnTo>
                      <a:lnTo>
                        <a:pt x="726" y="96"/>
                      </a:lnTo>
                      <a:lnTo>
                        <a:pt x="732" y="96"/>
                      </a:lnTo>
                      <a:lnTo>
                        <a:pt x="738" y="96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87" name="Freeform 124"/>
                <p:cNvSpPr>
                  <a:spLocks/>
                </p:cNvSpPr>
                <p:nvPr/>
              </p:nvSpPr>
              <p:spPr bwMode="auto">
                <a:xfrm>
                  <a:off x="3480" y="2046"/>
                  <a:ext cx="588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  <a:cxn ang="0">
                      <a:pos x="462" y="0"/>
                    </a:cxn>
                    <a:cxn ang="0">
                      <a:pos x="474" y="0"/>
                    </a:cxn>
                    <a:cxn ang="0">
                      <a:pos x="486" y="0"/>
                    </a:cxn>
                    <a:cxn ang="0">
                      <a:pos x="498" y="0"/>
                    </a:cxn>
                    <a:cxn ang="0">
                      <a:pos x="510" y="0"/>
                    </a:cxn>
                    <a:cxn ang="0">
                      <a:pos x="522" y="0"/>
                    </a:cxn>
                    <a:cxn ang="0">
                      <a:pos x="534" y="0"/>
                    </a:cxn>
                    <a:cxn ang="0">
                      <a:pos x="546" y="0"/>
                    </a:cxn>
                    <a:cxn ang="0">
                      <a:pos x="558" y="0"/>
                    </a:cxn>
                    <a:cxn ang="0">
                      <a:pos x="570" y="0"/>
                    </a:cxn>
                    <a:cxn ang="0">
                      <a:pos x="582" y="0"/>
                    </a:cxn>
                  </a:cxnLst>
                  <a:rect l="0" t="0" r="r" b="b"/>
                  <a:pathLst>
                    <a:path w="588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88" name="Freeform 125"/>
                <p:cNvSpPr>
                  <a:spLocks/>
                </p:cNvSpPr>
                <p:nvPr/>
              </p:nvSpPr>
              <p:spPr bwMode="auto">
                <a:xfrm>
                  <a:off x="1368" y="2274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BFB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89" name="Freeform 126"/>
                <p:cNvSpPr>
                  <a:spLocks/>
                </p:cNvSpPr>
                <p:nvPr/>
              </p:nvSpPr>
              <p:spPr bwMode="auto">
                <a:xfrm>
                  <a:off x="2130" y="2274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BFB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90" name="Freeform 127"/>
                <p:cNvSpPr>
                  <a:spLocks/>
                </p:cNvSpPr>
                <p:nvPr/>
              </p:nvSpPr>
              <p:spPr bwMode="auto">
                <a:xfrm>
                  <a:off x="2892" y="2274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BFB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91" name="Freeform 128"/>
                <p:cNvSpPr>
                  <a:spLocks/>
                </p:cNvSpPr>
                <p:nvPr/>
              </p:nvSpPr>
              <p:spPr bwMode="auto">
                <a:xfrm>
                  <a:off x="3654" y="2274"/>
                  <a:ext cx="414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</a:cxnLst>
                  <a:rect l="0" t="0" r="r" b="b"/>
                  <a:pathLst>
                    <a:path w="414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</a:path>
                  </a:pathLst>
                </a:custGeom>
                <a:noFill/>
                <a:ln w="12700">
                  <a:solidFill>
                    <a:srgbClr val="BFB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92" name="Freeform 129"/>
                <p:cNvSpPr>
                  <a:spLocks/>
                </p:cNvSpPr>
                <p:nvPr/>
              </p:nvSpPr>
              <p:spPr bwMode="auto">
                <a:xfrm>
                  <a:off x="1368" y="2184"/>
                  <a:ext cx="738" cy="42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42"/>
                    </a:cxn>
                    <a:cxn ang="0">
                      <a:pos x="36" y="36"/>
                    </a:cxn>
                    <a:cxn ang="0">
                      <a:pos x="42" y="42"/>
                    </a:cxn>
                    <a:cxn ang="0">
                      <a:pos x="60" y="42"/>
                    </a:cxn>
                    <a:cxn ang="0">
                      <a:pos x="78" y="42"/>
                    </a:cxn>
                    <a:cxn ang="0">
                      <a:pos x="96" y="42"/>
                    </a:cxn>
                    <a:cxn ang="0">
                      <a:pos x="114" y="42"/>
                    </a:cxn>
                    <a:cxn ang="0">
                      <a:pos x="132" y="42"/>
                    </a:cxn>
                    <a:cxn ang="0">
                      <a:pos x="150" y="42"/>
                    </a:cxn>
                    <a:cxn ang="0">
                      <a:pos x="168" y="42"/>
                    </a:cxn>
                    <a:cxn ang="0">
                      <a:pos x="186" y="42"/>
                    </a:cxn>
                    <a:cxn ang="0">
                      <a:pos x="204" y="42"/>
                    </a:cxn>
                    <a:cxn ang="0">
                      <a:pos x="222" y="42"/>
                    </a:cxn>
                    <a:cxn ang="0">
                      <a:pos x="240" y="42"/>
                    </a:cxn>
                    <a:cxn ang="0">
                      <a:pos x="258" y="42"/>
                    </a:cxn>
                    <a:cxn ang="0">
                      <a:pos x="276" y="42"/>
                    </a:cxn>
                    <a:cxn ang="0">
                      <a:pos x="294" y="42"/>
                    </a:cxn>
                    <a:cxn ang="0">
                      <a:pos x="312" y="42"/>
                    </a:cxn>
                    <a:cxn ang="0">
                      <a:pos x="330" y="42"/>
                    </a:cxn>
                    <a:cxn ang="0">
                      <a:pos x="348" y="42"/>
                    </a:cxn>
                    <a:cxn ang="0">
                      <a:pos x="366" y="42"/>
                    </a:cxn>
                    <a:cxn ang="0">
                      <a:pos x="384" y="42"/>
                    </a:cxn>
                    <a:cxn ang="0">
                      <a:pos x="402" y="42"/>
                    </a:cxn>
                    <a:cxn ang="0">
                      <a:pos x="420" y="42"/>
                    </a:cxn>
                    <a:cxn ang="0">
                      <a:pos x="438" y="42"/>
                    </a:cxn>
                    <a:cxn ang="0">
                      <a:pos x="456" y="42"/>
                    </a:cxn>
                    <a:cxn ang="0">
                      <a:pos x="474" y="42"/>
                    </a:cxn>
                    <a:cxn ang="0">
                      <a:pos x="492" y="42"/>
                    </a:cxn>
                    <a:cxn ang="0">
                      <a:pos x="510" y="42"/>
                    </a:cxn>
                    <a:cxn ang="0">
                      <a:pos x="528" y="42"/>
                    </a:cxn>
                    <a:cxn ang="0">
                      <a:pos x="546" y="42"/>
                    </a:cxn>
                    <a:cxn ang="0">
                      <a:pos x="564" y="42"/>
                    </a:cxn>
                    <a:cxn ang="0">
                      <a:pos x="582" y="42"/>
                    </a:cxn>
                    <a:cxn ang="0">
                      <a:pos x="600" y="42"/>
                    </a:cxn>
                    <a:cxn ang="0">
                      <a:pos x="618" y="42"/>
                    </a:cxn>
                    <a:cxn ang="0">
                      <a:pos x="636" y="42"/>
                    </a:cxn>
                    <a:cxn ang="0">
                      <a:pos x="654" y="42"/>
                    </a:cxn>
                    <a:cxn ang="0">
                      <a:pos x="672" y="42"/>
                    </a:cxn>
                    <a:cxn ang="0">
                      <a:pos x="690" y="42"/>
                    </a:cxn>
                    <a:cxn ang="0">
                      <a:pos x="708" y="42"/>
                    </a:cxn>
                    <a:cxn ang="0">
                      <a:pos x="726" y="42"/>
                    </a:cxn>
                  </a:cxnLst>
                  <a:rect l="0" t="0" r="r" b="b"/>
                  <a:pathLst>
                    <a:path w="738" h="42">
                      <a:moveTo>
                        <a:pt x="0" y="24"/>
                      </a:move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6"/>
                      </a:lnTo>
                      <a:lnTo>
                        <a:pt x="12" y="42"/>
                      </a:lnTo>
                      <a:lnTo>
                        <a:pt x="18" y="42"/>
                      </a:lnTo>
                      <a:lnTo>
                        <a:pt x="24" y="42"/>
                      </a:lnTo>
                      <a:lnTo>
                        <a:pt x="30" y="42"/>
                      </a:lnTo>
                      <a:lnTo>
                        <a:pt x="36" y="36"/>
                      </a:lnTo>
                      <a:lnTo>
                        <a:pt x="42" y="30"/>
                      </a:lnTo>
                      <a:lnTo>
                        <a:pt x="42" y="18"/>
                      </a:lnTo>
                      <a:lnTo>
                        <a:pt x="42" y="42"/>
                      </a:lnTo>
                      <a:lnTo>
                        <a:pt x="48" y="42"/>
                      </a:lnTo>
                      <a:lnTo>
                        <a:pt x="54" y="42"/>
                      </a:lnTo>
                      <a:lnTo>
                        <a:pt x="60" y="42"/>
                      </a:lnTo>
                      <a:lnTo>
                        <a:pt x="66" y="42"/>
                      </a:lnTo>
                      <a:lnTo>
                        <a:pt x="72" y="42"/>
                      </a:lnTo>
                      <a:lnTo>
                        <a:pt x="78" y="42"/>
                      </a:lnTo>
                      <a:lnTo>
                        <a:pt x="84" y="42"/>
                      </a:lnTo>
                      <a:lnTo>
                        <a:pt x="90" y="42"/>
                      </a:lnTo>
                      <a:lnTo>
                        <a:pt x="96" y="42"/>
                      </a:lnTo>
                      <a:lnTo>
                        <a:pt x="102" y="42"/>
                      </a:lnTo>
                      <a:lnTo>
                        <a:pt x="108" y="42"/>
                      </a:lnTo>
                      <a:lnTo>
                        <a:pt x="114" y="42"/>
                      </a:lnTo>
                      <a:lnTo>
                        <a:pt x="120" y="42"/>
                      </a:lnTo>
                      <a:lnTo>
                        <a:pt x="126" y="42"/>
                      </a:lnTo>
                      <a:lnTo>
                        <a:pt x="132" y="42"/>
                      </a:lnTo>
                      <a:lnTo>
                        <a:pt x="138" y="42"/>
                      </a:lnTo>
                      <a:lnTo>
                        <a:pt x="144" y="42"/>
                      </a:lnTo>
                      <a:lnTo>
                        <a:pt x="150" y="42"/>
                      </a:lnTo>
                      <a:lnTo>
                        <a:pt x="156" y="42"/>
                      </a:lnTo>
                      <a:lnTo>
                        <a:pt x="162" y="42"/>
                      </a:lnTo>
                      <a:lnTo>
                        <a:pt x="168" y="42"/>
                      </a:lnTo>
                      <a:lnTo>
                        <a:pt x="174" y="42"/>
                      </a:lnTo>
                      <a:lnTo>
                        <a:pt x="180" y="42"/>
                      </a:lnTo>
                      <a:lnTo>
                        <a:pt x="186" y="42"/>
                      </a:lnTo>
                      <a:lnTo>
                        <a:pt x="192" y="42"/>
                      </a:lnTo>
                      <a:lnTo>
                        <a:pt x="198" y="42"/>
                      </a:lnTo>
                      <a:lnTo>
                        <a:pt x="204" y="42"/>
                      </a:lnTo>
                      <a:lnTo>
                        <a:pt x="210" y="42"/>
                      </a:lnTo>
                      <a:lnTo>
                        <a:pt x="216" y="42"/>
                      </a:lnTo>
                      <a:lnTo>
                        <a:pt x="222" y="42"/>
                      </a:lnTo>
                      <a:lnTo>
                        <a:pt x="228" y="42"/>
                      </a:lnTo>
                      <a:lnTo>
                        <a:pt x="234" y="42"/>
                      </a:lnTo>
                      <a:lnTo>
                        <a:pt x="240" y="42"/>
                      </a:lnTo>
                      <a:lnTo>
                        <a:pt x="246" y="42"/>
                      </a:lnTo>
                      <a:lnTo>
                        <a:pt x="252" y="42"/>
                      </a:lnTo>
                      <a:lnTo>
                        <a:pt x="258" y="42"/>
                      </a:lnTo>
                      <a:lnTo>
                        <a:pt x="264" y="42"/>
                      </a:lnTo>
                      <a:lnTo>
                        <a:pt x="270" y="42"/>
                      </a:lnTo>
                      <a:lnTo>
                        <a:pt x="276" y="42"/>
                      </a:lnTo>
                      <a:lnTo>
                        <a:pt x="282" y="42"/>
                      </a:lnTo>
                      <a:lnTo>
                        <a:pt x="288" y="42"/>
                      </a:lnTo>
                      <a:lnTo>
                        <a:pt x="294" y="42"/>
                      </a:lnTo>
                      <a:lnTo>
                        <a:pt x="300" y="42"/>
                      </a:lnTo>
                      <a:lnTo>
                        <a:pt x="306" y="42"/>
                      </a:lnTo>
                      <a:lnTo>
                        <a:pt x="312" y="42"/>
                      </a:lnTo>
                      <a:lnTo>
                        <a:pt x="318" y="42"/>
                      </a:lnTo>
                      <a:lnTo>
                        <a:pt x="324" y="42"/>
                      </a:lnTo>
                      <a:lnTo>
                        <a:pt x="330" y="42"/>
                      </a:lnTo>
                      <a:lnTo>
                        <a:pt x="336" y="42"/>
                      </a:lnTo>
                      <a:lnTo>
                        <a:pt x="342" y="42"/>
                      </a:lnTo>
                      <a:lnTo>
                        <a:pt x="348" y="42"/>
                      </a:lnTo>
                      <a:lnTo>
                        <a:pt x="354" y="42"/>
                      </a:lnTo>
                      <a:lnTo>
                        <a:pt x="360" y="42"/>
                      </a:lnTo>
                      <a:lnTo>
                        <a:pt x="366" y="42"/>
                      </a:lnTo>
                      <a:lnTo>
                        <a:pt x="372" y="42"/>
                      </a:lnTo>
                      <a:lnTo>
                        <a:pt x="378" y="42"/>
                      </a:lnTo>
                      <a:lnTo>
                        <a:pt x="384" y="42"/>
                      </a:lnTo>
                      <a:lnTo>
                        <a:pt x="390" y="42"/>
                      </a:lnTo>
                      <a:lnTo>
                        <a:pt x="396" y="42"/>
                      </a:lnTo>
                      <a:lnTo>
                        <a:pt x="402" y="42"/>
                      </a:lnTo>
                      <a:lnTo>
                        <a:pt x="408" y="42"/>
                      </a:lnTo>
                      <a:lnTo>
                        <a:pt x="414" y="42"/>
                      </a:lnTo>
                      <a:lnTo>
                        <a:pt x="420" y="42"/>
                      </a:lnTo>
                      <a:lnTo>
                        <a:pt x="426" y="42"/>
                      </a:lnTo>
                      <a:lnTo>
                        <a:pt x="432" y="42"/>
                      </a:lnTo>
                      <a:lnTo>
                        <a:pt x="438" y="42"/>
                      </a:lnTo>
                      <a:lnTo>
                        <a:pt x="444" y="42"/>
                      </a:lnTo>
                      <a:lnTo>
                        <a:pt x="450" y="42"/>
                      </a:lnTo>
                      <a:lnTo>
                        <a:pt x="456" y="42"/>
                      </a:lnTo>
                      <a:lnTo>
                        <a:pt x="462" y="42"/>
                      </a:lnTo>
                      <a:lnTo>
                        <a:pt x="468" y="42"/>
                      </a:lnTo>
                      <a:lnTo>
                        <a:pt x="474" y="42"/>
                      </a:lnTo>
                      <a:lnTo>
                        <a:pt x="480" y="42"/>
                      </a:lnTo>
                      <a:lnTo>
                        <a:pt x="486" y="42"/>
                      </a:lnTo>
                      <a:lnTo>
                        <a:pt x="492" y="42"/>
                      </a:lnTo>
                      <a:lnTo>
                        <a:pt x="498" y="42"/>
                      </a:lnTo>
                      <a:lnTo>
                        <a:pt x="504" y="42"/>
                      </a:lnTo>
                      <a:lnTo>
                        <a:pt x="510" y="42"/>
                      </a:lnTo>
                      <a:lnTo>
                        <a:pt x="516" y="42"/>
                      </a:lnTo>
                      <a:lnTo>
                        <a:pt x="522" y="42"/>
                      </a:lnTo>
                      <a:lnTo>
                        <a:pt x="528" y="42"/>
                      </a:lnTo>
                      <a:lnTo>
                        <a:pt x="534" y="42"/>
                      </a:lnTo>
                      <a:lnTo>
                        <a:pt x="540" y="42"/>
                      </a:lnTo>
                      <a:lnTo>
                        <a:pt x="546" y="42"/>
                      </a:lnTo>
                      <a:lnTo>
                        <a:pt x="552" y="42"/>
                      </a:lnTo>
                      <a:lnTo>
                        <a:pt x="558" y="42"/>
                      </a:lnTo>
                      <a:lnTo>
                        <a:pt x="564" y="42"/>
                      </a:lnTo>
                      <a:lnTo>
                        <a:pt x="570" y="42"/>
                      </a:lnTo>
                      <a:lnTo>
                        <a:pt x="576" y="42"/>
                      </a:lnTo>
                      <a:lnTo>
                        <a:pt x="582" y="42"/>
                      </a:lnTo>
                      <a:lnTo>
                        <a:pt x="588" y="42"/>
                      </a:lnTo>
                      <a:lnTo>
                        <a:pt x="594" y="42"/>
                      </a:lnTo>
                      <a:lnTo>
                        <a:pt x="600" y="42"/>
                      </a:lnTo>
                      <a:lnTo>
                        <a:pt x="606" y="42"/>
                      </a:lnTo>
                      <a:lnTo>
                        <a:pt x="612" y="42"/>
                      </a:lnTo>
                      <a:lnTo>
                        <a:pt x="618" y="42"/>
                      </a:lnTo>
                      <a:lnTo>
                        <a:pt x="624" y="42"/>
                      </a:lnTo>
                      <a:lnTo>
                        <a:pt x="630" y="42"/>
                      </a:lnTo>
                      <a:lnTo>
                        <a:pt x="636" y="42"/>
                      </a:lnTo>
                      <a:lnTo>
                        <a:pt x="642" y="42"/>
                      </a:lnTo>
                      <a:lnTo>
                        <a:pt x="648" y="42"/>
                      </a:lnTo>
                      <a:lnTo>
                        <a:pt x="654" y="42"/>
                      </a:lnTo>
                      <a:lnTo>
                        <a:pt x="660" y="42"/>
                      </a:lnTo>
                      <a:lnTo>
                        <a:pt x="666" y="42"/>
                      </a:lnTo>
                      <a:lnTo>
                        <a:pt x="672" y="42"/>
                      </a:lnTo>
                      <a:lnTo>
                        <a:pt x="678" y="42"/>
                      </a:lnTo>
                      <a:lnTo>
                        <a:pt x="684" y="42"/>
                      </a:lnTo>
                      <a:lnTo>
                        <a:pt x="690" y="42"/>
                      </a:lnTo>
                      <a:lnTo>
                        <a:pt x="696" y="42"/>
                      </a:lnTo>
                      <a:lnTo>
                        <a:pt x="702" y="42"/>
                      </a:lnTo>
                      <a:lnTo>
                        <a:pt x="708" y="42"/>
                      </a:lnTo>
                      <a:lnTo>
                        <a:pt x="714" y="42"/>
                      </a:lnTo>
                      <a:lnTo>
                        <a:pt x="720" y="42"/>
                      </a:lnTo>
                      <a:lnTo>
                        <a:pt x="726" y="42"/>
                      </a:lnTo>
                      <a:lnTo>
                        <a:pt x="732" y="42"/>
                      </a:lnTo>
                      <a:lnTo>
                        <a:pt x="738" y="42"/>
                      </a:lnTo>
                    </a:path>
                  </a:pathLst>
                </a:custGeom>
                <a:noFill/>
                <a:ln w="12700">
                  <a:solidFill>
                    <a:srgbClr val="3F3F3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93" name="Freeform 130"/>
                <p:cNvSpPr>
                  <a:spLocks/>
                </p:cNvSpPr>
                <p:nvPr/>
              </p:nvSpPr>
              <p:spPr bwMode="auto">
                <a:xfrm>
                  <a:off x="2106" y="2226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3F3F3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94" name="Freeform 131"/>
                <p:cNvSpPr>
                  <a:spLocks/>
                </p:cNvSpPr>
                <p:nvPr/>
              </p:nvSpPr>
              <p:spPr bwMode="auto">
                <a:xfrm>
                  <a:off x="2868" y="2226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3F3F3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95" name="Freeform 132"/>
                <p:cNvSpPr>
                  <a:spLocks/>
                </p:cNvSpPr>
                <p:nvPr/>
              </p:nvSpPr>
              <p:spPr bwMode="auto">
                <a:xfrm>
                  <a:off x="3630" y="2226"/>
                  <a:ext cx="438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</a:cxnLst>
                  <a:rect l="0" t="0" r="r" b="b"/>
                  <a:pathLst>
                    <a:path w="438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</a:path>
                  </a:pathLst>
                </a:custGeom>
                <a:noFill/>
                <a:ln w="12700">
                  <a:solidFill>
                    <a:srgbClr val="3F3F3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96" name="Freeform 133"/>
                <p:cNvSpPr>
                  <a:spLocks/>
                </p:cNvSpPr>
                <p:nvPr/>
              </p:nvSpPr>
              <p:spPr bwMode="auto">
                <a:xfrm>
                  <a:off x="1368" y="1998"/>
                  <a:ext cx="642" cy="13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84"/>
                    </a:cxn>
                    <a:cxn ang="0">
                      <a:pos x="24" y="30"/>
                    </a:cxn>
                    <a:cxn ang="0">
                      <a:pos x="30" y="108"/>
                    </a:cxn>
                    <a:cxn ang="0">
                      <a:pos x="36" y="30"/>
                    </a:cxn>
                    <a:cxn ang="0">
                      <a:pos x="42" y="18"/>
                    </a:cxn>
                    <a:cxn ang="0">
                      <a:pos x="54" y="126"/>
                    </a:cxn>
                    <a:cxn ang="0">
                      <a:pos x="60" y="60"/>
                    </a:cxn>
                    <a:cxn ang="0">
                      <a:pos x="66" y="138"/>
                    </a:cxn>
                    <a:cxn ang="0">
                      <a:pos x="78" y="114"/>
                    </a:cxn>
                    <a:cxn ang="0">
                      <a:pos x="84" y="138"/>
                    </a:cxn>
                    <a:cxn ang="0">
                      <a:pos x="96" y="114"/>
                    </a:cxn>
                    <a:cxn ang="0">
                      <a:pos x="108" y="138"/>
                    </a:cxn>
                    <a:cxn ang="0">
                      <a:pos x="126" y="138"/>
                    </a:cxn>
                    <a:cxn ang="0">
                      <a:pos x="144" y="138"/>
                    </a:cxn>
                    <a:cxn ang="0">
                      <a:pos x="162" y="138"/>
                    </a:cxn>
                    <a:cxn ang="0">
                      <a:pos x="180" y="138"/>
                    </a:cxn>
                    <a:cxn ang="0">
                      <a:pos x="198" y="138"/>
                    </a:cxn>
                    <a:cxn ang="0">
                      <a:pos x="216" y="138"/>
                    </a:cxn>
                    <a:cxn ang="0">
                      <a:pos x="234" y="138"/>
                    </a:cxn>
                    <a:cxn ang="0">
                      <a:pos x="252" y="138"/>
                    </a:cxn>
                    <a:cxn ang="0">
                      <a:pos x="270" y="138"/>
                    </a:cxn>
                    <a:cxn ang="0">
                      <a:pos x="288" y="138"/>
                    </a:cxn>
                    <a:cxn ang="0">
                      <a:pos x="306" y="138"/>
                    </a:cxn>
                    <a:cxn ang="0">
                      <a:pos x="324" y="138"/>
                    </a:cxn>
                    <a:cxn ang="0">
                      <a:pos x="342" y="138"/>
                    </a:cxn>
                    <a:cxn ang="0">
                      <a:pos x="360" y="138"/>
                    </a:cxn>
                    <a:cxn ang="0">
                      <a:pos x="378" y="138"/>
                    </a:cxn>
                    <a:cxn ang="0">
                      <a:pos x="396" y="138"/>
                    </a:cxn>
                    <a:cxn ang="0">
                      <a:pos x="414" y="138"/>
                    </a:cxn>
                    <a:cxn ang="0">
                      <a:pos x="432" y="138"/>
                    </a:cxn>
                    <a:cxn ang="0">
                      <a:pos x="450" y="138"/>
                    </a:cxn>
                    <a:cxn ang="0">
                      <a:pos x="468" y="138"/>
                    </a:cxn>
                    <a:cxn ang="0">
                      <a:pos x="486" y="138"/>
                    </a:cxn>
                    <a:cxn ang="0">
                      <a:pos x="504" y="138"/>
                    </a:cxn>
                    <a:cxn ang="0">
                      <a:pos x="522" y="138"/>
                    </a:cxn>
                    <a:cxn ang="0">
                      <a:pos x="540" y="138"/>
                    </a:cxn>
                    <a:cxn ang="0">
                      <a:pos x="558" y="138"/>
                    </a:cxn>
                    <a:cxn ang="0">
                      <a:pos x="576" y="138"/>
                    </a:cxn>
                    <a:cxn ang="0">
                      <a:pos x="594" y="138"/>
                    </a:cxn>
                    <a:cxn ang="0">
                      <a:pos x="612" y="138"/>
                    </a:cxn>
                    <a:cxn ang="0">
                      <a:pos x="630" y="138"/>
                    </a:cxn>
                  </a:cxnLst>
                  <a:rect l="0" t="0" r="r" b="b"/>
                  <a:pathLst>
                    <a:path w="642" h="138">
                      <a:moveTo>
                        <a:pt x="0" y="66"/>
                      </a:moveTo>
                      <a:lnTo>
                        <a:pt x="0" y="12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2" y="66"/>
                      </a:lnTo>
                      <a:lnTo>
                        <a:pt x="18" y="84"/>
                      </a:lnTo>
                      <a:lnTo>
                        <a:pt x="18" y="96"/>
                      </a:lnTo>
                      <a:lnTo>
                        <a:pt x="18" y="36"/>
                      </a:lnTo>
                      <a:lnTo>
                        <a:pt x="24" y="30"/>
                      </a:lnTo>
                      <a:lnTo>
                        <a:pt x="24" y="18"/>
                      </a:lnTo>
                      <a:lnTo>
                        <a:pt x="24" y="90"/>
                      </a:lnTo>
                      <a:lnTo>
                        <a:pt x="30" y="108"/>
                      </a:lnTo>
                      <a:lnTo>
                        <a:pt x="30" y="138"/>
                      </a:lnTo>
                      <a:lnTo>
                        <a:pt x="36" y="138"/>
                      </a:lnTo>
                      <a:lnTo>
                        <a:pt x="36" y="30"/>
                      </a:lnTo>
                      <a:lnTo>
                        <a:pt x="42" y="12"/>
                      </a:lnTo>
                      <a:lnTo>
                        <a:pt x="42" y="0"/>
                      </a:lnTo>
                      <a:lnTo>
                        <a:pt x="42" y="18"/>
                      </a:lnTo>
                      <a:lnTo>
                        <a:pt x="48" y="36"/>
                      </a:lnTo>
                      <a:lnTo>
                        <a:pt x="48" y="120"/>
                      </a:lnTo>
                      <a:lnTo>
                        <a:pt x="54" y="126"/>
                      </a:lnTo>
                      <a:lnTo>
                        <a:pt x="54" y="78"/>
                      </a:lnTo>
                      <a:lnTo>
                        <a:pt x="60" y="72"/>
                      </a:lnTo>
                      <a:lnTo>
                        <a:pt x="60" y="60"/>
                      </a:lnTo>
                      <a:lnTo>
                        <a:pt x="60" y="90"/>
                      </a:lnTo>
                      <a:lnTo>
                        <a:pt x="66" y="96"/>
                      </a:lnTo>
                      <a:lnTo>
                        <a:pt x="66" y="138"/>
                      </a:lnTo>
                      <a:lnTo>
                        <a:pt x="72" y="132"/>
                      </a:lnTo>
                      <a:lnTo>
                        <a:pt x="72" y="120"/>
                      </a:lnTo>
                      <a:lnTo>
                        <a:pt x="78" y="114"/>
                      </a:lnTo>
                      <a:lnTo>
                        <a:pt x="78" y="90"/>
                      </a:lnTo>
                      <a:lnTo>
                        <a:pt x="84" y="96"/>
                      </a:lnTo>
                      <a:lnTo>
                        <a:pt x="84" y="138"/>
                      </a:lnTo>
                      <a:lnTo>
                        <a:pt x="90" y="138"/>
                      </a:lnTo>
                      <a:lnTo>
                        <a:pt x="96" y="132"/>
                      </a:lnTo>
                      <a:lnTo>
                        <a:pt x="96" y="114"/>
                      </a:lnTo>
                      <a:lnTo>
                        <a:pt x="102" y="120"/>
                      </a:lnTo>
                      <a:lnTo>
                        <a:pt x="102" y="132"/>
                      </a:lnTo>
                      <a:lnTo>
                        <a:pt x="108" y="138"/>
                      </a:lnTo>
                      <a:lnTo>
                        <a:pt x="114" y="138"/>
                      </a:lnTo>
                      <a:lnTo>
                        <a:pt x="120" y="138"/>
                      </a:lnTo>
                      <a:lnTo>
                        <a:pt x="126" y="138"/>
                      </a:lnTo>
                      <a:lnTo>
                        <a:pt x="132" y="138"/>
                      </a:lnTo>
                      <a:lnTo>
                        <a:pt x="138" y="138"/>
                      </a:lnTo>
                      <a:lnTo>
                        <a:pt x="144" y="138"/>
                      </a:lnTo>
                      <a:lnTo>
                        <a:pt x="150" y="138"/>
                      </a:lnTo>
                      <a:lnTo>
                        <a:pt x="156" y="138"/>
                      </a:lnTo>
                      <a:lnTo>
                        <a:pt x="162" y="138"/>
                      </a:lnTo>
                      <a:lnTo>
                        <a:pt x="168" y="138"/>
                      </a:lnTo>
                      <a:lnTo>
                        <a:pt x="174" y="138"/>
                      </a:lnTo>
                      <a:lnTo>
                        <a:pt x="180" y="138"/>
                      </a:lnTo>
                      <a:lnTo>
                        <a:pt x="186" y="138"/>
                      </a:lnTo>
                      <a:lnTo>
                        <a:pt x="192" y="138"/>
                      </a:lnTo>
                      <a:lnTo>
                        <a:pt x="198" y="138"/>
                      </a:lnTo>
                      <a:lnTo>
                        <a:pt x="204" y="138"/>
                      </a:lnTo>
                      <a:lnTo>
                        <a:pt x="210" y="138"/>
                      </a:lnTo>
                      <a:lnTo>
                        <a:pt x="216" y="138"/>
                      </a:lnTo>
                      <a:lnTo>
                        <a:pt x="222" y="138"/>
                      </a:lnTo>
                      <a:lnTo>
                        <a:pt x="228" y="138"/>
                      </a:lnTo>
                      <a:lnTo>
                        <a:pt x="234" y="138"/>
                      </a:lnTo>
                      <a:lnTo>
                        <a:pt x="240" y="138"/>
                      </a:lnTo>
                      <a:lnTo>
                        <a:pt x="246" y="138"/>
                      </a:lnTo>
                      <a:lnTo>
                        <a:pt x="252" y="138"/>
                      </a:lnTo>
                      <a:lnTo>
                        <a:pt x="258" y="138"/>
                      </a:lnTo>
                      <a:lnTo>
                        <a:pt x="264" y="138"/>
                      </a:lnTo>
                      <a:lnTo>
                        <a:pt x="270" y="138"/>
                      </a:lnTo>
                      <a:lnTo>
                        <a:pt x="276" y="138"/>
                      </a:lnTo>
                      <a:lnTo>
                        <a:pt x="282" y="138"/>
                      </a:lnTo>
                      <a:lnTo>
                        <a:pt x="288" y="138"/>
                      </a:lnTo>
                      <a:lnTo>
                        <a:pt x="294" y="138"/>
                      </a:lnTo>
                      <a:lnTo>
                        <a:pt x="300" y="138"/>
                      </a:lnTo>
                      <a:lnTo>
                        <a:pt x="306" y="138"/>
                      </a:lnTo>
                      <a:lnTo>
                        <a:pt x="312" y="138"/>
                      </a:lnTo>
                      <a:lnTo>
                        <a:pt x="318" y="138"/>
                      </a:lnTo>
                      <a:lnTo>
                        <a:pt x="324" y="138"/>
                      </a:lnTo>
                      <a:lnTo>
                        <a:pt x="330" y="138"/>
                      </a:lnTo>
                      <a:lnTo>
                        <a:pt x="336" y="138"/>
                      </a:lnTo>
                      <a:lnTo>
                        <a:pt x="342" y="138"/>
                      </a:lnTo>
                      <a:lnTo>
                        <a:pt x="348" y="138"/>
                      </a:lnTo>
                      <a:lnTo>
                        <a:pt x="354" y="138"/>
                      </a:lnTo>
                      <a:lnTo>
                        <a:pt x="360" y="138"/>
                      </a:lnTo>
                      <a:lnTo>
                        <a:pt x="366" y="138"/>
                      </a:lnTo>
                      <a:lnTo>
                        <a:pt x="372" y="138"/>
                      </a:lnTo>
                      <a:lnTo>
                        <a:pt x="378" y="138"/>
                      </a:lnTo>
                      <a:lnTo>
                        <a:pt x="384" y="138"/>
                      </a:lnTo>
                      <a:lnTo>
                        <a:pt x="390" y="138"/>
                      </a:lnTo>
                      <a:lnTo>
                        <a:pt x="396" y="138"/>
                      </a:lnTo>
                      <a:lnTo>
                        <a:pt x="402" y="138"/>
                      </a:lnTo>
                      <a:lnTo>
                        <a:pt x="408" y="138"/>
                      </a:lnTo>
                      <a:lnTo>
                        <a:pt x="414" y="138"/>
                      </a:lnTo>
                      <a:lnTo>
                        <a:pt x="420" y="138"/>
                      </a:lnTo>
                      <a:lnTo>
                        <a:pt x="426" y="138"/>
                      </a:lnTo>
                      <a:lnTo>
                        <a:pt x="432" y="138"/>
                      </a:lnTo>
                      <a:lnTo>
                        <a:pt x="438" y="138"/>
                      </a:lnTo>
                      <a:lnTo>
                        <a:pt x="444" y="138"/>
                      </a:lnTo>
                      <a:lnTo>
                        <a:pt x="450" y="138"/>
                      </a:lnTo>
                      <a:lnTo>
                        <a:pt x="456" y="138"/>
                      </a:lnTo>
                      <a:lnTo>
                        <a:pt x="462" y="138"/>
                      </a:lnTo>
                      <a:lnTo>
                        <a:pt x="468" y="138"/>
                      </a:lnTo>
                      <a:lnTo>
                        <a:pt x="474" y="138"/>
                      </a:lnTo>
                      <a:lnTo>
                        <a:pt x="480" y="138"/>
                      </a:lnTo>
                      <a:lnTo>
                        <a:pt x="486" y="138"/>
                      </a:lnTo>
                      <a:lnTo>
                        <a:pt x="492" y="138"/>
                      </a:lnTo>
                      <a:lnTo>
                        <a:pt x="498" y="138"/>
                      </a:lnTo>
                      <a:lnTo>
                        <a:pt x="504" y="138"/>
                      </a:lnTo>
                      <a:lnTo>
                        <a:pt x="510" y="138"/>
                      </a:lnTo>
                      <a:lnTo>
                        <a:pt x="516" y="138"/>
                      </a:lnTo>
                      <a:lnTo>
                        <a:pt x="522" y="138"/>
                      </a:lnTo>
                      <a:lnTo>
                        <a:pt x="528" y="138"/>
                      </a:lnTo>
                      <a:lnTo>
                        <a:pt x="534" y="138"/>
                      </a:lnTo>
                      <a:lnTo>
                        <a:pt x="540" y="138"/>
                      </a:lnTo>
                      <a:lnTo>
                        <a:pt x="546" y="138"/>
                      </a:lnTo>
                      <a:lnTo>
                        <a:pt x="552" y="138"/>
                      </a:lnTo>
                      <a:lnTo>
                        <a:pt x="558" y="138"/>
                      </a:lnTo>
                      <a:lnTo>
                        <a:pt x="564" y="138"/>
                      </a:lnTo>
                      <a:lnTo>
                        <a:pt x="570" y="138"/>
                      </a:lnTo>
                      <a:lnTo>
                        <a:pt x="576" y="138"/>
                      </a:lnTo>
                      <a:lnTo>
                        <a:pt x="582" y="138"/>
                      </a:lnTo>
                      <a:lnTo>
                        <a:pt x="588" y="138"/>
                      </a:lnTo>
                      <a:lnTo>
                        <a:pt x="594" y="138"/>
                      </a:lnTo>
                      <a:lnTo>
                        <a:pt x="600" y="138"/>
                      </a:lnTo>
                      <a:lnTo>
                        <a:pt x="606" y="138"/>
                      </a:lnTo>
                      <a:lnTo>
                        <a:pt x="612" y="138"/>
                      </a:lnTo>
                      <a:lnTo>
                        <a:pt x="618" y="138"/>
                      </a:lnTo>
                      <a:lnTo>
                        <a:pt x="624" y="138"/>
                      </a:lnTo>
                      <a:lnTo>
                        <a:pt x="630" y="138"/>
                      </a:lnTo>
                      <a:lnTo>
                        <a:pt x="636" y="138"/>
                      </a:lnTo>
                      <a:lnTo>
                        <a:pt x="642" y="138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97" name="Freeform 134"/>
                <p:cNvSpPr>
                  <a:spLocks/>
                </p:cNvSpPr>
                <p:nvPr/>
              </p:nvSpPr>
              <p:spPr bwMode="auto">
                <a:xfrm>
                  <a:off x="2010" y="2136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98" name="Freeform 135"/>
                <p:cNvSpPr>
                  <a:spLocks/>
                </p:cNvSpPr>
                <p:nvPr/>
              </p:nvSpPr>
              <p:spPr bwMode="auto">
                <a:xfrm>
                  <a:off x="2772" y="2070"/>
                  <a:ext cx="762" cy="66"/>
                </a:xfrm>
                <a:custGeom>
                  <a:avLst/>
                  <a:gdLst/>
                  <a:ahLst/>
                  <a:cxnLst>
                    <a:cxn ang="0">
                      <a:pos x="12" y="66"/>
                    </a:cxn>
                    <a:cxn ang="0">
                      <a:pos x="30" y="66"/>
                    </a:cxn>
                    <a:cxn ang="0">
                      <a:pos x="48" y="66"/>
                    </a:cxn>
                    <a:cxn ang="0">
                      <a:pos x="66" y="66"/>
                    </a:cxn>
                    <a:cxn ang="0">
                      <a:pos x="84" y="66"/>
                    </a:cxn>
                    <a:cxn ang="0">
                      <a:pos x="102" y="66"/>
                    </a:cxn>
                    <a:cxn ang="0">
                      <a:pos x="120" y="66"/>
                    </a:cxn>
                    <a:cxn ang="0">
                      <a:pos x="138" y="66"/>
                    </a:cxn>
                    <a:cxn ang="0">
                      <a:pos x="156" y="66"/>
                    </a:cxn>
                    <a:cxn ang="0">
                      <a:pos x="174" y="66"/>
                    </a:cxn>
                    <a:cxn ang="0">
                      <a:pos x="192" y="66"/>
                    </a:cxn>
                    <a:cxn ang="0">
                      <a:pos x="210" y="66"/>
                    </a:cxn>
                    <a:cxn ang="0">
                      <a:pos x="228" y="66"/>
                    </a:cxn>
                    <a:cxn ang="0">
                      <a:pos x="246" y="66"/>
                    </a:cxn>
                    <a:cxn ang="0">
                      <a:pos x="264" y="66"/>
                    </a:cxn>
                    <a:cxn ang="0">
                      <a:pos x="282" y="66"/>
                    </a:cxn>
                    <a:cxn ang="0">
                      <a:pos x="300" y="66"/>
                    </a:cxn>
                    <a:cxn ang="0">
                      <a:pos x="318" y="66"/>
                    </a:cxn>
                    <a:cxn ang="0">
                      <a:pos x="336" y="66"/>
                    </a:cxn>
                    <a:cxn ang="0">
                      <a:pos x="354" y="66"/>
                    </a:cxn>
                    <a:cxn ang="0">
                      <a:pos x="372" y="66"/>
                    </a:cxn>
                    <a:cxn ang="0">
                      <a:pos x="390" y="66"/>
                    </a:cxn>
                    <a:cxn ang="0">
                      <a:pos x="408" y="66"/>
                    </a:cxn>
                    <a:cxn ang="0">
                      <a:pos x="432" y="48"/>
                    </a:cxn>
                    <a:cxn ang="0">
                      <a:pos x="444" y="18"/>
                    </a:cxn>
                    <a:cxn ang="0">
                      <a:pos x="462" y="0"/>
                    </a:cxn>
                    <a:cxn ang="0">
                      <a:pos x="480" y="12"/>
                    </a:cxn>
                    <a:cxn ang="0">
                      <a:pos x="498" y="18"/>
                    </a:cxn>
                    <a:cxn ang="0">
                      <a:pos x="516" y="12"/>
                    </a:cxn>
                    <a:cxn ang="0">
                      <a:pos x="534" y="6"/>
                    </a:cxn>
                    <a:cxn ang="0">
                      <a:pos x="552" y="6"/>
                    </a:cxn>
                    <a:cxn ang="0">
                      <a:pos x="570" y="6"/>
                    </a:cxn>
                    <a:cxn ang="0">
                      <a:pos x="588" y="12"/>
                    </a:cxn>
                    <a:cxn ang="0">
                      <a:pos x="606" y="6"/>
                    </a:cxn>
                    <a:cxn ang="0">
                      <a:pos x="624" y="6"/>
                    </a:cxn>
                    <a:cxn ang="0">
                      <a:pos x="642" y="6"/>
                    </a:cxn>
                    <a:cxn ang="0">
                      <a:pos x="660" y="6"/>
                    </a:cxn>
                    <a:cxn ang="0">
                      <a:pos x="678" y="6"/>
                    </a:cxn>
                    <a:cxn ang="0">
                      <a:pos x="696" y="12"/>
                    </a:cxn>
                    <a:cxn ang="0">
                      <a:pos x="714" y="12"/>
                    </a:cxn>
                    <a:cxn ang="0">
                      <a:pos x="732" y="12"/>
                    </a:cxn>
                    <a:cxn ang="0">
                      <a:pos x="750" y="12"/>
                    </a:cxn>
                  </a:cxnLst>
                  <a:rect l="0" t="0" r="r" b="b"/>
                  <a:pathLst>
                    <a:path w="762" h="66">
                      <a:moveTo>
                        <a:pt x="0" y="66"/>
                      </a:moveTo>
                      <a:lnTo>
                        <a:pt x="6" y="66"/>
                      </a:lnTo>
                      <a:lnTo>
                        <a:pt x="12" y="66"/>
                      </a:lnTo>
                      <a:lnTo>
                        <a:pt x="18" y="66"/>
                      </a:lnTo>
                      <a:lnTo>
                        <a:pt x="24" y="66"/>
                      </a:lnTo>
                      <a:lnTo>
                        <a:pt x="30" y="66"/>
                      </a:lnTo>
                      <a:lnTo>
                        <a:pt x="36" y="66"/>
                      </a:lnTo>
                      <a:lnTo>
                        <a:pt x="42" y="66"/>
                      </a:lnTo>
                      <a:lnTo>
                        <a:pt x="48" y="66"/>
                      </a:lnTo>
                      <a:lnTo>
                        <a:pt x="54" y="66"/>
                      </a:lnTo>
                      <a:lnTo>
                        <a:pt x="60" y="66"/>
                      </a:lnTo>
                      <a:lnTo>
                        <a:pt x="66" y="66"/>
                      </a:lnTo>
                      <a:lnTo>
                        <a:pt x="72" y="66"/>
                      </a:lnTo>
                      <a:lnTo>
                        <a:pt x="78" y="66"/>
                      </a:lnTo>
                      <a:lnTo>
                        <a:pt x="84" y="66"/>
                      </a:lnTo>
                      <a:lnTo>
                        <a:pt x="90" y="66"/>
                      </a:lnTo>
                      <a:lnTo>
                        <a:pt x="96" y="66"/>
                      </a:lnTo>
                      <a:lnTo>
                        <a:pt x="102" y="66"/>
                      </a:lnTo>
                      <a:lnTo>
                        <a:pt x="108" y="66"/>
                      </a:lnTo>
                      <a:lnTo>
                        <a:pt x="114" y="66"/>
                      </a:lnTo>
                      <a:lnTo>
                        <a:pt x="120" y="66"/>
                      </a:lnTo>
                      <a:lnTo>
                        <a:pt x="126" y="66"/>
                      </a:lnTo>
                      <a:lnTo>
                        <a:pt x="132" y="66"/>
                      </a:lnTo>
                      <a:lnTo>
                        <a:pt x="138" y="66"/>
                      </a:lnTo>
                      <a:lnTo>
                        <a:pt x="144" y="66"/>
                      </a:lnTo>
                      <a:lnTo>
                        <a:pt x="150" y="66"/>
                      </a:lnTo>
                      <a:lnTo>
                        <a:pt x="156" y="66"/>
                      </a:lnTo>
                      <a:lnTo>
                        <a:pt x="162" y="66"/>
                      </a:lnTo>
                      <a:lnTo>
                        <a:pt x="168" y="66"/>
                      </a:lnTo>
                      <a:lnTo>
                        <a:pt x="174" y="66"/>
                      </a:lnTo>
                      <a:lnTo>
                        <a:pt x="180" y="66"/>
                      </a:lnTo>
                      <a:lnTo>
                        <a:pt x="186" y="66"/>
                      </a:lnTo>
                      <a:lnTo>
                        <a:pt x="192" y="66"/>
                      </a:lnTo>
                      <a:lnTo>
                        <a:pt x="198" y="66"/>
                      </a:lnTo>
                      <a:lnTo>
                        <a:pt x="204" y="66"/>
                      </a:lnTo>
                      <a:lnTo>
                        <a:pt x="210" y="66"/>
                      </a:lnTo>
                      <a:lnTo>
                        <a:pt x="216" y="66"/>
                      </a:lnTo>
                      <a:lnTo>
                        <a:pt x="222" y="66"/>
                      </a:lnTo>
                      <a:lnTo>
                        <a:pt x="228" y="66"/>
                      </a:lnTo>
                      <a:lnTo>
                        <a:pt x="234" y="66"/>
                      </a:lnTo>
                      <a:lnTo>
                        <a:pt x="240" y="66"/>
                      </a:lnTo>
                      <a:lnTo>
                        <a:pt x="246" y="66"/>
                      </a:lnTo>
                      <a:lnTo>
                        <a:pt x="252" y="66"/>
                      </a:lnTo>
                      <a:lnTo>
                        <a:pt x="258" y="66"/>
                      </a:lnTo>
                      <a:lnTo>
                        <a:pt x="264" y="66"/>
                      </a:lnTo>
                      <a:lnTo>
                        <a:pt x="270" y="66"/>
                      </a:lnTo>
                      <a:lnTo>
                        <a:pt x="276" y="66"/>
                      </a:lnTo>
                      <a:lnTo>
                        <a:pt x="282" y="66"/>
                      </a:lnTo>
                      <a:lnTo>
                        <a:pt x="288" y="66"/>
                      </a:lnTo>
                      <a:lnTo>
                        <a:pt x="294" y="66"/>
                      </a:lnTo>
                      <a:lnTo>
                        <a:pt x="300" y="66"/>
                      </a:lnTo>
                      <a:lnTo>
                        <a:pt x="306" y="66"/>
                      </a:lnTo>
                      <a:lnTo>
                        <a:pt x="312" y="66"/>
                      </a:lnTo>
                      <a:lnTo>
                        <a:pt x="318" y="66"/>
                      </a:lnTo>
                      <a:lnTo>
                        <a:pt x="324" y="66"/>
                      </a:lnTo>
                      <a:lnTo>
                        <a:pt x="330" y="66"/>
                      </a:lnTo>
                      <a:lnTo>
                        <a:pt x="336" y="66"/>
                      </a:lnTo>
                      <a:lnTo>
                        <a:pt x="342" y="66"/>
                      </a:lnTo>
                      <a:lnTo>
                        <a:pt x="348" y="66"/>
                      </a:lnTo>
                      <a:lnTo>
                        <a:pt x="354" y="66"/>
                      </a:lnTo>
                      <a:lnTo>
                        <a:pt x="360" y="66"/>
                      </a:lnTo>
                      <a:lnTo>
                        <a:pt x="366" y="66"/>
                      </a:lnTo>
                      <a:lnTo>
                        <a:pt x="372" y="66"/>
                      </a:lnTo>
                      <a:lnTo>
                        <a:pt x="378" y="66"/>
                      </a:lnTo>
                      <a:lnTo>
                        <a:pt x="384" y="66"/>
                      </a:lnTo>
                      <a:lnTo>
                        <a:pt x="390" y="66"/>
                      </a:lnTo>
                      <a:lnTo>
                        <a:pt x="396" y="66"/>
                      </a:lnTo>
                      <a:lnTo>
                        <a:pt x="402" y="66"/>
                      </a:lnTo>
                      <a:lnTo>
                        <a:pt x="408" y="66"/>
                      </a:lnTo>
                      <a:lnTo>
                        <a:pt x="414" y="66"/>
                      </a:lnTo>
                      <a:lnTo>
                        <a:pt x="420" y="60"/>
                      </a:lnTo>
                      <a:lnTo>
                        <a:pt x="432" y="48"/>
                      </a:lnTo>
                      <a:lnTo>
                        <a:pt x="432" y="36"/>
                      </a:lnTo>
                      <a:lnTo>
                        <a:pt x="444" y="24"/>
                      </a:lnTo>
                      <a:lnTo>
                        <a:pt x="444" y="18"/>
                      </a:lnTo>
                      <a:lnTo>
                        <a:pt x="450" y="12"/>
                      </a:lnTo>
                      <a:lnTo>
                        <a:pt x="456" y="6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6"/>
                      </a:lnTo>
                      <a:lnTo>
                        <a:pt x="480" y="12"/>
                      </a:lnTo>
                      <a:lnTo>
                        <a:pt x="486" y="12"/>
                      </a:lnTo>
                      <a:lnTo>
                        <a:pt x="492" y="18"/>
                      </a:lnTo>
                      <a:lnTo>
                        <a:pt x="498" y="18"/>
                      </a:lnTo>
                      <a:lnTo>
                        <a:pt x="504" y="18"/>
                      </a:lnTo>
                      <a:lnTo>
                        <a:pt x="510" y="12"/>
                      </a:lnTo>
                      <a:lnTo>
                        <a:pt x="516" y="12"/>
                      </a:lnTo>
                      <a:lnTo>
                        <a:pt x="522" y="12"/>
                      </a:lnTo>
                      <a:lnTo>
                        <a:pt x="528" y="6"/>
                      </a:lnTo>
                      <a:lnTo>
                        <a:pt x="534" y="6"/>
                      </a:lnTo>
                      <a:lnTo>
                        <a:pt x="540" y="6"/>
                      </a:lnTo>
                      <a:lnTo>
                        <a:pt x="546" y="6"/>
                      </a:lnTo>
                      <a:lnTo>
                        <a:pt x="552" y="6"/>
                      </a:lnTo>
                      <a:lnTo>
                        <a:pt x="558" y="6"/>
                      </a:lnTo>
                      <a:lnTo>
                        <a:pt x="564" y="6"/>
                      </a:lnTo>
                      <a:lnTo>
                        <a:pt x="570" y="6"/>
                      </a:lnTo>
                      <a:lnTo>
                        <a:pt x="576" y="12"/>
                      </a:lnTo>
                      <a:lnTo>
                        <a:pt x="582" y="12"/>
                      </a:lnTo>
                      <a:lnTo>
                        <a:pt x="588" y="12"/>
                      </a:lnTo>
                      <a:lnTo>
                        <a:pt x="594" y="12"/>
                      </a:lnTo>
                      <a:lnTo>
                        <a:pt x="600" y="6"/>
                      </a:lnTo>
                      <a:lnTo>
                        <a:pt x="606" y="6"/>
                      </a:lnTo>
                      <a:lnTo>
                        <a:pt x="612" y="6"/>
                      </a:lnTo>
                      <a:lnTo>
                        <a:pt x="618" y="6"/>
                      </a:lnTo>
                      <a:lnTo>
                        <a:pt x="624" y="6"/>
                      </a:lnTo>
                      <a:lnTo>
                        <a:pt x="630" y="6"/>
                      </a:lnTo>
                      <a:lnTo>
                        <a:pt x="636" y="6"/>
                      </a:lnTo>
                      <a:lnTo>
                        <a:pt x="642" y="6"/>
                      </a:lnTo>
                      <a:lnTo>
                        <a:pt x="648" y="6"/>
                      </a:lnTo>
                      <a:lnTo>
                        <a:pt x="654" y="6"/>
                      </a:lnTo>
                      <a:lnTo>
                        <a:pt x="660" y="6"/>
                      </a:lnTo>
                      <a:lnTo>
                        <a:pt x="666" y="6"/>
                      </a:lnTo>
                      <a:lnTo>
                        <a:pt x="672" y="6"/>
                      </a:lnTo>
                      <a:lnTo>
                        <a:pt x="678" y="6"/>
                      </a:lnTo>
                      <a:lnTo>
                        <a:pt x="684" y="6"/>
                      </a:lnTo>
                      <a:lnTo>
                        <a:pt x="690" y="6"/>
                      </a:lnTo>
                      <a:lnTo>
                        <a:pt x="696" y="12"/>
                      </a:lnTo>
                      <a:lnTo>
                        <a:pt x="702" y="12"/>
                      </a:lnTo>
                      <a:lnTo>
                        <a:pt x="708" y="12"/>
                      </a:lnTo>
                      <a:lnTo>
                        <a:pt x="714" y="12"/>
                      </a:lnTo>
                      <a:lnTo>
                        <a:pt x="720" y="12"/>
                      </a:lnTo>
                      <a:lnTo>
                        <a:pt x="726" y="12"/>
                      </a:lnTo>
                      <a:lnTo>
                        <a:pt x="732" y="12"/>
                      </a:lnTo>
                      <a:lnTo>
                        <a:pt x="738" y="12"/>
                      </a:lnTo>
                      <a:lnTo>
                        <a:pt x="744" y="12"/>
                      </a:lnTo>
                      <a:lnTo>
                        <a:pt x="750" y="12"/>
                      </a:lnTo>
                      <a:lnTo>
                        <a:pt x="756" y="12"/>
                      </a:lnTo>
                      <a:lnTo>
                        <a:pt x="762" y="12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799" name="Freeform 136"/>
                <p:cNvSpPr>
                  <a:spLocks/>
                </p:cNvSpPr>
                <p:nvPr/>
              </p:nvSpPr>
              <p:spPr bwMode="auto">
                <a:xfrm>
                  <a:off x="3534" y="2082"/>
                  <a:ext cx="534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  <a:cxn ang="0">
                      <a:pos x="462" y="0"/>
                    </a:cxn>
                    <a:cxn ang="0">
                      <a:pos x="474" y="0"/>
                    </a:cxn>
                    <a:cxn ang="0">
                      <a:pos x="486" y="0"/>
                    </a:cxn>
                    <a:cxn ang="0">
                      <a:pos x="498" y="0"/>
                    </a:cxn>
                    <a:cxn ang="0">
                      <a:pos x="510" y="0"/>
                    </a:cxn>
                    <a:cxn ang="0">
                      <a:pos x="522" y="0"/>
                    </a:cxn>
                    <a:cxn ang="0">
                      <a:pos x="534" y="0"/>
                    </a:cxn>
                  </a:cxnLst>
                  <a:rect l="0" t="0" r="r" b="b"/>
                  <a:pathLst>
                    <a:path w="534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00" name="Freeform 137"/>
                <p:cNvSpPr>
                  <a:spLocks/>
                </p:cNvSpPr>
                <p:nvPr/>
              </p:nvSpPr>
              <p:spPr bwMode="auto">
                <a:xfrm>
                  <a:off x="1368" y="2274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01" name="Freeform 138"/>
                <p:cNvSpPr>
                  <a:spLocks/>
                </p:cNvSpPr>
                <p:nvPr/>
              </p:nvSpPr>
              <p:spPr bwMode="auto">
                <a:xfrm>
                  <a:off x="2130" y="2274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02" name="Freeform 139"/>
                <p:cNvSpPr>
                  <a:spLocks/>
                </p:cNvSpPr>
                <p:nvPr/>
              </p:nvSpPr>
              <p:spPr bwMode="auto">
                <a:xfrm>
                  <a:off x="2892" y="2274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03" name="Freeform 140"/>
                <p:cNvSpPr>
                  <a:spLocks/>
                </p:cNvSpPr>
                <p:nvPr/>
              </p:nvSpPr>
              <p:spPr bwMode="auto">
                <a:xfrm>
                  <a:off x="3654" y="2274"/>
                  <a:ext cx="414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</a:cxnLst>
                  <a:rect l="0" t="0" r="r" b="b"/>
                  <a:pathLst>
                    <a:path w="414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04" name="Freeform 141"/>
                <p:cNvSpPr>
                  <a:spLocks/>
                </p:cNvSpPr>
                <p:nvPr/>
              </p:nvSpPr>
              <p:spPr bwMode="auto">
                <a:xfrm>
                  <a:off x="1368" y="1686"/>
                  <a:ext cx="630" cy="294"/>
                </a:xfrm>
                <a:custGeom>
                  <a:avLst/>
                  <a:gdLst/>
                  <a:ahLst/>
                  <a:cxnLst>
                    <a:cxn ang="0">
                      <a:pos x="0" y="48"/>
                    </a:cxn>
                    <a:cxn ang="0">
                      <a:pos x="6" y="54"/>
                    </a:cxn>
                    <a:cxn ang="0">
                      <a:pos x="12" y="204"/>
                    </a:cxn>
                    <a:cxn ang="0">
                      <a:pos x="18" y="72"/>
                    </a:cxn>
                    <a:cxn ang="0">
                      <a:pos x="30" y="240"/>
                    </a:cxn>
                    <a:cxn ang="0">
                      <a:pos x="36" y="60"/>
                    </a:cxn>
                    <a:cxn ang="0">
                      <a:pos x="42" y="198"/>
                    </a:cxn>
                    <a:cxn ang="0">
                      <a:pos x="48" y="120"/>
                    </a:cxn>
                    <a:cxn ang="0">
                      <a:pos x="60" y="174"/>
                    </a:cxn>
                    <a:cxn ang="0">
                      <a:pos x="66" y="204"/>
                    </a:cxn>
                    <a:cxn ang="0">
                      <a:pos x="78" y="222"/>
                    </a:cxn>
                    <a:cxn ang="0">
                      <a:pos x="90" y="234"/>
                    </a:cxn>
                    <a:cxn ang="0">
                      <a:pos x="96" y="264"/>
                    </a:cxn>
                    <a:cxn ang="0">
                      <a:pos x="114" y="294"/>
                    </a:cxn>
                    <a:cxn ang="0">
                      <a:pos x="132" y="294"/>
                    </a:cxn>
                    <a:cxn ang="0">
                      <a:pos x="150" y="294"/>
                    </a:cxn>
                    <a:cxn ang="0">
                      <a:pos x="168" y="294"/>
                    </a:cxn>
                    <a:cxn ang="0">
                      <a:pos x="186" y="294"/>
                    </a:cxn>
                    <a:cxn ang="0">
                      <a:pos x="204" y="294"/>
                    </a:cxn>
                    <a:cxn ang="0">
                      <a:pos x="222" y="294"/>
                    </a:cxn>
                    <a:cxn ang="0">
                      <a:pos x="240" y="294"/>
                    </a:cxn>
                    <a:cxn ang="0">
                      <a:pos x="258" y="294"/>
                    </a:cxn>
                    <a:cxn ang="0">
                      <a:pos x="276" y="294"/>
                    </a:cxn>
                    <a:cxn ang="0">
                      <a:pos x="294" y="294"/>
                    </a:cxn>
                    <a:cxn ang="0">
                      <a:pos x="312" y="294"/>
                    </a:cxn>
                    <a:cxn ang="0">
                      <a:pos x="330" y="294"/>
                    </a:cxn>
                    <a:cxn ang="0">
                      <a:pos x="348" y="294"/>
                    </a:cxn>
                    <a:cxn ang="0">
                      <a:pos x="366" y="294"/>
                    </a:cxn>
                    <a:cxn ang="0">
                      <a:pos x="384" y="294"/>
                    </a:cxn>
                    <a:cxn ang="0">
                      <a:pos x="402" y="294"/>
                    </a:cxn>
                    <a:cxn ang="0">
                      <a:pos x="420" y="294"/>
                    </a:cxn>
                    <a:cxn ang="0">
                      <a:pos x="438" y="294"/>
                    </a:cxn>
                    <a:cxn ang="0">
                      <a:pos x="456" y="294"/>
                    </a:cxn>
                    <a:cxn ang="0">
                      <a:pos x="474" y="294"/>
                    </a:cxn>
                    <a:cxn ang="0">
                      <a:pos x="492" y="294"/>
                    </a:cxn>
                    <a:cxn ang="0">
                      <a:pos x="510" y="294"/>
                    </a:cxn>
                    <a:cxn ang="0">
                      <a:pos x="528" y="294"/>
                    </a:cxn>
                    <a:cxn ang="0">
                      <a:pos x="546" y="294"/>
                    </a:cxn>
                    <a:cxn ang="0">
                      <a:pos x="564" y="294"/>
                    </a:cxn>
                    <a:cxn ang="0">
                      <a:pos x="582" y="294"/>
                    </a:cxn>
                    <a:cxn ang="0">
                      <a:pos x="600" y="294"/>
                    </a:cxn>
                    <a:cxn ang="0">
                      <a:pos x="618" y="294"/>
                    </a:cxn>
                  </a:cxnLst>
                  <a:rect l="0" t="0" r="r" b="b"/>
                  <a:pathLst>
                    <a:path w="630" h="294">
                      <a:moveTo>
                        <a:pt x="0" y="150"/>
                      </a:moveTo>
                      <a:lnTo>
                        <a:pt x="0" y="36"/>
                      </a:lnTo>
                      <a:lnTo>
                        <a:pt x="0" y="48"/>
                      </a:lnTo>
                      <a:lnTo>
                        <a:pt x="6" y="42"/>
                      </a:lnTo>
                      <a:lnTo>
                        <a:pt x="6" y="0"/>
                      </a:lnTo>
                      <a:lnTo>
                        <a:pt x="6" y="54"/>
                      </a:lnTo>
                      <a:lnTo>
                        <a:pt x="12" y="90"/>
                      </a:lnTo>
                      <a:lnTo>
                        <a:pt x="12" y="246"/>
                      </a:lnTo>
                      <a:lnTo>
                        <a:pt x="12" y="204"/>
                      </a:lnTo>
                      <a:lnTo>
                        <a:pt x="18" y="168"/>
                      </a:lnTo>
                      <a:lnTo>
                        <a:pt x="18" y="48"/>
                      </a:lnTo>
                      <a:lnTo>
                        <a:pt x="18" y="72"/>
                      </a:lnTo>
                      <a:lnTo>
                        <a:pt x="24" y="90"/>
                      </a:lnTo>
                      <a:lnTo>
                        <a:pt x="24" y="246"/>
                      </a:lnTo>
                      <a:lnTo>
                        <a:pt x="30" y="240"/>
                      </a:lnTo>
                      <a:lnTo>
                        <a:pt x="30" y="78"/>
                      </a:lnTo>
                      <a:lnTo>
                        <a:pt x="36" y="66"/>
                      </a:lnTo>
                      <a:lnTo>
                        <a:pt x="36" y="60"/>
                      </a:lnTo>
                      <a:lnTo>
                        <a:pt x="36" y="144"/>
                      </a:lnTo>
                      <a:lnTo>
                        <a:pt x="42" y="162"/>
                      </a:lnTo>
                      <a:lnTo>
                        <a:pt x="42" y="198"/>
                      </a:lnTo>
                      <a:lnTo>
                        <a:pt x="42" y="186"/>
                      </a:lnTo>
                      <a:lnTo>
                        <a:pt x="48" y="180"/>
                      </a:lnTo>
                      <a:lnTo>
                        <a:pt x="48" y="120"/>
                      </a:lnTo>
                      <a:lnTo>
                        <a:pt x="54" y="126"/>
                      </a:lnTo>
                      <a:lnTo>
                        <a:pt x="54" y="168"/>
                      </a:lnTo>
                      <a:lnTo>
                        <a:pt x="60" y="174"/>
                      </a:lnTo>
                      <a:lnTo>
                        <a:pt x="60" y="222"/>
                      </a:lnTo>
                      <a:lnTo>
                        <a:pt x="66" y="216"/>
                      </a:lnTo>
                      <a:lnTo>
                        <a:pt x="66" y="204"/>
                      </a:lnTo>
                      <a:lnTo>
                        <a:pt x="72" y="210"/>
                      </a:lnTo>
                      <a:lnTo>
                        <a:pt x="72" y="216"/>
                      </a:lnTo>
                      <a:lnTo>
                        <a:pt x="78" y="222"/>
                      </a:lnTo>
                      <a:lnTo>
                        <a:pt x="78" y="234"/>
                      </a:lnTo>
                      <a:lnTo>
                        <a:pt x="84" y="228"/>
                      </a:lnTo>
                      <a:lnTo>
                        <a:pt x="90" y="234"/>
                      </a:lnTo>
                      <a:lnTo>
                        <a:pt x="90" y="240"/>
                      </a:lnTo>
                      <a:lnTo>
                        <a:pt x="96" y="246"/>
                      </a:lnTo>
                      <a:lnTo>
                        <a:pt x="96" y="264"/>
                      </a:lnTo>
                      <a:lnTo>
                        <a:pt x="102" y="270"/>
                      </a:lnTo>
                      <a:lnTo>
                        <a:pt x="114" y="282"/>
                      </a:lnTo>
                      <a:lnTo>
                        <a:pt x="114" y="294"/>
                      </a:lnTo>
                      <a:lnTo>
                        <a:pt x="120" y="294"/>
                      </a:lnTo>
                      <a:lnTo>
                        <a:pt x="126" y="294"/>
                      </a:lnTo>
                      <a:lnTo>
                        <a:pt x="132" y="294"/>
                      </a:lnTo>
                      <a:lnTo>
                        <a:pt x="138" y="294"/>
                      </a:lnTo>
                      <a:lnTo>
                        <a:pt x="144" y="294"/>
                      </a:lnTo>
                      <a:lnTo>
                        <a:pt x="150" y="294"/>
                      </a:lnTo>
                      <a:lnTo>
                        <a:pt x="156" y="294"/>
                      </a:lnTo>
                      <a:lnTo>
                        <a:pt x="162" y="294"/>
                      </a:lnTo>
                      <a:lnTo>
                        <a:pt x="168" y="294"/>
                      </a:lnTo>
                      <a:lnTo>
                        <a:pt x="174" y="294"/>
                      </a:lnTo>
                      <a:lnTo>
                        <a:pt x="180" y="294"/>
                      </a:lnTo>
                      <a:lnTo>
                        <a:pt x="186" y="294"/>
                      </a:lnTo>
                      <a:lnTo>
                        <a:pt x="192" y="294"/>
                      </a:lnTo>
                      <a:lnTo>
                        <a:pt x="198" y="294"/>
                      </a:lnTo>
                      <a:lnTo>
                        <a:pt x="204" y="294"/>
                      </a:lnTo>
                      <a:lnTo>
                        <a:pt x="210" y="294"/>
                      </a:lnTo>
                      <a:lnTo>
                        <a:pt x="216" y="294"/>
                      </a:lnTo>
                      <a:lnTo>
                        <a:pt x="222" y="294"/>
                      </a:lnTo>
                      <a:lnTo>
                        <a:pt x="228" y="294"/>
                      </a:lnTo>
                      <a:lnTo>
                        <a:pt x="234" y="294"/>
                      </a:lnTo>
                      <a:lnTo>
                        <a:pt x="240" y="294"/>
                      </a:lnTo>
                      <a:lnTo>
                        <a:pt x="246" y="294"/>
                      </a:lnTo>
                      <a:lnTo>
                        <a:pt x="252" y="294"/>
                      </a:lnTo>
                      <a:lnTo>
                        <a:pt x="258" y="294"/>
                      </a:lnTo>
                      <a:lnTo>
                        <a:pt x="264" y="294"/>
                      </a:lnTo>
                      <a:lnTo>
                        <a:pt x="270" y="294"/>
                      </a:lnTo>
                      <a:lnTo>
                        <a:pt x="276" y="294"/>
                      </a:lnTo>
                      <a:lnTo>
                        <a:pt x="282" y="294"/>
                      </a:lnTo>
                      <a:lnTo>
                        <a:pt x="288" y="294"/>
                      </a:lnTo>
                      <a:lnTo>
                        <a:pt x="294" y="294"/>
                      </a:lnTo>
                      <a:lnTo>
                        <a:pt x="300" y="294"/>
                      </a:lnTo>
                      <a:lnTo>
                        <a:pt x="306" y="294"/>
                      </a:lnTo>
                      <a:lnTo>
                        <a:pt x="312" y="294"/>
                      </a:lnTo>
                      <a:lnTo>
                        <a:pt x="318" y="294"/>
                      </a:lnTo>
                      <a:lnTo>
                        <a:pt x="324" y="294"/>
                      </a:lnTo>
                      <a:lnTo>
                        <a:pt x="330" y="294"/>
                      </a:lnTo>
                      <a:lnTo>
                        <a:pt x="336" y="294"/>
                      </a:lnTo>
                      <a:lnTo>
                        <a:pt x="342" y="294"/>
                      </a:lnTo>
                      <a:lnTo>
                        <a:pt x="348" y="294"/>
                      </a:lnTo>
                      <a:lnTo>
                        <a:pt x="354" y="294"/>
                      </a:lnTo>
                      <a:lnTo>
                        <a:pt x="360" y="294"/>
                      </a:lnTo>
                      <a:lnTo>
                        <a:pt x="366" y="294"/>
                      </a:lnTo>
                      <a:lnTo>
                        <a:pt x="372" y="294"/>
                      </a:lnTo>
                      <a:lnTo>
                        <a:pt x="378" y="294"/>
                      </a:lnTo>
                      <a:lnTo>
                        <a:pt x="384" y="294"/>
                      </a:lnTo>
                      <a:lnTo>
                        <a:pt x="390" y="294"/>
                      </a:lnTo>
                      <a:lnTo>
                        <a:pt x="396" y="294"/>
                      </a:lnTo>
                      <a:lnTo>
                        <a:pt x="402" y="294"/>
                      </a:lnTo>
                      <a:lnTo>
                        <a:pt x="408" y="294"/>
                      </a:lnTo>
                      <a:lnTo>
                        <a:pt x="414" y="294"/>
                      </a:lnTo>
                      <a:lnTo>
                        <a:pt x="420" y="294"/>
                      </a:lnTo>
                      <a:lnTo>
                        <a:pt x="426" y="294"/>
                      </a:lnTo>
                      <a:lnTo>
                        <a:pt x="432" y="294"/>
                      </a:lnTo>
                      <a:lnTo>
                        <a:pt x="438" y="294"/>
                      </a:lnTo>
                      <a:lnTo>
                        <a:pt x="444" y="294"/>
                      </a:lnTo>
                      <a:lnTo>
                        <a:pt x="450" y="294"/>
                      </a:lnTo>
                      <a:lnTo>
                        <a:pt x="456" y="294"/>
                      </a:lnTo>
                      <a:lnTo>
                        <a:pt x="462" y="294"/>
                      </a:lnTo>
                      <a:lnTo>
                        <a:pt x="468" y="294"/>
                      </a:lnTo>
                      <a:lnTo>
                        <a:pt x="474" y="294"/>
                      </a:lnTo>
                      <a:lnTo>
                        <a:pt x="480" y="294"/>
                      </a:lnTo>
                      <a:lnTo>
                        <a:pt x="486" y="294"/>
                      </a:lnTo>
                      <a:lnTo>
                        <a:pt x="492" y="294"/>
                      </a:lnTo>
                      <a:lnTo>
                        <a:pt x="498" y="294"/>
                      </a:lnTo>
                      <a:lnTo>
                        <a:pt x="504" y="294"/>
                      </a:lnTo>
                      <a:lnTo>
                        <a:pt x="510" y="294"/>
                      </a:lnTo>
                      <a:lnTo>
                        <a:pt x="516" y="294"/>
                      </a:lnTo>
                      <a:lnTo>
                        <a:pt x="522" y="294"/>
                      </a:lnTo>
                      <a:lnTo>
                        <a:pt x="528" y="294"/>
                      </a:lnTo>
                      <a:lnTo>
                        <a:pt x="534" y="294"/>
                      </a:lnTo>
                      <a:lnTo>
                        <a:pt x="540" y="294"/>
                      </a:lnTo>
                      <a:lnTo>
                        <a:pt x="546" y="294"/>
                      </a:lnTo>
                      <a:lnTo>
                        <a:pt x="552" y="294"/>
                      </a:lnTo>
                      <a:lnTo>
                        <a:pt x="558" y="294"/>
                      </a:lnTo>
                      <a:lnTo>
                        <a:pt x="564" y="294"/>
                      </a:lnTo>
                      <a:lnTo>
                        <a:pt x="570" y="294"/>
                      </a:lnTo>
                      <a:lnTo>
                        <a:pt x="576" y="294"/>
                      </a:lnTo>
                      <a:lnTo>
                        <a:pt x="582" y="294"/>
                      </a:lnTo>
                      <a:lnTo>
                        <a:pt x="588" y="294"/>
                      </a:lnTo>
                      <a:lnTo>
                        <a:pt x="594" y="294"/>
                      </a:lnTo>
                      <a:lnTo>
                        <a:pt x="600" y="294"/>
                      </a:lnTo>
                      <a:lnTo>
                        <a:pt x="606" y="294"/>
                      </a:lnTo>
                      <a:lnTo>
                        <a:pt x="612" y="294"/>
                      </a:lnTo>
                      <a:lnTo>
                        <a:pt x="618" y="294"/>
                      </a:lnTo>
                      <a:lnTo>
                        <a:pt x="624" y="294"/>
                      </a:lnTo>
                      <a:lnTo>
                        <a:pt x="630" y="294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05" name="Freeform 142"/>
                <p:cNvSpPr>
                  <a:spLocks/>
                </p:cNvSpPr>
                <p:nvPr/>
              </p:nvSpPr>
              <p:spPr bwMode="auto">
                <a:xfrm>
                  <a:off x="1998" y="1980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06" name="Freeform 143"/>
                <p:cNvSpPr>
                  <a:spLocks/>
                </p:cNvSpPr>
                <p:nvPr/>
              </p:nvSpPr>
              <p:spPr bwMode="auto">
                <a:xfrm>
                  <a:off x="2760" y="1782"/>
                  <a:ext cx="750" cy="198"/>
                </a:xfrm>
                <a:custGeom>
                  <a:avLst/>
                  <a:gdLst/>
                  <a:ahLst/>
                  <a:cxnLst>
                    <a:cxn ang="0">
                      <a:pos x="12" y="198"/>
                    </a:cxn>
                    <a:cxn ang="0">
                      <a:pos x="30" y="198"/>
                    </a:cxn>
                    <a:cxn ang="0">
                      <a:pos x="48" y="198"/>
                    </a:cxn>
                    <a:cxn ang="0">
                      <a:pos x="66" y="198"/>
                    </a:cxn>
                    <a:cxn ang="0">
                      <a:pos x="84" y="198"/>
                    </a:cxn>
                    <a:cxn ang="0">
                      <a:pos x="102" y="198"/>
                    </a:cxn>
                    <a:cxn ang="0">
                      <a:pos x="120" y="198"/>
                    </a:cxn>
                    <a:cxn ang="0">
                      <a:pos x="138" y="198"/>
                    </a:cxn>
                    <a:cxn ang="0">
                      <a:pos x="156" y="198"/>
                    </a:cxn>
                    <a:cxn ang="0">
                      <a:pos x="174" y="198"/>
                    </a:cxn>
                    <a:cxn ang="0">
                      <a:pos x="192" y="198"/>
                    </a:cxn>
                    <a:cxn ang="0">
                      <a:pos x="210" y="198"/>
                    </a:cxn>
                    <a:cxn ang="0">
                      <a:pos x="228" y="198"/>
                    </a:cxn>
                    <a:cxn ang="0">
                      <a:pos x="246" y="198"/>
                    </a:cxn>
                    <a:cxn ang="0">
                      <a:pos x="264" y="198"/>
                    </a:cxn>
                    <a:cxn ang="0">
                      <a:pos x="288" y="180"/>
                    </a:cxn>
                    <a:cxn ang="0">
                      <a:pos x="300" y="156"/>
                    </a:cxn>
                    <a:cxn ang="0">
                      <a:pos x="318" y="138"/>
                    </a:cxn>
                    <a:cxn ang="0">
                      <a:pos x="336" y="132"/>
                    </a:cxn>
                    <a:cxn ang="0">
                      <a:pos x="354" y="132"/>
                    </a:cxn>
                    <a:cxn ang="0">
                      <a:pos x="372" y="132"/>
                    </a:cxn>
                    <a:cxn ang="0">
                      <a:pos x="390" y="132"/>
                    </a:cxn>
                    <a:cxn ang="0">
                      <a:pos x="408" y="114"/>
                    </a:cxn>
                    <a:cxn ang="0">
                      <a:pos x="426" y="78"/>
                    </a:cxn>
                    <a:cxn ang="0">
                      <a:pos x="444" y="54"/>
                    </a:cxn>
                    <a:cxn ang="0">
                      <a:pos x="456" y="24"/>
                    </a:cxn>
                    <a:cxn ang="0">
                      <a:pos x="468" y="0"/>
                    </a:cxn>
                    <a:cxn ang="0">
                      <a:pos x="486" y="6"/>
                    </a:cxn>
                    <a:cxn ang="0">
                      <a:pos x="504" y="12"/>
                    </a:cxn>
                    <a:cxn ang="0">
                      <a:pos x="522" y="12"/>
                    </a:cxn>
                    <a:cxn ang="0">
                      <a:pos x="540" y="0"/>
                    </a:cxn>
                    <a:cxn ang="0">
                      <a:pos x="558" y="0"/>
                    </a:cxn>
                    <a:cxn ang="0">
                      <a:pos x="576" y="0"/>
                    </a:cxn>
                    <a:cxn ang="0">
                      <a:pos x="594" y="6"/>
                    </a:cxn>
                    <a:cxn ang="0">
                      <a:pos x="612" y="6"/>
                    </a:cxn>
                    <a:cxn ang="0">
                      <a:pos x="630" y="0"/>
                    </a:cxn>
                    <a:cxn ang="0">
                      <a:pos x="648" y="0"/>
                    </a:cxn>
                    <a:cxn ang="0">
                      <a:pos x="666" y="6"/>
                    </a:cxn>
                    <a:cxn ang="0">
                      <a:pos x="684" y="6"/>
                    </a:cxn>
                    <a:cxn ang="0">
                      <a:pos x="702" y="6"/>
                    </a:cxn>
                    <a:cxn ang="0">
                      <a:pos x="720" y="6"/>
                    </a:cxn>
                    <a:cxn ang="0">
                      <a:pos x="738" y="6"/>
                    </a:cxn>
                  </a:cxnLst>
                  <a:rect l="0" t="0" r="r" b="b"/>
                  <a:pathLst>
                    <a:path w="750" h="198">
                      <a:moveTo>
                        <a:pt x="0" y="198"/>
                      </a:moveTo>
                      <a:lnTo>
                        <a:pt x="6" y="198"/>
                      </a:lnTo>
                      <a:lnTo>
                        <a:pt x="12" y="198"/>
                      </a:lnTo>
                      <a:lnTo>
                        <a:pt x="18" y="198"/>
                      </a:lnTo>
                      <a:lnTo>
                        <a:pt x="24" y="198"/>
                      </a:lnTo>
                      <a:lnTo>
                        <a:pt x="30" y="198"/>
                      </a:lnTo>
                      <a:lnTo>
                        <a:pt x="36" y="198"/>
                      </a:lnTo>
                      <a:lnTo>
                        <a:pt x="42" y="198"/>
                      </a:lnTo>
                      <a:lnTo>
                        <a:pt x="48" y="198"/>
                      </a:lnTo>
                      <a:lnTo>
                        <a:pt x="54" y="198"/>
                      </a:lnTo>
                      <a:lnTo>
                        <a:pt x="60" y="198"/>
                      </a:lnTo>
                      <a:lnTo>
                        <a:pt x="66" y="198"/>
                      </a:lnTo>
                      <a:lnTo>
                        <a:pt x="72" y="198"/>
                      </a:lnTo>
                      <a:lnTo>
                        <a:pt x="78" y="198"/>
                      </a:lnTo>
                      <a:lnTo>
                        <a:pt x="84" y="198"/>
                      </a:lnTo>
                      <a:lnTo>
                        <a:pt x="90" y="198"/>
                      </a:lnTo>
                      <a:lnTo>
                        <a:pt x="96" y="198"/>
                      </a:lnTo>
                      <a:lnTo>
                        <a:pt x="102" y="198"/>
                      </a:lnTo>
                      <a:lnTo>
                        <a:pt x="108" y="198"/>
                      </a:lnTo>
                      <a:lnTo>
                        <a:pt x="114" y="198"/>
                      </a:lnTo>
                      <a:lnTo>
                        <a:pt x="120" y="198"/>
                      </a:lnTo>
                      <a:lnTo>
                        <a:pt x="126" y="198"/>
                      </a:lnTo>
                      <a:lnTo>
                        <a:pt x="132" y="198"/>
                      </a:lnTo>
                      <a:lnTo>
                        <a:pt x="138" y="198"/>
                      </a:lnTo>
                      <a:lnTo>
                        <a:pt x="144" y="198"/>
                      </a:lnTo>
                      <a:lnTo>
                        <a:pt x="150" y="198"/>
                      </a:lnTo>
                      <a:lnTo>
                        <a:pt x="156" y="198"/>
                      </a:lnTo>
                      <a:lnTo>
                        <a:pt x="162" y="198"/>
                      </a:lnTo>
                      <a:lnTo>
                        <a:pt x="168" y="198"/>
                      </a:lnTo>
                      <a:lnTo>
                        <a:pt x="174" y="198"/>
                      </a:lnTo>
                      <a:lnTo>
                        <a:pt x="180" y="198"/>
                      </a:lnTo>
                      <a:lnTo>
                        <a:pt x="186" y="198"/>
                      </a:lnTo>
                      <a:lnTo>
                        <a:pt x="192" y="198"/>
                      </a:lnTo>
                      <a:lnTo>
                        <a:pt x="198" y="198"/>
                      </a:lnTo>
                      <a:lnTo>
                        <a:pt x="204" y="198"/>
                      </a:lnTo>
                      <a:lnTo>
                        <a:pt x="210" y="198"/>
                      </a:lnTo>
                      <a:lnTo>
                        <a:pt x="216" y="198"/>
                      </a:lnTo>
                      <a:lnTo>
                        <a:pt x="222" y="198"/>
                      </a:lnTo>
                      <a:lnTo>
                        <a:pt x="228" y="198"/>
                      </a:lnTo>
                      <a:lnTo>
                        <a:pt x="234" y="198"/>
                      </a:lnTo>
                      <a:lnTo>
                        <a:pt x="240" y="198"/>
                      </a:lnTo>
                      <a:lnTo>
                        <a:pt x="246" y="198"/>
                      </a:lnTo>
                      <a:lnTo>
                        <a:pt x="252" y="198"/>
                      </a:lnTo>
                      <a:lnTo>
                        <a:pt x="258" y="198"/>
                      </a:lnTo>
                      <a:lnTo>
                        <a:pt x="264" y="198"/>
                      </a:lnTo>
                      <a:lnTo>
                        <a:pt x="270" y="198"/>
                      </a:lnTo>
                      <a:lnTo>
                        <a:pt x="276" y="192"/>
                      </a:lnTo>
                      <a:lnTo>
                        <a:pt x="288" y="180"/>
                      </a:lnTo>
                      <a:lnTo>
                        <a:pt x="288" y="174"/>
                      </a:lnTo>
                      <a:lnTo>
                        <a:pt x="300" y="162"/>
                      </a:lnTo>
                      <a:lnTo>
                        <a:pt x="300" y="156"/>
                      </a:lnTo>
                      <a:lnTo>
                        <a:pt x="306" y="150"/>
                      </a:lnTo>
                      <a:lnTo>
                        <a:pt x="312" y="144"/>
                      </a:lnTo>
                      <a:lnTo>
                        <a:pt x="318" y="138"/>
                      </a:lnTo>
                      <a:lnTo>
                        <a:pt x="324" y="132"/>
                      </a:lnTo>
                      <a:lnTo>
                        <a:pt x="330" y="132"/>
                      </a:lnTo>
                      <a:lnTo>
                        <a:pt x="336" y="132"/>
                      </a:lnTo>
                      <a:lnTo>
                        <a:pt x="342" y="132"/>
                      </a:lnTo>
                      <a:lnTo>
                        <a:pt x="348" y="132"/>
                      </a:lnTo>
                      <a:lnTo>
                        <a:pt x="354" y="132"/>
                      </a:lnTo>
                      <a:lnTo>
                        <a:pt x="360" y="132"/>
                      </a:lnTo>
                      <a:lnTo>
                        <a:pt x="366" y="132"/>
                      </a:lnTo>
                      <a:lnTo>
                        <a:pt x="372" y="132"/>
                      </a:lnTo>
                      <a:lnTo>
                        <a:pt x="378" y="132"/>
                      </a:lnTo>
                      <a:lnTo>
                        <a:pt x="384" y="132"/>
                      </a:lnTo>
                      <a:lnTo>
                        <a:pt x="390" y="132"/>
                      </a:lnTo>
                      <a:lnTo>
                        <a:pt x="396" y="126"/>
                      </a:lnTo>
                      <a:lnTo>
                        <a:pt x="402" y="120"/>
                      </a:lnTo>
                      <a:lnTo>
                        <a:pt x="408" y="114"/>
                      </a:lnTo>
                      <a:lnTo>
                        <a:pt x="414" y="108"/>
                      </a:lnTo>
                      <a:lnTo>
                        <a:pt x="426" y="96"/>
                      </a:lnTo>
                      <a:lnTo>
                        <a:pt x="426" y="78"/>
                      </a:lnTo>
                      <a:lnTo>
                        <a:pt x="432" y="72"/>
                      </a:lnTo>
                      <a:lnTo>
                        <a:pt x="432" y="66"/>
                      </a:lnTo>
                      <a:lnTo>
                        <a:pt x="444" y="54"/>
                      </a:lnTo>
                      <a:lnTo>
                        <a:pt x="444" y="42"/>
                      </a:lnTo>
                      <a:lnTo>
                        <a:pt x="456" y="30"/>
                      </a:lnTo>
                      <a:lnTo>
                        <a:pt x="456" y="24"/>
                      </a:lnTo>
                      <a:lnTo>
                        <a:pt x="462" y="18"/>
                      </a:lnTo>
                      <a:lnTo>
                        <a:pt x="462" y="6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6"/>
                      </a:lnTo>
                      <a:lnTo>
                        <a:pt x="492" y="6"/>
                      </a:lnTo>
                      <a:lnTo>
                        <a:pt x="498" y="12"/>
                      </a:lnTo>
                      <a:lnTo>
                        <a:pt x="504" y="12"/>
                      </a:lnTo>
                      <a:lnTo>
                        <a:pt x="510" y="12"/>
                      </a:lnTo>
                      <a:lnTo>
                        <a:pt x="516" y="12"/>
                      </a:lnTo>
                      <a:lnTo>
                        <a:pt x="522" y="12"/>
                      </a:lnTo>
                      <a:lnTo>
                        <a:pt x="528" y="6"/>
                      </a:lnTo>
                      <a:lnTo>
                        <a:pt x="534" y="6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6"/>
                      </a:lnTo>
                      <a:lnTo>
                        <a:pt x="588" y="6"/>
                      </a:lnTo>
                      <a:lnTo>
                        <a:pt x="594" y="6"/>
                      </a:lnTo>
                      <a:lnTo>
                        <a:pt x="600" y="6"/>
                      </a:lnTo>
                      <a:lnTo>
                        <a:pt x="606" y="6"/>
                      </a:lnTo>
                      <a:lnTo>
                        <a:pt x="612" y="6"/>
                      </a:lnTo>
                      <a:lnTo>
                        <a:pt x="618" y="6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6"/>
                      </a:lnTo>
                      <a:lnTo>
                        <a:pt x="672" y="6"/>
                      </a:lnTo>
                      <a:lnTo>
                        <a:pt x="678" y="6"/>
                      </a:lnTo>
                      <a:lnTo>
                        <a:pt x="684" y="6"/>
                      </a:lnTo>
                      <a:lnTo>
                        <a:pt x="690" y="6"/>
                      </a:lnTo>
                      <a:lnTo>
                        <a:pt x="696" y="6"/>
                      </a:lnTo>
                      <a:lnTo>
                        <a:pt x="702" y="6"/>
                      </a:lnTo>
                      <a:lnTo>
                        <a:pt x="708" y="6"/>
                      </a:lnTo>
                      <a:lnTo>
                        <a:pt x="714" y="6"/>
                      </a:lnTo>
                      <a:lnTo>
                        <a:pt x="720" y="6"/>
                      </a:lnTo>
                      <a:lnTo>
                        <a:pt x="726" y="6"/>
                      </a:lnTo>
                      <a:lnTo>
                        <a:pt x="732" y="6"/>
                      </a:lnTo>
                      <a:lnTo>
                        <a:pt x="738" y="6"/>
                      </a:lnTo>
                      <a:lnTo>
                        <a:pt x="744" y="6"/>
                      </a:lnTo>
                      <a:lnTo>
                        <a:pt x="750" y="6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07" name="Freeform 144"/>
                <p:cNvSpPr>
                  <a:spLocks/>
                </p:cNvSpPr>
                <p:nvPr/>
              </p:nvSpPr>
              <p:spPr bwMode="auto">
                <a:xfrm>
                  <a:off x="3510" y="1788"/>
                  <a:ext cx="558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  <a:cxn ang="0">
                      <a:pos x="462" y="0"/>
                    </a:cxn>
                    <a:cxn ang="0">
                      <a:pos x="474" y="0"/>
                    </a:cxn>
                    <a:cxn ang="0">
                      <a:pos x="486" y="0"/>
                    </a:cxn>
                    <a:cxn ang="0">
                      <a:pos x="498" y="0"/>
                    </a:cxn>
                    <a:cxn ang="0">
                      <a:pos x="510" y="0"/>
                    </a:cxn>
                    <a:cxn ang="0">
                      <a:pos x="522" y="0"/>
                    </a:cxn>
                    <a:cxn ang="0">
                      <a:pos x="534" y="0"/>
                    </a:cxn>
                    <a:cxn ang="0">
                      <a:pos x="546" y="0"/>
                    </a:cxn>
                    <a:cxn ang="0">
                      <a:pos x="558" y="0"/>
                    </a:cxn>
                  </a:cxnLst>
                  <a:rect l="0" t="0" r="r" b="b"/>
                  <a:pathLst>
                    <a:path w="558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08" name="Freeform 145"/>
                <p:cNvSpPr>
                  <a:spLocks/>
                </p:cNvSpPr>
                <p:nvPr/>
              </p:nvSpPr>
              <p:spPr bwMode="auto">
                <a:xfrm>
                  <a:off x="1368" y="1890"/>
                  <a:ext cx="714" cy="168"/>
                </a:xfrm>
                <a:custGeom>
                  <a:avLst/>
                  <a:gdLst/>
                  <a:ahLst/>
                  <a:cxnLst>
                    <a:cxn ang="0">
                      <a:pos x="0" y="168"/>
                    </a:cxn>
                    <a:cxn ang="0">
                      <a:pos x="0" y="114"/>
                    </a:cxn>
                    <a:cxn ang="0">
                      <a:pos x="6" y="168"/>
                    </a:cxn>
                    <a:cxn ang="0">
                      <a:pos x="12" y="54"/>
                    </a:cxn>
                    <a:cxn ang="0">
                      <a:pos x="18" y="168"/>
                    </a:cxn>
                    <a:cxn ang="0">
                      <a:pos x="30" y="156"/>
                    </a:cxn>
                    <a:cxn ang="0">
                      <a:pos x="30" y="156"/>
                    </a:cxn>
                    <a:cxn ang="0">
                      <a:pos x="48" y="168"/>
                    </a:cxn>
                    <a:cxn ang="0">
                      <a:pos x="60" y="168"/>
                    </a:cxn>
                    <a:cxn ang="0">
                      <a:pos x="72" y="168"/>
                    </a:cxn>
                    <a:cxn ang="0">
                      <a:pos x="84" y="168"/>
                    </a:cxn>
                    <a:cxn ang="0">
                      <a:pos x="96" y="168"/>
                    </a:cxn>
                    <a:cxn ang="0">
                      <a:pos x="108" y="168"/>
                    </a:cxn>
                    <a:cxn ang="0">
                      <a:pos x="120" y="168"/>
                    </a:cxn>
                    <a:cxn ang="0">
                      <a:pos x="132" y="168"/>
                    </a:cxn>
                    <a:cxn ang="0">
                      <a:pos x="144" y="168"/>
                    </a:cxn>
                    <a:cxn ang="0">
                      <a:pos x="156" y="168"/>
                    </a:cxn>
                    <a:cxn ang="0">
                      <a:pos x="168" y="168"/>
                    </a:cxn>
                    <a:cxn ang="0">
                      <a:pos x="180" y="168"/>
                    </a:cxn>
                    <a:cxn ang="0">
                      <a:pos x="192" y="168"/>
                    </a:cxn>
                    <a:cxn ang="0">
                      <a:pos x="204" y="168"/>
                    </a:cxn>
                    <a:cxn ang="0">
                      <a:pos x="216" y="168"/>
                    </a:cxn>
                    <a:cxn ang="0">
                      <a:pos x="228" y="168"/>
                    </a:cxn>
                    <a:cxn ang="0">
                      <a:pos x="240" y="168"/>
                    </a:cxn>
                    <a:cxn ang="0">
                      <a:pos x="252" y="168"/>
                    </a:cxn>
                    <a:cxn ang="0">
                      <a:pos x="264" y="168"/>
                    </a:cxn>
                    <a:cxn ang="0">
                      <a:pos x="276" y="168"/>
                    </a:cxn>
                    <a:cxn ang="0">
                      <a:pos x="288" y="168"/>
                    </a:cxn>
                    <a:cxn ang="0">
                      <a:pos x="300" y="168"/>
                    </a:cxn>
                    <a:cxn ang="0">
                      <a:pos x="312" y="168"/>
                    </a:cxn>
                    <a:cxn ang="0">
                      <a:pos x="324" y="168"/>
                    </a:cxn>
                    <a:cxn ang="0">
                      <a:pos x="336" y="168"/>
                    </a:cxn>
                    <a:cxn ang="0">
                      <a:pos x="348" y="168"/>
                    </a:cxn>
                    <a:cxn ang="0">
                      <a:pos x="360" y="168"/>
                    </a:cxn>
                    <a:cxn ang="0">
                      <a:pos x="372" y="168"/>
                    </a:cxn>
                    <a:cxn ang="0">
                      <a:pos x="384" y="168"/>
                    </a:cxn>
                    <a:cxn ang="0">
                      <a:pos x="396" y="168"/>
                    </a:cxn>
                    <a:cxn ang="0">
                      <a:pos x="408" y="168"/>
                    </a:cxn>
                    <a:cxn ang="0">
                      <a:pos x="420" y="168"/>
                    </a:cxn>
                    <a:cxn ang="0">
                      <a:pos x="432" y="168"/>
                    </a:cxn>
                    <a:cxn ang="0">
                      <a:pos x="444" y="168"/>
                    </a:cxn>
                    <a:cxn ang="0">
                      <a:pos x="456" y="168"/>
                    </a:cxn>
                    <a:cxn ang="0">
                      <a:pos x="468" y="168"/>
                    </a:cxn>
                    <a:cxn ang="0">
                      <a:pos x="480" y="168"/>
                    </a:cxn>
                    <a:cxn ang="0">
                      <a:pos x="492" y="168"/>
                    </a:cxn>
                    <a:cxn ang="0">
                      <a:pos x="504" y="168"/>
                    </a:cxn>
                    <a:cxn ang="0">
                      <a:pos x="516" y="168"/>
                    </a:cxn>
                    <a:cxn ang="0">
                      <a:pos x="528" y="168"/>
                    </a:cxn>
                    <a:cxn ang="0">
                      <a:pos x="540" y="168"/>
                    </a:cxn>
                    <a:cxn ang="0">
                      <a:pos x="552" y="168"/>
                    </a:cxn>
                    <a:cxn ang="0">
                      <a:pos x="564" y="168"/>
                    </a:cxn>
                    <a:cxn ang="0">
                      <a:pos x="576" y="168"/>
                    </a:cxn>
                    <a:cxn ang="0">
                      <a:pos x="588" y="168"/>
                    </a:cxn>
                    <a:cxn ang="0">
                      <a:pos x="600" y="168"/>
                    </a:cxn>
                    <a:cxn ang="0">
                      <a:pos x="612" y="168"/>
                    </a:cxn>
                    <a:cxn ang="0">
                      <a:pos x="624" y="168"/>
                    </a:cxn>
                    <a:cxn ang="0">
                      <a:pos x="636" y="168"/>
                    </a:cxn>
                    <a:cxn ang="0">
                      <a:pos x="648" y="168"/>
                    </a:cxn>
                    <a:cxn ang="0">
                      <a:pos x="660" y="168"/>
                    </a:cxn>
                    <a:cxn ang="0">
                      <a:pos x="672" y="168"/>
                    </a:cxn>
                    <a:cxn ang="0">
                      <a:pos x="684" y="168"/>
                    </a:cxn>
                    <a:cxn ang="0">
                      <a:pos x="696" y="168"/>
                    </a:cxn>
                    <a:cxn ang="0">
                      <a:pos x="708" y="168"/>
                    </a:cxn>
                  </a:cxnLst>
                  <a:rect l="0" t="0" r="r" b="b"/>
                  <a:pathLst>
                    <a:path w="714" h="168">
                      <a:moveTo>
                        <a:pt x="0" y="60"/>
                      </a:moveTo>
                      <a:lnTo>
                        <a:pt x="0" y="168"/>
                      </a:ln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6" y="102"/>
                      </a:lnTo>
                      <a:lnTo>
                        <a:pt x="6" y="168"/>
                      </a:lnTo>
                      <a:lnTo>
                        <a:pt x="12" y="162"/>
                      </a:lnTo>
                      <a:lnTo>
                        <a:pt x="12" y="54"/>
                      </a:lnTo>
                      <a:lnTo>
                        <a:pt x="18" y="60"/>
                      </a:lnTo>
                      <a:lnTo>
                        <a:pt x="18" y="168"/>
                      </a:lnTo>
                      <a:lnTo>
                        <a:pt x="24" y="162"/>
                      </a:lnTo>
                      <a:lnTo>
                        <a:pt x="30" y="156"/>
                      </a:lnTo>
                      <a:lnTo>
                        <a:pt x="30" y="138"/>
                      </a:lnTo>
                      <a:lnTo>
                        <a:pt x="30" y="156"/>
                      </a:lnTo>
                      <a:lnTo>
                        <a:pt x="42" y="168"/>
                      </a:lnTo>
                      <a:lnTo>
                        <a:pt x="48" y="168"/>
                      </a:lnTo>
                      <a:lnTo>
                        <a:pt x="54" y="168"/>
                      </a:lnTo>
                      <a:lnTo>
                        <a:pt x="60" y="168"/>
                      </a:lnTo>
                      <a:lnTo>
                        <a:pt x="66" y="168"/>
                      </a:lnTo>
                      <a:lnTo>
                        <a:pt x="72" y="168"/>
                      </a:lnTo>
                      <a:lnTo>
                        <a:pt x="78" y="168"/>
                      </a:lnTo>
                      <a:lnTo>
                        <a:pt x="84" y="168"/>
                      </a:lnTo>
                      <a:lnTo>
                        <a:pt x="90" y="168"/>
                      </a:lnTo>
                      <a:lnTo>
                        <a:pt x="96" y="168"/>
                      </a:lnTo>
                      <a:lnTo>
                        <a:pt x="102" y="168"/>
                      </a:lnTo>
                      <a:lnTo>
                        <a:pt x="108" y="168"/>
                      </a:lnTo>
                      <a:lnTo>
                        <a:pt x="114" y="168"/>
                      </a:lnTo>
                      <a:lnTo>
                        <a:pt x="120" y="168"/>
                      </a:lnTo>
                      <a:lnTo>
                        <a:pt x="126" y="168"/>
                      </a:lnTo>
                      <a:lnTo>
                        <a:pt x="132" y="168"/>
                      </a:lnTo>
                      <a:lnTo>
                        <a:pt x="138" y="168"/>
                      </a:lnTo>
                      <a:lnTo>
                        <a:pt x="144" y="168"/>
                      </a:lnTo>
                      <a:lnTo>
                        <a:pt x="150" y="168"/>
                      </a:lnTo>
                      <a:lnTo>
                        <a:pt x="156" y="168"/>
                      </a:lnTo>
                      <a:lnTo>
                        <a:pt x="162" y="168"/>
                      </a:lnTo>
                      <a:lnTo>
                        <a:pt x="168" y="168"/>
                      </a:lnTo>
                      <a:lnTo>
                        <a:pt x="174" y="168"/>
                      </a:lnTo>
                      <a:lnTo>
                        <a:pt x="180" y="168"/>
                      </a:lnTo>
                      <a:lnTo>
                        <a:pt x="186" y="168"/>
                      </a:lnTo>
                      <a:lnTo>
                        <a:pt x="192" y="168"/>
                      </a:lnTo>
                      <a:lnTo>
                        <a:pt x="198" y="168"/>
                      </a:lnTo>
                      <a:lnTo>
                        <a:pt x="204" y="168"/>
                      </a:lnTo>
                      <a:lnTo>
                        <a:pt x="210" y="168"/>
                      </a:lnTo>
                      <a:lnTo>
                        <a:pt x="216" y="168"/>
                      </a:lnTo>
                      <a:lnTo>
                        <a:pt x="222" y="168"/>
                      </a:lnTo>
                      <a:lnTo>
                        <a:pt x="228" y="168"/>
                      </a:lnTo>
                      <a:lnTo>
                        <a:pt x="234" y="168"/>
                      </a:lnTo>
                      <a:lnTo>
                        <a:pt x="240" y="168"/>
                      </a:lnTo>
                      <a:lnTo>
                        <a:pt x="246" y="168"/>
                      </a:lnTo>
                      <a:lnTo>
                        <a:pt x="252" y="168"/>
                      </a:lnTo>
                      <a:lnTo>
                        <a:pt x="258" y="168"/>
                      </a:lnTo>
                      <a:lnTo>
                        <a:pt x="264" y="168"/>
                      </a:lnTo>
                      <a:lnTo>
                        <a:pt x="270" y="168"/>
                      </a:lnTo>
                      <a:lnTo>
                        <a:pt x="276" y="168"/>
                      </a:lnTo>
                      <a:lnTo>
                        <a:pt x="282" y="168"/>
                      </a:lnTo>
                      <a:lnTo>
                        <a:pt x="288" y="168"/>
                      </a:lnTo>
                      <a:lnTo>
                        <a:pt x="294" y="168"/>
                      </a:lnTo>
                      <a:lnTo>
                        <a:pt x="300" y="168"/>
                      </a:lnTo>
                      <a:lnTo>
                        <a:pt x="306" y="168"/>
                      </a:lnTo>
                      <a:lnTo>
                        <a:pt x="312" y="168"/>
                      </a:lnTo>
                      <a:lnTo>
                        <a:pt x="318" y="168"/>
                      </a:lnTo>
                      <a:lnTo>
                        <a:pt x="324" y="168"/>
                      </a:lnTo>
                      <a:lnTo>
                        <a:pt x="330" y="168"/>
                      </a:lnTo>
                      <a:lnTo>
                        <a:pt x="336" y="168"/>
                      </a:lnTo>
                      <a:lnTo>
                        <a:pt x="342" y="168"/>
                      </a:lnTo>
                      <a:lnTo>
                        <a:pt x="348" y="168"/>
                      </a:lnTo>
                      <a:lnTo>
                        <a:pt x="354" y="168"/>
                      </a:lnTo>
                      <a:lnTo>
                        <a:pt x="360" y="168"/>
                      </a:lnTo>
                      <a:lnTo>
                        <a:pt x="366" y="168"/>
                      </a:lnTo>
                      <a:lnTo>
                        <a:pt x="372" y="168"/>
                      </a:lnTo>
                      <a:lnTo>
                        <a:pt x="378" y="168"/>
                      </a:lnTo>
                      <a:lnTo>
                        <a:pt x="384" y="168"/>
                      </a:lnTo>
                      <a:lnTo>
                        <a:pt x="390" y="168"/>
                      </a:lnTo>
                      <a:lnTo>
                        <a:pt x="396" y="168"/>
                      </a:lnTo>
                      <a:lnTo>
                        <a:pt x="402" y="168"/>
                      </a:lnTo>
                      <a:lnTo>
                        <a:pt x="408" y="168"/>
                      </a:lnTo>
                      <a:lnTo>
                        <a:pt x="414" y="168"/>
                      </a:lnTo>
                      <a:lnTo>
                        <a:pt x="420" y="168"/>
                      </a:lnTo>
                      <a:lnTo>
                        <a:pt x="426" y="168"/>
                      </a:lnTo>
                      <a:lnTo>
                        <a:pt x="432" y="168"/>
                      </a:lnTo>
                      <a:lnTo>
                        <a:pt x="438" y="168"/>
                      </a:lnTo>
                      <a:lnTo>
                        <a:pt x="444" y="168"/>
                      </a:lnTo>
                      <a:lnTo>
                        <a:pt x="450" y="168"/>
                      </a:lnTo>
                      <a:lnTo>
                        <a:pt x="456" y="168"/>
                      </a:lnTo>
                      <a:lnTo>
                        <a:pt x="462" y="168"/>
                      </a:lnTo>
                      <a:lnTo>
                        <a:pt x="468" y="168"/>
                      </a:lnTo>
                      <a:lnTo>
                        <a:pt x="474" y="168"/>
                      </a:lnTo>
                      <a:lnTo>
                        <a:pt x="480" y="168"/>
                      </a:lnTo>
                      <a:lnTo>
                        <a:pt x="486" y="168"/>
                      </a:lnTo>
                      <a:lnTo>
                        <a:pt x="492" y="168"/>
                      </a:lnTo>
                      <a:lnTo>
                        <a:pt x="498" y="168"/>
                      </a:lnTo>
                      <a:lnTo>
                        <a:pt x="504" y="168"/>
                      </a:lnTo>
                      <a:lnTo>
                        <a:pt x="510" y="168"/>
                      </a:lnTo>
                      <a:lnTo>
                        <a:pt x="516" y="168"/>
                      </a:lnTo>
                      <a:lnTo>
                        <a:pt x="522" y="168"/>
                      </a:lnTo>
                      <a:lnTo>
                        <a:pt x="528" y="168"/>
                      </a:lnTo>
                      <a:lnTo>
                        <a:pt x="534" y="168"/>
                      </a:lnTo>
                      <a:lnTo>
                        <a:pt x="540" y="168"/>
                      </a:lnTo>
                      <a:lnTo>
                        <a:pt x="546" y="168"/>
                      </a:lnTo>
                      <a:lnTo>
                        <a:pt x="552" y="168"/>
                      </a:lnTo>
                      <a:lnTo>
                        <a:pt x="558" y="168"/>
                      </a:lnTo>
                      <a:lnTo>
                        <a:pt x="564" y="168"/>
                      </a:lnTo>
                      <a:lnTo>
                        <a:pt x="570" y="168"/>
                      </a:lnTo>
                      <a:lnTo>
                        <a:pt x="576" y="168"/>
                      </a:lnTo>
                      <a:lnTo>
                        <a:pt x="582" y="168"/>
                      </a:lnTo>
                      <a:lnTo>
                        <a:pt x="588" y="168"/>
                      </a:lnTo>
                      <a:lnTo>
                        <a:pt x="594" y="168"/>
                      </a:lnTo>
                      <a:lnTo>
                        <a:pt x="600" y="168"/>
                      </a:lnTo>
                      <a:lnTo>
                        <a:pt x="606" y="168"/>
                      </a:lnTo>
                      <a:lnTo>
                        <a:pt x="612" y="168"/>
                      </a:lnTo>
                      <a:lnTo>
                        <a:pt x="618" y="168"/>
                      </a:lnTo>
                      <a:lnTo>
                        <a:pt x="624" y="168"/>
                      </a:lnTo>
                      <a:lnTo>
                        <a:pt x="630" y="168"/>
                      </a:lnTo>
                      <a:lnTo>
                        <a:pt x="636" y="168"/>
                      </a:lnTo>
                      <a:lnTo>
                        <a:pt x="642" y="168"/>
                      </a:lnTo>
                      <a:lnTo>
                        <a:pt x="648" y="168"/>
                      </a:lnTo>
                      <a:lnTo>
                        <a:pt x="654" y="168"/>
                      </a:lnTo>
                      <a:lnTo>
                        <a:pt x="660" y="168"/>
                      </a:lnTo>
                      <a:lnTo>
                        <a:pt x="666" y="168"/>
                      </a:lnTo>
                      <a:lnTo>
                        <a:pt x="672" y="168"/>
                      </a:lnTo>
                      <a:lnTo>
                        <a:pt x="678" y="168"/>
                      </a:lnTo>
                      <a:lnTo>
                        <a:pt x="684" y="168"/>
                      </a:lnTo>
                      <a:lnTo>
                        <a:pt x="690" y="168"/>
                      </a:lnTo>
                      <a:lnTo>
                        <a:pt x="696" y="168"/>
                      </a:lnTo>
                      <a:lnTo>
                        <a:pt x="702" y="168"/>
                      </a:lnTo>
                      <a:lnTo>
                        <a:pt x="708" y="168"/>
                      </a:lnTo>
                      <a:lnTo>
                        <a:pt x="714" y="168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09" name="Freeform 146"/>
                <p:cNvSpPr>
                  <a:spLocks/>
                </p:cNvSpPr>
                <p:nvPr/>
              </p:nvSpPr>
              <p:spPr bwMode="auto">
                <a:xfrm>
                  <a:off x="2082" y="2058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10" name="Freeform 147"/>
                <p:cNvSpPr>
                  <a:spLocks/>
                </p:cNvSpPr>
                <p:nvPr/>
              </p:nvSpPr>
              <p:spPr bwMode="auto">
                <a:xfrm>
                  <a:off x="2844" y="1950"/>
                  <a:ext cx="744" cy="108"/>
                </a:xfrm>
                <a:custGeom>
                  <a:avLst/>
                  <a:gdLst/>
                  <a:ahLst/>
                  <a:cxnLst>
                    <a:cxn ang="0">
                      <a:pos x="12" y="108"/>
                    </a:cxn>
                    <a:cxn ang="0">
                      <a:pos x="30" y="108"/>
                    </a:cxn>
                    <a:cxn ang="0">
                      <a:pos x="48" y="108"/>
                    </a:cxn>
                    <a:cxn ang="0">
                      <a:pos x="66" y="108"/>
                    </a:cxn>
                    <a:cxn ang="0">
                      <a:pos x="84" y="108"/>
                    </a:cxn>
                    <a:cxn ang="0">
                      <a:pos x="102" y="108"/>
                    </a:cxn>
                    <a:cxn ang="0">
                      <a:pos x="120" y="108"/>
                    </a:cxn>
                    <a:cxn ang="0">
                      <a:pos x="138" y="108"/>
                    </a:cxn>
                    <a:cxn ang="0">
                      <a:pos x="156" y="108"/>
                    </a:cxn>
                    <a:cxn ang="0">
                      <a:pos x="174" y="108"/>
                    </a:cxn>
                    <a:cxn ang="0">
                      <a:pos x="192" y="108"/>
                    </a:cxn>
                    <a:cxn ang="0">
                      <a:pos x="210" y="108"/>
                    </a:cxn>
                    <a:cxn ang="0">
                      <a:pos x="228" y="108"/>
                    </a:cxn>
                    <a:cxn ang="0">
                      <a:pos x="246" y="108"/>
                    </a:cxn>
                    <a:cxn ang="0">
                      <a:pos x="264" y="108"/>
                    </a:cxn>
                    <a:cxn ang="0">
                      <a:pos x="282" y="108"/>
                    </a:cxn>
                    <a:cxn ang="0">
                      <a:pos x="300" y="108"/>
                    </a:cxn>
                    <a:cxn ang="0">
                      <a:pos x="318" y="108"/>
                    </a:cxn>
                    <a:cxn ang="0">
                      <a:pos x="336" y="108"/>
                    </a:cxn>
                    <a:cxn ang="0">
                      <a:pos x="348" y="84"/>
                    </a:cxn>
                    <a:cxn ang="0">
                      <a:pos x="360" y="48"/>
                    </a:cxn>
                    <a:cxn ang="0">
                      <a:pos x="378" y="12"/>
                    </a:cxn>
                    <a:cxn ang="0">
                      <a:pos x="390" y="0"/>
                    </a:cxn>
                    <a:cxn ang="0">
                      <a:pos x="408" y="6"/>
                    </a:cxn>
                    <a:cxn ang="0">
                      <a:pos x="426" y="12"/>
                    </a:cxn>
                    <a:cxn ang="0">
                      <a:pos x="444" y="6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</a:cxnLst>
                  <a:rect l="0" t="0" r="r" b="b"/>
                  <a:pathLst>
                    <a:path w="744" h="108">
                      <a:moveTo>
                        <a:pt x="0" y="108"/>
                      </a:moveTo>
                      <a:lnTo>
                        <a:pt x="6" y="108"/>
                      </a:lnTo>
                      <a:lnTo>
                        <a:pt x="12" y="108"/>
                      </a:lnTo>
                      <a:lnTo>
                        <a:pt x="18" y="108"/>
                      </a:lnTo>
                      <a:lnTo>
                        <a:pt x="24" y="108"/>
                      </a:lnTo>
                      <a:lnTo>
                        <a:pt x="30" y="108"/>
                      </a:lnTo>
                      <a:lnTo>
                        <a:pt x="36" y="108"/>
                      </a:lnTo>
                      <a:lnTo>
                        <a:pt x="42" y="108"/>
                      </a:lnTo>
                      <a:lnTo>
                        <a:pt x="48" y="108"/>
                      </a:lnTo>
                      <a:lnTo>
                        <a:pt x="54" y="108"/>
                      </a:lnTo>
                      <a:lnTo>
                        <a:pt x="60" y="108"/>
                      </a:lnTo>
                      <a:lnTo>
                        <a:pt x="66" y="108"/>
                      </a:lnTo>
                      <a:lnTo>
                        <a:pt x="72" y="108"/>
                      </a:lnTo>
                      <a:lnTo>
                        <a:pt x="78" y="108"/>
                      </a:lnTo>
                      <a:lnTo>
                        <a:pt x="84" y="108"/>
                      </a:lnTo>
                      <a:lnTo>
                        <a:pt x="90" y="108"/>
                      </a:lnTo>
                      <a:lnTo>
                        <a:pt x="96" y="108"/>
                      </a:lnTo>
                      <a:lnTo>
                        <a:pt x="102" y="108"/>
                      </a:lnTo>
                      <a:lnTo>
                        <a:pt x="108" y="108"/>
                      </a:lnTo>
                      <a:lnTo>
                        <a:pt x="114" y="108"/>
                      </a:lnTo>
                      <a:lnTo>
                        <a:pt x="120" y="108"/>
                      </a:lnTo>
                      <a:lnTo>
                        <a:pt x="126" y="108"/>
                      </a:lnTo>
                      <a:lnTo>
                        <a:pt x="132" y="108"/>
                      </a:lnTo>
                      <a:lnTo>
                        <a:pt x="138" y="108"/>
                      </a:lnTo>
                      <a:lnTo>
                        <a:pt x="144" y="108"/>
                      </a:lnTo>
                      <a:lnTo>
                        <a:pt x="150" y="108"/>
                      </a:lnTo>
                      <a:lnTo>
                        <a:pt x="156" y="108"/>
                      </a:lnTo>
                      <a:lnTo>
                        <a:pt x="162" y="108"/>
                      </a:lnTo>
                      <a:lnTo>
                        <a:pt x="168" y="108"/>
                      </a:lnTo>
                      <a:lnTo>
                        <a:pt x="174" y="108"/>
                      </a:lnTo>
                      <a:lnTo>
                        <a:pt x="180" y="108"/>
                      </a:lnTo>
                      <a:lnTo>
                        <a:pt x="186" y="108"/>
                      </a:lnTo>
                      <a:lnTo>
                        <a:pt x="192" y="108"/>
                      </a:lnTo>
                      <a:lnTo>
                        <a:pt x="198" y="108"/>
                      </a:lnTo>
                      <a:lnTo>
                        <a:pt x="204" y="108"/>
                      </a:lnTo>
                      <a:lnTo>
                        <a:pt x="210" y="108"/>
                      </a:lnTo>
                      <a:lnTo>
                        <a:pt x="216" y="108"/>
                      </a:lnTo>
                      <a:lnTo>
                        <a:pt x="222" y="108"/>
                      </a:lnTo>
                      <a:lnTo>
                        <a:pt x="228" y="108"/>
                      </a:lnTo>
                      <a:lnTo>
                        <a:pt x="234" y="108"/>
                      </a:lnTo>
                      <a:lnTo>
                        <a:pt x="240" y="108"/>
                      </a:lnTo>
                      <a:lnTo>
                        <a:pt x="246" y="108"/>
                      </a:lnTo>
                      <a:lnTo>
                        <a:pt x="252" y="108"/>
                      </a:lnTo>
                      <a:lnTo>
                        <a:pt x="258" y="108"/>
                      </a:lnTo>
                      <a:lnTo>
                        <a:pt x="264" y="108"/>
                      </a:lnTo>
                      <a:lnTo>
                        <a:pt x="270" y="108"/>
                      </a:lnTo>
                      <a:lnTo>
                        <a:pt x="276" y="108"/>
                      </a:lnTo>
                      <a:lnTo>
                        <a:pt x="282" y="108"/>
                      </a:lnTo>
                      <a:lnTo>
                        <a:pt x="288" y="108"/>
                      </a:lnTo>
                      <a:lnTo>
                        <a:pt x="294" y="108"/>
                      </a:lnTo>
                      <a:lnTo>
                        <a:pt x="300" y="108"/>
                      </a:lnTo>
                      <a:lnTo>
                        <a:pt x="306" y="108"/>
                      </a:lnTo>
                      <a:lnTo>
                        <a:pt x="312" y="108"/>
                      </a:lnTo>
                      <a:lnTo>
                        <a:pt x="318" y="108"/>
                      </a:lnTo>
                      <a:lnTo>
                        <a:pt x="324" y="108"/>
                      </a:lnTo>
                      <a:lnTo>
                        <a:pt x="330" y="108"/>
                      </a:lnTo>
                      <a:lnTo>
                        <a:pt x="336" y="108"/>
                      </a:lnTo>
                      <a:lnTo>
                        <a:pt x="342" y="102"/>
                      </a:lnTo>
                      <a:lnTo>
                        <a:pt x="342" y="90"/>
                      </a:lnTo>
                      <a:lnTo>
                        <a:pt x="348" y="84"/>
                      </a:lnTo>
                      <a:lnTo>
                        <a:pt x="348" y="72"/>
                      </a:lnTo>
                      <a:lnTo>
                        <a:pt x="360" y="60"/>
                      </a:lnTo>
                      <a:lnTo>
                        <a:pt x="360" y="48"/>
                      </a:lnTo>
                      <a:lnTo>
                        <a:pt x="372" y="36"/>
                      </a:lnTo>
                      <a:lnTo>
                        <a:pt x="372" y="18"/>
                      </a:lnTo>
                      <a:lnTo>
                        <a:pt x="378" y="12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6"/>
                      </a:lnTo>
                      <a:lnTo>
                        <a:pt x="408" y="6"/>
                      </a:lnTo>
                      <a:lnTo>
                        <a:pt x="414" y="6"/>
                      </a:lnTo>
                      <a:lnTo>
                        <a:pt x="420" y="12"/>
                      </a:lnTo>
                      <a:lnTo>
                        <a:pt x="426" y="12"/>
                      </a:lnTo>
                      <a:lnTo>
                        <a:pt x="432" y="12"/>
                      </a:lnTo>
                      <a:lnTo>
                        <a:pt x="438" y="6"/>
                      </a:lnTo>
                      <a:lnTo>
                        <a:pt x="444" y="6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11" name="Freeform 148"/>
                <p:cNvSpPr>
                  <a:spLocks/>
                </p:cNvSpPr>
                <p:nvPr/>
              </p:nvSpPr>
              <p:spPr bwMode="auto">
                <a:xfrm>
                  <a:off x="3588" y="1950"/>
                  <a:ext cx="480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  <a:cxn ang="0">
                      <a:pos x="462" y="0"/>
                    </a:cxn>
                    <a:cxn ang="0">
                      <a:pos x="474" y="0"/>
                    </a:cxn>
                  </a:cxnLst>
                  <a:rect l="0" t="0" r="r" b="b"/>
                  <a:pathLst>
                    <a:path w="480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12" name="Freeform 149"/>
                <p:cNvSpPr>
                  <a:spLocks/>
                </p:cNvSpPr>
                <p:nvPr/>
              </p:nvSpPr>
              <p:spPr bwMode="auto">
                <a:xfrm>
                  <a:off x="1368" y="1446"/>
                  <a:ext cx="648" cy="396"/>
                </a:xfrm>
                <a:custGeom>
                  <a:avLst/>
                  <a:gdLst/>
                  <a:ahLst/>
                  <a:cxnLst>
                    <a:cxn ang="0">
                      <a:pos x="0" y="126"/>
                    </a:cxn>
                    <a:cxn ang="0">
                      <a:pos x="6" y="186"/>
                    </a:cxn>
                    <a:cxn ang="0">
                      <a:pos x="18" y="156"/>
                    </a:cxn>
                    <a:cxn ang="0">
                      <a:pos x="24" y="216"/>
                    </a:cxn>
                    <a:cxn ang="0">
                      <a:pos x="30" y="228"/>
                    </a:cxn>
                    <a:cxn ang="0">
                      <a:pos x="42" y="216"/>
                    </a:cxn>
                    <a:cxn ang="0">
                      <a:pos x="48" y="216"/>
                    </a:cxn>
                    <a:cxn ang="0">
                      <a:pos x="54" y="300"/>
                    </a:cxn>
                    <a:cxn ang="0">
                      <a:pos x="72" y="318"/>
                    </a:cxn>
                    <a:cxn ang="0">
                      <a:pos x="78" y="336"/>
                    </a:cxn>
                    <a:cxn ang="0">
                      <a:pos x="90" y="360"/>
                    </a:cxn>
                    <a:cxn ang="0">
                      <a:pos x="96" y="396"/>
                    </a:cxn>
                    <a:cxn ang="0">
                      <a:pos x="114" y="396"/>
                    </a:cxn>
                    <a:cxn ang="0">
                      <a:pos x="132" y="396"/>
                    </a:cxn>
                    <a:cxn ang="0">
                      <a:pos x="150" y="396"/>
                    </a:cxn>
                    <a:cxn ang="0">
                      <a:pos x="168" y="396"/>
                    </a:cxn>
                    <a:cxn ang="0">
                      <a:pos x="186" y="396"/>
                    </a:cxn>
                    <a:cxn ang="0">
                      <a:pos x="204" y="396"/>
                    </a:cxn>
                    <a:cxn ang="0">
                      <a:pos x="222" y="396"/>
                    </a:cxn>
                    <a:cxn ang="0">
                      <a:pos x="240" y="396"/>
                    </a:cxn>
                    <a:cxn ang="0">
                      <a:pos x="258" y="396"/>
                    </a:cxn>
                    <a:cxn ang="0">
                      <a:pos x="276" y="396"/>
                    </a:cxn>
                    <a:cxn ang="0">
                      <a:pos x="294" y="396"/>
                    </a:cxn>
                    <a:cxn ang="0">
                      <a:pos x="312" y="396"/>
                    </a:cxn>
                    <a:cxn ang="0">
                      <a:pos x="330" y="396"/>
                    </a:cxn>
                    <a:cxn ang="0">
                      <a:pos x="348" y="396"/>
                    </a:cxn>
                    <a:cxn ang="0">
                      <a:pos x="366" y="396"/>
                    </a:cxn>
                    <a:cxn ang="0">
                      <a:pos x="384" y="396"/>
                    </a:cxn>
                    <a:cxn ang="0">
                      <a:pos x="402" y="396"/>
                    </a:cxn>
                    <a:cxn ang="0">
                      <a:pos x="420" y="396"/>
                    </a:cxn>
                    <a:cxn ang="0">
                      <a:pos x="438" y="396"/>
                    </a:cxn>
                    <a:cxn ang="0">
                      <a:pos x="456" y="396"/>
                    </a:cxn>
                    <a:cxn ang="0">
                      <a:pos x="474" y="396"/>
                    </a:cxn>
                    <a:cxn ang="0">
                      <a:pos x="492" y="396"/>
                    </a:cxn>
                    <a:cxn ang="0">
                      <a:pos x="510" y="396"/>
                    </a:cxn>
                    <a:cxn ang="0">
                      <a:pos x="528" y="396"/>
                    </a:cxn>
                    <a:cxn ang="0">
                      <a:pos x="546" y="396"/>
                    </a:cxn>
                    <a:cxn ang="0">
                      <a:pos x="564" y="396"/>
                    </a:cxn>
                    <a:cxn ang="0">
                      <a:pos x="582" y="396"/>
                    </a:cxn>
                    <a:cxn ang="0">
                      <a:pos x="600" y="396"/>
                    </a:cxn>
                    <a:cxn ang="0">
                      <a:pos x="618" y="396"/>
                    </a:cxn>
                    <a:cxn ang="0">
                      <a:pos x="636" y="396"/>
                    </a:cxn>
                  </a:cxnLst>
                  <a:rect l="0" t="0" r="r" b="b"/>
                  <a:pathLst>
                    <a:path w="648" h="396">
                      <a:moveTo>
                        <a:pt x="0" y="180"/>
                      </a:moveTo>
                      <a:lnTo>
                        <a:pt x="0" y="0"/>
                      </a:lnTo>
                      <a:lnTo>
                        <a:pt x="0" y="126"/>
                      </a:lnTo>
                      <a:lnTo>
                        <a:pt x="6" y="156"/>
                      </a:lnTo>
                      <a:lnTo>
                        <a:pt x="6" y="216"/>
                      </a:lnTo>
                      <a:lnTo>
                        <a:pt x="6" y="186"/>
                      </a:lnTo>
                      <a:lnTo>
                        <a:pt x="12" y="180"/>
                      </a:lnTo>
                      <a:lnTo>
                        <a:pt x="12" y="162"/>
                      </a:lnTo>
                      <a:lnTo>
                        <a:pt x="18" y="156"/>
                      </a:lnTo>
                      <a:lnTo>
                        <a:pt x="18" y="192"/>
                      </a:lnTo>
                      <a:lnTo>
                        <a:pt x="24" y="204"/>
                      </a:lnTo>
                      <a:lnTo>
                        <a:pt x="24" y="216"/>
                      </a:lnTo>
                      <a:lnTo>
                        <a:pt x="24" y="204"/>
                      </a:lnTo>
                      <a:lnTo>
                        <a:pt x="30" y="198"/>
                      </a:lnTo>
                      <a:lnTo>
                        <a:pt x="30" y="228"/>
                      </a:lnTo>
                      <a:lnTo>
                        <a:pt x="36" y="234"/>
                      </a:lnTo>
                      <a:lnTo>
                        <a:pt x="36" y="222"/>
                      </a:lnTo>
                      <a:lnTo>
                        <a:pt x="42" y="216"/>
                      </a:lnTo>
                      <a:lnTo>
                        <a:pt x="42" y="204"/>
                      </a:lnTo>
                      <a:lnTo>
                        <a:pt x="42" y="210"/>
                      </a:lnTo>
                      <a:lnTo>
                        <a:pt x="48" y="216"/>
                      </a:lnTo>
                      <a:lnTo>
                        <a:pt x="48" y="252"/>
                      </a:lnTo>
                      <a:lnTo>
                        <a:pt x="54" y="258"/>
                      </a:lnTo>
                      <a:lnTo>
                        <a:pt x="54" y="300"/>
                      </a:lnTo>
                      <a:lnTo>
                        <a:pt x="60" y="306"/>
                      </a:lnTo>
                      <a:lnTo>
                        <a:pt x="66" y="312"/>
                      </a:lnTo>
                      <a:lnTo>
                        <a:pt x="72" y="318"/>
                      </a:lnTo>
                      <a:lnTo>
                        <a:pt x="72" y="324"/>
                      </a:lnTo>
                      <a:lnTo>
                        <a:pt x="78" y="330"/>
                      </a:lnTo>
                      <a:lnTo>
                        <a:pt x="78" y="336"/>
                      </a:lnTo>
                      <a:lnTo>
                        <a:pt x="84" y="342"/>
                      </a:lnTo>
                      <a:lnTo>
                        <a:pt x="84" y="354"/>
                      </a:lnTo>
                      <a:lnTo>
                        <a:pt x="90" y="360"/>
                      </a:lnTo>
                      <a:lnTo>
                        <a:pt x="90" y="378"/>
                      </a:lnTo>
                      <a:lnTo>
                        <a:pt x="96" y="384"/>
                      </a:lnTo>
                      <a:lnTo>
                        <a:pt x="96" y="396"/>
                      </a:lnTo>
                      <a:lnTo>
                        <a:pt x="102" y="396"/>
                      </a:lnTo>
                      <a:lnTo>
                        <a:pt x="108" y="396"/>
                      </a:lnTo>
                      <a:lnTo>
                        <a:pt x="114" y="396"/>
                      </a:lnTo>
                      <a:lnTo>
                        <a:pt x="120" y="396"/>
                      </a:lnTo>
                      <a:lnTo>
                        <a:pt x="126" y="396"/>
                      </a:lnTo>
                      <a:lnTo>
                        <a:pt x="132" y="396"/>
                      </a:lnTo>
                      <a:lnTo>
                        <a:pt x="138" y="396"/>
                      </a:lnTo>
                      <a:lnTo>
                        <a:pt x="144" y="396"/>
                      </a:lnTo>
                      <a:lnTo>
                        <a:pt x="150" y="396"/>
                      </a:lnTo>
                      <a:lnTo>
                        <a:pt x="156" y="396"/>
                      </a:lnTo>
                      <a:lnTo>
                        <a:pt x="162" y="396"/>
                      </a:lnTo>
                      <a:lnTo>
                        <a:pt x="168" y="396"/>
                      </a:lnTo>
                      <a:lnTo>
                        <a:pt x="174" y="396"/>
                      </a:lnTo>
                      <a:lnTo>
                        <a:pt x="180" y="396"/>
                      </a:lnTo>
                      <a:lnTo>
                        <a:pt x="186" y="396"/>
                      </a:lnTo>
                      <a:lnTo>
                        <a:pt x="192" y="396"/>
                      </a:lnTo>
                      <a:lnTo>
                        <a:pt x="198" y="396"/>
                      </a:lnTo>
                      <a:lnTo>
                        <a:pt x="204" y="396"/>
                      </a:lnTo>
                      <a:lnTo>
                        <a:pt x="210" y="396"/>
                      </a:lnTo>
                      <a:lnTo>
                        <a:pt x="216" y="396"/>
                      </a:lnTo>
                      <a:lnTo>
                        <a:pt x="222" y="396"/>
                      </a:lnTo>
                      <a:lnTo>
                        <a:pt x="228" y="396"/>
                      </a:lnTo>
                      <a:lnTo>
                        <a:pt x="234" y="396"/>
                      </a:lnTo>
                      <a:lnTo>
                        <a:pt x="240" y="396"/>
                      </a:lnTo>
                      <a:lnTo>
                        <a:pt x="246" y="396"/>
                      </a:lnTo>
                      <a:lnTo>
                        <a:pt x="252" y="396"/>
                      </a:lnTo>
                      <a:lnTo>
                        <a:pt x="258" y="396"/>
                      </a:lnTo>
                      <a:lnTo>
                        <a:pt x="264" y="396"/>
                      </a:lnTo>
                      <a:lnTo>
                        <a:pt x="270" y="396"/>
                      </a:lnTo>
                      <a:lnTo>
                        <a:pt x="276" y="396"/>
                      </a:lnTo>
                      <a:lnTo>
                        <a:pt x="282" y="396"/>
                      </a:lnTo>
                      <a:lnTo>
                        <a:pt x="288" y="396"/>
                      </a:lnTo>
                      <a:lnTo>
                        <a:pt x="294" y="396"/>
                      </a:lnTo>
                      <a:lnTo>
                        <a:pt x="300" y="396"/>
                      </a:lnTo>
                      <a:lnTo>
                        <a:pt x="306" y="396"/>
                      </a:lnTo>
                      <a:lnTo>
                        <a:pt x="312" y="396"/>
                      </a:lnTo>
                      <a:lnTo>
                        <a:pt x="318" y="396"/>
                      </a:lnTo>
                      <a:lnTo>
                        <a:pt x="324" y="396"/>
                      </a:lnTo>
                      <a:lnTo>
                        <a:pt x="330" y="396"/>
                      </a:lnTo>
                      <a:lnTo>
                        <a:pt x="336" y="396"/>
                      </a:lnTo>
                      <a:lnTo>
                        <a:pt x="342" y="396"/>
                      </a:lnTo>
                      <a:lnTo>
                        <a:pt x="348" y="396"/>
                      </a:lnTo>
                      <a:lnTo>
                        <a:pt x="354" y="396"/>
                      </a:lnTo>
                      <a:lnTo>
                        <a:pt x="360" y="396"/>
                      </a:lnTo>
                      <a:lnTo>
                        <a:pt x="366" y="396"/>
                      </a:lnTo>
                      <a:lnTo>
                        <a:pt x="372" y="396"/>
                      </a:lnTo>
                      <a:lnTo>
                        <a:pt x="378" y="396"/>
                      </a:lnTo>
                      <a:lnTo>
                        <a:pt x="384" y="396"/>
                      </a:lnTo>
                      <a:lnTo>
                        <a:pt x="390" y="396"/>
                      </a:lnTo>
                      <a:lnTo>
                        <a:pt x="396" y="396"/>
                      </a:lnTo>
                      <a:lnTo>
                        <a:pt x="402" y="396"/>
                      </a:lnTo>
                      <a:lnTo>
                        <a:pt x="408" y="396"/>
                      </a:lnTo>
                      <a:lnTo>
                        <a:pt x="414" y="396"/>
                      </a:lnTo>
                      <a:lnTo>
                        <a:pt x="420" y="396"/>
                      </a:lnTo>
                      <a:lnTo>
                        <a:pt x="426" y="396"/>
                      </a:lnTo>
                      <a:lnTo>
                        <a:pt x="432" y="396"/>
                      </a:lnTo>
                      <a:lnTo>
                        <a:pt x="438" y="396"/>
                      </a:lnTo>
                      <a:lnTo>
                        <a:pt x="444" y="396"/>
                      </a:lnTo>
                      <a:lnTo>
                        <a:pt x="450" y="396"/>
                      </a:lnTo>
                      <a:lnTo>
                        <a:pt x="456" y="396"/>
                      </a:lnTo>
                      <a:lnTo>
                        <a:pt x="462" y="396"/>
                      </a:lnTo>
                      <a:lnTo>
                        <a:pt x="468" y="396"/>
                      </a:lnTo>
                      <a:lnTo>
                        <a:pt x="474" y="396"/>
                      </a:lnTo>
                      <a:lnTo>
                        <a:pt x="480" y="396"/>
                      </a:lnTo>
                      <a:lnTo>
                        <a:pt x="486" y="396"/>
                      </a:lnTo>
                      <a:lnTo>
                        <a:pt x="492" y="396"/>
                      </a:lnTo>
                      <a:lnTo>
                        <a:pt x="498" y="396"/>
                      </a:lnTo>
                      <a:lnTo>
                        <a:pt x="504" y="396"/>
                      </a:lnTo>
                      <a:lnTo>
                        <a:pt x="510" y="396"/>
                      </a:lnTo>
                      <a:lnTo>
                        <a:pt x="516" y="396"/>
                      </a:lnTo>
                      <a:lnTo>
                        <a:pt x="522" y="396"/>
                      </a:lnTo>
                      <a:lnTo>
                        <a:pt x="528" y="396"/>
                      </a:lnTo>
                      <a:lnTo>
                        <a:pt x="534" y="396"/>
                      </a:lnTo>
                      <a:lnTo>
                        <a:pt x="540" y="396"/>
                      </a:lnTo>
                      <a:lnTo>
                        <a:pt x="546" y="396"/>
                      </a:lnTo>
                      <a:lnTo>
                        <a:pt x="552" y="396"/>
                      </a:lnTo>
                      <a:lnTo>
                        <a:pt x="558" y="396"/>
                      </a:lnTo>
                      <a:lnTo>
                        <a:pt x="564" y="396"/>
                      </a:lnTo>
                      <a:lnTo>
                        <a:pt x="570" y="396"/>
                      </a:lnTo>
                      <a:lnTo>
                        <a:pt x="576" y="396"/>
                      </a:lnTo>
                      <a:lnTo>
                        <a:pt x="582" y="396"/>
                      </a:lnTo>
                      <a:lnTo>
                        <a:pt x="588" y="396"/>
                      </a:lnTo>
                      <a:lnTo>
                        <a:pt x="594" y="396"/>
                      </a:lnTo>
                      <a:lnTo>
                        <a:pt x="600" y="396"/>
                      </a:lnTo>
                      <a:lnTo>
                        <a:pt x="606" y="396"/>
                      </a:lnTo>
                      <a:lnTo>
                        <a:pt x="612" y="396"/>
                      </a:lnTo>
                      <a:lnTo>
                        <a:pt x="618" y="396"/>
                      </a:lnTo>
                      <a:lnTo>
                        <a:pt x="624" y="396"/>
                      </a:lnTo>
                      <a:lnTo>
                        <a:pt x="630" y="396"/>
                      </a:lnTo>
                      <a:lnTo>
                        <a:pt x="636" y="396"/>
                      </a:lnTo>
                      <a:lnTo>
                        <a:pt x="642" y="396"/>
                      </a:lnTo>
                      <a:lnTo>
                        <a:pt x="648" y="396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13" name="Freeform 150"/>
                <p:cNvSpPr>
                  <a:spLocks/>
                </p:cNvSpPr>
                <p:nvPr/>
              </p:nvSpPr>
              <p:spPr bwMode="auto">
                <a:xfrm>
                  <a:off x="2016" y="1842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14" name="Freeform 151"/>
                <p:cNvSpPr>
                  <a:spLocks/>
                </p:cNvSpPr>
                <p:nvPr/>
              </p:nvSpPr>
              <p:spPr bwMode="auto">
                <a:xfrm>
                  <a:off x="2778" y="1512"/>
                  <a:ext cx="726" cy="330"/>
                </a:xfrm>
                <a:custGeom>
                  <a:avLst/>
                  <a:gdLst/>
                  <a:ahLst/>
                  <a:cxnLst>
                    <a:cxn ang="0">
                      <a:pos x="12" y="330"/>
                    </a:cxn>
                    <a:cxn ang="0">
                      <a:pos x="30" y="330"/>
                    </a:cxn>
                    <a:cxn ang="0">
                      <a:pos x="48" y="330"/>
                    </a:cxn>
                    <a:cxn ang="0">
                      <a:pos x="66" y="330"/>
                    </a:cxn>
                    <a:cxn ang="0">
                      <a:pos x="84" y="330"/>
                    </a:cxn>
                    <a:cxn ang="0">
                      <a:pos x="102" y="330"/>
                    </a:cxn>
                    <a:cxn ang="0">
                      <a:pos x="120" y="330"/>
                    </a:cxn>
                    <a:cxn ang="0">
                      <a:pos x="138" y="330"/>
                    </a:cxn>
                    <a:cxn ang="0">
                      <a:pos x="156" y="330"/>
                    </a:cxn>
                    <a:cxn ang="0">
                      <a:pos x="174" y="330"/>
                    </a:cxn>
                    <a:cxn ang="0">
                      <a:pos x="192" y="330"/>
                    </a:cxn>
                    <a:cxn ang="0">
                      <a:pos x="210" y="330"/>
                    </a:cxn>
                    <a:cxn ang="0">
                      <a:pos x="228" y="330"/>
                    </a:cxn>
                    <a:cxn ang="0">
                      <a:pos x="246" y="330"/>
                    </a:cxn>
                    <a:cxn ang="0">
                      <a:pos x="264" y="324"/>
                    </a:cxn>
                    <a:cxn ang="0">
                      <a:pos x="276" y="306"/>
                    </a:cxn>
                    <a:cxn ang="0">
                      <a:pos x="288" y="270"/>
                    </a:cxn>
                    <a:cxn ang="0">
                      <a:pos x="312" y="240"/>
                    </a:cxn>
                    <a:cxn ang="0">
                      <a:pos x="324" y="222"/>
                    </a:cxn>
                    <a:cxn ang="0">
                      <a:pos x="342" y="210"/>
                    </a:cxn>
                    <a:cxn ang="0">
                      <a:pos x="360" y="192"/>
                    </a:cxn>
                    <a:cxn ang="0">
                      <a:pos x="384" y="162"/>
                    </a:cxn>
                    <a:cxn ang="0">
                      <a:pos x="396" y="126"/>
                    </a:cxn>
                    <a:cxn ang="0">
                      <a:pos x="408" y="96"/>
                    </a:cxn>
                    <a:cxn ang="0">
                      <a:pos x="420" y="60"/>
                    </a:cxn>
                    <a:cxn ang="0">
                      <a:pos x="438" y="24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12"/>
                    </a:cxn>
                    <a:cxn ang="0">
                      <a:pos x="498" y="6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</a:cxnLst>
                  <a:rect l="0" t="0" r="r" b="b"/>
                  <a:pathLst>
                    <a:path w="726" h="330">
                      <a:moveTo>
                        <a:pt x="0" y="330"/>
                      </a:moveTo>
                      <a:lnTo>
                        <a:pt x="6" y="330"/>
                      </a:lnTo>
                      <a:lnTo>
                        <a:pt x="12" y="330"/>
                      </a:lnTo>
                      <a:lnTo>
                        <a:pt x="18" y="330"/>
                      </a:lnTo>
                      <a:lnTo>
                        <a:pt x="24" y="330"/>
                      </a:lnTo>
                      <a:lnTo>
                        <a:pt x="30" y="330"/>
                      </a:lnTo>
                      <a:lnTo>
                        <a:pt x="36" y="330"/>
                      </a:lnTo>
                      <a:lnTo>
                        <a:pt x="42" y="330"/>
                      </a:lnTo>
                      <a:lnTo>
                        <a:pt x="48" y="330"/>
                      </a:lnTo>
                      <a:lnTo>
                        <a:pt x="54" y="330"/>
                      </a:lnTo>
                      <a:lnTo>
                        <a:pt x="60" y="330"/>
                      </a:lnTo>
                      <a:lnTo>
                        <a:pt x="66" y="330"/>
                      </a:lnTo>
                      <a:lnTo>
                        <a:pt x="72" y="330"/>
                      </a:lnTo>
                      <a:lnTo>
                        <a:pt x="78" y="330"/>
                      </a:lnTo>
                      <a:lnTo>
                        <a:pt x="84" y="330"/>
                      </a:lnTo>
                      <a:lnTo>
                        <a:pt x="90" y="330"/>
                      </a:lnTo>
                      <a:lnTo>
                        <a:pt x="96" y="330"/>
                      </a:lnTo>
                      <a:lnTo>
                        <a:pt x="102" y="330"/>
                      </a:lnTo>
                      <a:lnTo>
                        <a:pt x="108" y="330"/>
                      </a:lnTo>
                      <a:lnTo>
                        <a:pt x="114" y="330"/>
                      </a:lnTo>
                      <a:lnTo>
                        <a:pt x="120" y="330"/>
                      </a:lnTo>
                      <a:lnTo>
                        <a:pt x="126" y="330"/>
                      </a:lnTo>
                      <a:lnTo>
                        <a:pt x="132" y="330"/>
                      </a:lnTo>
                      <a:lnTo>
                        <a:pt x="138" y="330"/>
                      </a:lnTo>
                      <a:lnTo>
                        <a:pt x="144" y="330"/>
                      </a:lnTo>
                      <a:lnTo>
                        <a:pt x="150" y="330"/>
                      </a:lnTo>
                      <a:lnTo>
                        <a:pt x="156" y="330"/>
                      </a:lnTo>
                      <a:lnTo>
                        <a:pt x="162" y="330"/>
                      </a:lnTo>
                      <a:lnTo>
                        <a:pt x="168" y="330"/>
                      </a:lnTo>
                      <a:lnTo>
                        <a:pt x="174" y="330"/>
                      </a:lnTo>
                      <a:lnTo>
                        <a:pt x="180" y="330"/>
                      </a:lnTo>
                      <a:lnTo>
                        <a:pt x="186" y="330"/>
                      </a:lnTo>
                      <a:lnTo>
                        <a:pt x="192" y="330"/>
                      </a:lnTo>
                      <a:lnTo>
                        <a:pt x="198" y="330"/>
                      </a:lnTo>
                      <a:lnTo>
                        <a:pt x="204" y="330"/>
                      </a:lnTo>
                      <a:lnTo>
                        <a:pt x="210" y="330"/>
                      </a:lnTo>
                      <a:lnTo>
                        <a:pt x="216" y="330"/>
                      </a:lnTo>
                      <a:lnTo>
                        <a:pt x="222" y="330"/>
                      </a:lnTo>
                      <a:lnTo>
                        <a:pt x="228" y="330"/>
                      </a:lnTo>
                      <a:lnTo>
                        <a:pt x="234" y="330"/>
                      </a:lnTo>
                      <a:lnTo>
                        <a:pt x="240" y="330"/>
                      </a:lnTo>
                      <a:lnTo>
                        <a:pt x="246" y="330"/>
                      </a:lnTo>
                      <a:lnTo>
                        <a:pt x="252" y="330"/>
                      </a:lnTo>
                      <a:lnTo>
                        <a:pt x="258" y="330"/>
                      </a:lnTo>
                      <a:lnTo>
                        <a:pt x="264" y="324"/>
                      </a:lnTo>
                      <a:lnTo>
                        <a:pt x="270" y="318"/>
                      </a:lnTo>
                      <a:lnTo>
                        <a:pt x="270" y="312"/>
                      </a:lnTo>
                      <a:lnTo>
                        <a:pt x="276" y="306"/>
                      </a:lnTo>
                      <a:lnTo>
                        <a:pt x="276" y="294"/>
                      </a:lnTo>
                      <a:lnTo>
                        <a:pt x="288" y="282"/>
                      </a:lnTo>
                      <a:lnTo>
                        <a:pt x="288" y="270"/>
                      </a:lnTo>
                      <a:lnTo>
                        <a:pt x="300" y="258"/>
                      </a:lnTo>
                      <a:lnTo>
                        <a:pt x="300" y="252"/>
                      </a:lnTo>
                      <a:lnTo>
                        <a:pt x="312" y="240"/>
                      </a:lnTo>
                      <a:lnTo>
                        <a:pt x="312" y="234"/>
                      </a:lnTo>
                      <a:lnTo>
                        <a:pt x="318" y="228"/>
                      </a:lnTo>
                      <a:lnTo>
                        <a:pt x="324" y="222"/>
                      </a:lnTo>
                      <a:lnTo>
                        <a:pt x="330" y="216"/>
                      </a:lnTo>
                      <a:lnTo>
                        <a:pt x="336" y="216"/>
                      </a:lnTo>
                      <a:lnTo>
                        <a:pt x="342" y="210"/>
                      </a:lnTo>
                      <a:lnTo>
                        <a:pt x="348" y="204"/>
                      </a:lnTo>
                      <a:lnTo>
                        <a:pt x="354" y="198"/>
                      </a:lnTo>
                      <a:lnTo>
                        <a:pt x="360" y="192"/>
                      </a:lnTo>
                      <a:lnTo>
                        <a:pt x="372" y="180"/>
                      </a:lnTo>
                      <a:lnTo>
                        <a:pt x="372" y="174"/>
                      </a:lnTo>
                      <a:lnTo>
                        <a:pt x="384" y="162"/>
                      </a:lnTo>
                      <a:lnTo>
                        <a:pt x="384" y="150"/>
                      </a:lnTo>
                      <a:lnTo>
                        <a:pt x="396" y="138"/>
                      </a:lnTo>
                      <a:lnTo>
                        <a:pt x="396" y="126"/>
                      </a:lnTo>
                      <a:lnTo>
                        <a:pt x="402" y="120"/>
                      </a:lnTo>
                      <a:lnTo>
                        <a:pt x="402" y="102"/>
                      </a:lnTo>
                      <a:lnTo>
                        <a:pt x="408" y="96"/>
                      </a:lnTo>
                      <a:lnTo>
                        <a:pt x="408" y="84"/>
                      </a:lnTo>
                      <a:lnTo>
                        <a:pt x="420" y="72"/>
                      </a:lnTo>
                      <a:lnTo>
                        <a:pt x="420" y="60"/>
                      </a:lnTo>
                      <a:lnTo>
                        <a:pt x="432" y="48"/>
                      </a:lnTo>
                      <a:lnTo>
                        <a:pt x="432" y="30"/>
                      </a:lnTo>
                      <a:lnTo>
                        <a:pt x="438" y="24"/>
                      </a:lnTo>
                      <a:lnTo>
                        <a:pt x="438" y="12"/>
                      </a:lnTo>
                      <a:lnTo>
                        <a:pt x="450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6"/>
                      </a:lnTo>
                      <a:lnTo>
                        <a:pt x="474" y="6"/>
                      </a:lnTo>
                      <a:lnTo>
                        <a:pt x="480" y="12"/>
                      </a:lnTo>
                      <a:lnTo>
                        <a:pt x="486" y="12"/>
                      </a:lnTo>
                      <a:lnTo>
                        <a:pt x="492" y="12"/>
                      </a:lnTo>
                      <a:lnTo>
                        <a:pt x="498" y="6"/>
                      </a:lnTo>
                      <a:lnTo>
                        <a:pt x="504" y="6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15" name="Freeform 152"/>
                <p:cNvSpPr>
                  <a:spLocks/>
                </p:cNvSpPr>
                <p:nvPr/>
              </p:nvSpPr>
              <p:spPr bwMode="auto">
                <a:xfrm>
                  <a:off x="3504" y="1512"/>
                  <a:ext cx="564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  <a:cxn ang="0">
                      <a:pos x="462" y="0"/>
                    </a:cxn>
                    <a:cxn ang="0">
                      <a:pos x="474" y="0"/>
                    </a:cxn>
                    <a:cxn ang="0">
                      <a:pos x="486" y="0"/>
                    </a:cxn>
                    <a:cxn ang="0">
                      <a:pos x="498" y="0"/>
                    </a:cxn>
                    <a:cxn ang="0">
                      <a:pos x="510" y="0"/>
                    </a:cxn>
                    <a:cxn ang="0">
                      <a:pos x="522" y="0"/>
                    </a:cxn>
                    <a:cxn ang="0">
                      <a:pos x="534" y="0"/>
                    </a:cxn>
                    <a:cxn ang="0">
                      <a:pos x="546" y="0"/>
                    </a:cxn>
                    <a:cxn ang="0">
                      <a:pos x="558" y="0"/>
                    </a:cxn>
                  </a:cxnLst>
                  <a:rect l="0" t="0" r="r" b="b"/>
                  <a:pathLst>
                    <a:path w="564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16" name="Freeform 153"/>
                <p:cNvSpPr>
                  <a:spLocks/>
                </p:cNvSpPr>
                <p:nvPr/>
              </p:nvSpPr>
              <p:spPr bwMode="auto">
                <a:xfrm>
                  <a:off x="1368" y="2088"/>
                  <a:ext cx="720" cy="78"/>
                </a:xfrm>
                <a:custGeom>
                  <a:avLst/>
                  <a:gdLst/>
                  <a:ahLst/>
                  <a:cxnLst>
                    <a:cxn ang="0">
                      <a:pos x="0" y="78"/>
                    </a:cxn>
                    <a:cxn ang="0">
                      <a:pos x="12" y="30"/>
                    </a:cxn>
                    <a:cxn ang="0">
                      <a:pos x="24" y="72"/>
                    </a:cxn>
                    <a:cxn ang="0">
                      <a:pos x="36" y="30"/>
                    </a:cxn>
                    <a:cxn ang="0">
                      <a:pos x="42" y="78"/>
                    </a:cxn>
                    <a:cxn ang="0">
                      <a:pos x="60" y="78"/>
                    </a:cxn>
                    <a:cxn ang="0">
                      <a:pos x="78" y="78"/>
                    </a:cxn>
                    <a:cxn ang="0">
                      <a:pos x="96" y="78"/>
                    </a:cxn>
                    <a:cxn ang="0">
                      <a:pos x="114" y="78"/>
                    </a:cxn>
                    <a:cxn ang="0">
                      <a:pos x="132" y="78"/>
                    </a:cxn>
                    <a:cxn ang="0">
                      <a:pos x="150" y="78"/>
                    </a:cxn>
                    <a:cxn ang="0">
                      <a:pos x="168" y="78"/>
                    </a:cxn>
                    <a:cxn ang="0">
                      <a:pos x="186" y="78"/>
                    </a:cxn>
                    <a:cxn ang="0">
                      <a:pos x="204" y="78"/>
                    </a:cxn>
                    <a:cxn ang="0">
                      <a:pos x="222" y="78"/>
                    </a:cxn>
                    <a:cxn ang="0">
                      <a:pos x="240" y="78"/>
                    </a:cxn>
                    <a:cxn ang="0">
                      <a:pos x="258" y="78"/>
                    </a:cxn>
                    <a:cxn ang="0">
                      <a:pos x="276" y="78"/>
                    </a:cxn>
                    <a:cxn ang="0">
                      <a:pos x="294" y="78"/>
                    </a:cxn>
                    <a:cxn ang="0">
                      <a:pos x="312" y="78"/>
                    </a:cxn>
                    <a:cxn ang="0">
                      <a:pos x="330" y="78"/>
                    </a:cxn>
                    <a:cxn ang="0">
                      <a:pos x="348" y="78"/>
                    </a:cxn>
                    <a:cxn ang="0">
                      <a:pos x="366" y="78"/>
                    </a:cxn>
                    <a:cxn ang="0">
                      <a:pos x="384" y="78"/>
                    </a:cxn>
                    <a:cxn ang="0">
                      <a:pos x="402" y="78"/>
                    </a:cxn>
                    <a:cxn ang="0">
                      <a:pos x="420" y="78"/>
                    </a:cxn>
                    <a:cxn ang="0">
                      <a:pos x="438" y="78"/>
                    </a:cxn>
                    <a:cxn ang="0">
                      <a:pos x="456" y="78"/>
                    </a:cxn>
                    <a:cxn ang="0">
                      <a:pos x="474" y="78"/>
                    </a:cxn>
                    <a:cxn ang="0">
                      <a:pos x="492" y="78"/>
                    </a:cxn>
                    <a:cxn ang="0">
                      <a:pos x="510" y="78"/>
                    </a:cxn>
                    <a:cxn ang="0">
                      <a:pos x="528" y="78"/>
                    </a:cxn>
                    <a:cxn ang="0">
                      <a:pos x="546" y="78"/>
                    </a:cxn>
                    <a:cxn ang="0">
                      <a:pos x="564" y="78"/>
                    </a:cxn>
                    <a:cxn ang="0">
                      <a:pos x="582" y="78"/>
                    </a:cxn>
                    <a:cxn ang="0">
                      <a:pos x="600" y="78"/>
                    </a:cxn>
                    <a:cxn ang="0">
                      <a:pos x="618" y="78"/>
                    </a:cxn>
                    <a:cxn ang="0">
                      <a:pos x="636" y="78"/>
                    </a:cxn>
                    <a:cxn ang="0">
                      <a:pos x="654" y="78"/>
                    </a:cxn>
                    <a:cxn ang="0">
                      <a:pos x="672" y="78"/>
                    </a:cxn>
                    <a:cxn ang="0">
                      <a:pos x="690" y="78"/>
                    </a:cxn>
                    <a:cxn ang="0">
                      <a:pos x="708" y="78"/>
                    </a:cxn>
                  </a:cxnLst>
                  <a:rect l="0" t="0" r="r" b="b"/>
                  <a:pathLst>
                    <a:path w="720" h="78">
                      <a:moveTo>
                        <a:pt x="0" y="30"/>
                      </a:moveTo>
                      <a:lnTo>
                        <a:pt x="0" y="0"/>
                      </a:lnTo>
                      <a:lnTo>
                        <a:pt x="0" y="78"/>
                      </a:lnTo>
                      <a:lnTo>
                        <a:pt x="6" y="72"/>
                      </a:lnTo>
                      <a:lnTo>
                        <a:pt x="6" y="24"/>
                      </a:lnTo>
                      <a:lnTo>
                        <a:pt x="12" y="30"/>
                      </a:lnTo>
                      <a:lnTo>
                        <a:pt x="12" y="78"/>
                      </a:lnTo>
                      <a:lnTo>
                        <a:pt x="18" y="78"/>
                      </a:lnTo>
                      <a:lnTo>
                        <a:pt x="24" y="72"/>
                      </a:lnTo>
                      <a:lnTo>
                        <a:pt x="30" y="66"/>
                      </a:lnTo>
                      <a:lnTo>
                        <a:pt x="30" y="24"/>
                      </a:lnTo>
                      <a:lnTo>
                        <a:pt x="36" y="30"/>
                      </a:lnTo>
                      <a:lnTo>
                        <a:pt x="36" y="60"/>
                      </a:lnTo>
                      <a:lnTo>
                        <a:pt x="42" y="66"/>
                      </a:lnTo>
                      <a:lnTo>
                        <a:pt x="42" y="78"/>
                      </a:lnTo>
                      <a:lnTo>
                        <a:pt x="48" y="78"/>
                      </a:lnTo>
                      <a:lnTo>
                        <a:pt x="54" y="78"/>
                      </a:lnTo>
                      <a:lnTo>
                        <a:pt x="60" y="78"/>
                      </a:lnTo>
                      <a:lnTo>
                        <a:pt x="66" y="78"/>
                      </a:lnTo>
                      <a:lnTo>
                        <a:pt x="72" y="78"/>
                      </a:lnTo>
                      <a:lnTo>
                        <a:pt x="78" y="78"/>
                      </a:lnTo>
                      <a:lnTo>
                        <a:pt x="84" y="78"/>
                      </a:lnTo>
                      <a:lnTo>
                        <a:pt x="90" y="78"/>
                      </a:lnTo>
                      <a:lnTo>
                        <a:pt x="96" y="78"/>
                      </a:lnTo>
                      <a:lnTo>
                        <a:pt x="102" y="78"/>
                      </a:lnTo>
                      <a:lnTo>
                        <a:pt x="108" y="78"/>
                      </a:lnTo>
                      <a:lnTo>
                        <a:pt x="114" y="78"/>
                      </a:lnTo>
                      <a:lnTo>
                        <a:pt x="120" y="78"/>
                      </a:lnTo>
                      <a:lnTo>
                        <a:pt x="126" y="78"/>
                      </a:lnTo>
                      <a:lnTo>
                        <a:pt x="132" y="78"/>
                      </a:lnTo>
                      <a:lnTo>
                        <a:pt x="138" y="78"/>
                      </a:lnTo>
                      <a:lnTo>
                        <a:pt x="144" y="78"/>
                      </a:lnTo>
                      <a:lnTo>
                        <a:pt x="150" y="78"/>
                      </a:lnTo>
                      <a:lnTo>
                        <a:pt x="156" y="78"/>
                      </a:lnTo>
                      <a:lnTo>
                        <a:pt x="162" y="78"/>
                      </a:lnTo>
                      <a:lnTo>
                        <a:pt x="168" y="78"/>
                      </a:lnTo>
                      <a:lnTo>
                        <a:pt x="174" y="78"/>
                      </a:lnTo>
                      <a:lnTo>
                        <a:pt x="180" y="78"/>
                      </a:lnTo>
                      <a:lnTo>
                        <a:pt x="186" y="78"/>
                      </a:lnTo>
                      <a:lnTo>
                        <a:pt x="192" y="78"/>
                      </a:lnTo>
                      <a:lnTo>
                        <a:pt x="198" y="78"/>
                      </a:lnTo>
                      <a:lnTo>
                        <a:pt x="204" y="78"/>
                      </a:lnTo>
                      <a:lnTo>
                        <a:pt x="210" y="78"/>
                      </a:lnTo>
                      <a:lnTo>
                        <a:pt x="216" y="78"/>
                      </a:lnTo>
                      <a:lnTo>
                        <a:pt x="222" y="78"/>
                      </a:lnTo>
                      <a:lnTo>
                        <a:pt x="228" y="78"/>
                      </a:lnTo>
                      <a:lnTo>
                        <a:pt x="234" y="78"/>
                      </a:lnTo>
                      <a:lnTo>
                        <a:pt x="240" y="78"/>
                      </a:lnTo>
                      <a:lnTo>
                        <a:pt x="246" y="78"/>
                      </a:lnTo>
                      <a:lnTo>
                        <a:pt x="252" y="78"/>
                      </a:lnTo>
                      <a:lnTo>
                        <a:pt x="258" y="78"/>
                      </a:lnTo>
                      <a:lnTo>
                        <a:pt x="264" y="78"/>
                      </a:lnTo>
                      <a:lnTo>
                        <a:pt x="270" y="78"/>
                      </a:lnTo>
                      <a:lnTo>
                        <a:pt x="276" y="78"/>
                      </a:lnTo>
                      <a:lnTo>
                        <a:pt x="282" y="78"/>
                      </a:lnTo>
                      <a:lnTo>
                        <a:pt x="288" y="78"/>
                      </a:lnTo>
                      <a:lnTo>
                        <a:pt x="294" y="78"/>
                      </a:lnTo>
                      <a:lnTo>
                        <a:pt x="300" y="78"/>
                      </a:lnTo>
                      <a:lnTo>
                        <a:pt x="306" y="78"/>
                      </a:lnTo>
                      <a:lnTo>
                        <a:pt x="312" y="78"/>
                      </a:lnTo>
                      <a:lnTo>
                        <a:pt x="318" y="78"/>
                      </a:lnTo>
                      <a:lnTo>
                        <a:pt x="324" y="78"/>
                      </a:lnTo>
                      <a:lnTo>
                        <a:pt x="330" y="78"/>
                      </a:lnTo>
                      <a:lnTo>
                        <a:pt x="336" y="78"/>
                      </a:lnTo>
                      <a:lnTo>
                        <a:pt x="342" y="78"/>
                      </a:lnTo>
                      <a:lnTo>
                        <a:pt x="348" y="78"/>
                      </a:lnTo>
                      <a:lnTo>
                        <a:pt x="354" y="78"/>
                      </a:lnTo>
                      <a:lnTo>
                        <a:pt x="360" y="78"/>
                      </a:lnTo>
                      <a:lnTo>
                        <a:pt x="366" y="78"/>
                      </a:lnTo>
                      <a:lnTo>
                        <a:pt x="372" y="78"/>
                      </a:lnTo>
                      <a:lnTo>
                        <a:pt x="378" y="78"/>
                      </a:lnTo>
                      <a:lnTo>
                        <a:pt x="384" y="78"/>
                      </a:lnTo>
                      <a:lnTo>
                        <a:pt x="390" y="78"/>
                      </a:lnTo>
                      <a:lnTo>
                        <a:pt x="396" y="78"/>
                      </a:lnTo>
                      <a:lnTo>
                        <a:pt x="402" y="78"/>
                      </a:lnTo>
                      <a:lnTo>
                        <a:pt x="408" y="78"/>
                      </a:lnTo>
                      <a:lnTo>
                        <a:pt x="414" y="78"/>
                      </a:lnTo>
                      <a:lnTo>
                        <a:pt x="420" y="78"/>
                      </a:lnTo>
                      <a:lnTo>
                        <a:pt x="426" y="78"/>
                      </a:lnTo>
                      <a:lnTo>
                        <a:pt x="432" y="78"/>
                      </a:lnTo>
                      <a:lnTo>
                        <a:pt x="438" y="78"/>
                      </a:lnTo>
                      <a:lnTo>
                        <a:pt x="444" y="78"/>
                      </a:lnTo>
                      <a:lnTo>
                        <a:pt x="450" y="78"/>
                      </a:lnTo>
                      <a:lnTo>
                        <a:pt x="456" y="78"/>
                      </a:lnTo>
                      <a:lnTo>
                        <a:pt x="462" y="78"/>
                      </a:lnTo>
                      <a:lnTo>
                        <a:pt x="468" y="78"/>
                      </a:lnTo>
                      <a:lnTo>
                        <a:pt x="474" y="78"/>
                      </a:lnTo>
                      <a:lnTo>
                        <a:pt x="480" y="78"/>
                      </a:lnTo>
                      <a:lnTo>
                        <a:pt x="486" y="78"/>
                      </a:lnTo>
                      <a:lnTo>
                        <a:pt x="492" y="78"/>
                      </a:lnTo>
                      <a:lnTo>
                        <a:pt x="498" y="78"/>
                      </a:lnTo>
                      <a:lnTo>
                        <a:pt x="504" y="78"/>
                      </a:lnTo>
                      <a:lnTo>
                        <a:pt x="510" y="78"/>
                      </a:lnTo>
                      <a:lnTo>
                        <a:pt x="516" y="78"/>
                      </a:lnTo>
                      <a:lnTo>
                        <a:pt x="522" y="78"/>
                      </a:lnTo>
                      <a:lnTo>
                        <a:pt x="528" y="78"/>
                      </a:lnTo>
                      <a:lnTo>
                        <a:pt x="534" y="78"/>
                      </a:lnTo>
                      <a:lnTo>
                        <a:pt x="540" y="78"/>
                      </a:lnTo>
                      <a:lnTo>
                        <a:pt x="546" y="78"/>
                      </a:lnTo>
                      <a:lnTo>
                        <a:pt x="552" y="78"/>
                      </a:lnTo>
                      <a:lnTo>
                        <a:pt x="558" y="78"/>
                      </a:lnTo>
                      <a:lnTo>
                        <a:pt x="564" y="78"/>
                      </a:lnTo>
                      <a:lnTo>
                        <a:pt x="570" y="78"/>
                      </a:lnTo>
                      <a:lnTo>
                        <a:pt x="576" y="78"/>
                      </a:lnTo>
                      <a:lnTo>
                        <a:pt x="582" y="78"/>
                      </a:lnTo>
                      <a:lnTo>
                        <a:pt x="588" y="78"/>
                      </a:lnTo>
                      <a:lnTo>
                        <a:pt x="594" y="78"/>
                      </a:lnTo>
                      <a:lnTo>
                        <a:pt x="600" y="78"/>
                      </a:lnTo>
                      <a:lnTo>
                        <a:pt x="606" y="78"/>
                      </a:lnTo>
                      <a:lnTo>
                        <a:pt x="612" y="78"/>
                      </a:lnTo>
                      <a:lnTo>
                        <a:pt x="618" y="78"/>
                      </a:lnTo>
                      <a:lnTo>
                        <a:pt x="624" y="78"/>
                      </a:lnTo>
                      <a:lnTo>
                        <a:pt x="630" y="78"/>
                      </a:lnTo>
                      <a:lnTo>
                        <a:pt x="636" y="78"/>
                      </a:lnTo>
                      <a:lnTo>
                        <a:pt x="642" y="78"/>
                      </a:lnTo>
                      <a:lnTo>
                        <a:pt x="648" y="78"/>
                      </a:lnTo>
                      <a:lnTo>
                        <a:pt x="654" y="78"/>
                      </a:lnTo>
                      <a:lnTo>
                        <a:pt x="660" y="78"/>
                      </a:lnTo>
                      <a:lnTo>
                        <a:pt x="666" y="78"/>
                      </a:lnTo>
                      <a:lnTo>
                        <a:pt x="672" y="78"/>
                      </a:lnTo>
                      <a:lnTo>
                        <a:pt x="678" y="78"/>
                      </a:lnTo>
                      <a:lnTo>
                        <a:pt x="684" y="78"/>
                      </a:lnTo>
                      <a:lnTo>
                        <a:pt x="690" y="78"/>
                      </a:lnTo>
                      <a:lnTo>
                        <a:pt x="696" y="78"/>
                      </a:lnTo>
                      <a:lnTo>
                        <a:pt x="702" y="78"/>
                      </a:lnTo>
                      <a:lnTo>
                        <a:pt x="708" y="78"/>
                      </a:lnTo>
                      <a:lnTo>
                        <a:pt x="714" y="78"/>
                      </a:lnTo>
                      <a:lnTo>
                        <a:pt x="720" y="78"/>
                      </a:lnTo>
                    </a:path>
                  </a:pathLst>
                </a:custGeom>
                <a:noFill/>
                <a:ln w="12700">
                  <a:solidFill>
                    <a:srgbClr val="BFB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17" name="Freeform 154"/>
                <p:cNvSpPr>
                  <a:spLocks/>
                </p:cNvSpPr>
                <p:nvPr/>
              </p:nvSpPr>
              <p:spPr bwMode="auto">
                <a:xfrm>
                  <a:off x="2088" y="2166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BFB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18" name="Freeform 155"/>
                <p:cNvSpPr>
                  <a:spLocks/>
                </p:cNvSpPr>
                <p:nvPr/>
              </p:nvSpPr>
              <p:spPr bwMode="auto">
                <a:xfrm>
                  <a:off x="2850" y="2166"/>
                  <a:ext cx="756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8" y="0"/>
                    </a:cxn>
                    <a:cxn ang="0">
                      <a:pos x="384" y="0"/>
                    </a:cxn>
                    <a:cxn ang="0">
                      <a:pos x="402" y="0"/>
                    </a:cxn>
                    <a:cxn ang="0">
                      <a:pos x="420" y="0"/>
                    </a:cxn>
                    <a:cxn ang="0">
                      <a:pos x="438" y="0"/>
                    </a:cxn>
                    <a:cxn ang="0">
                      <a:pos x="456" y="0"/>
                    </a:cxn>
                    <a:cxn ang="0">
                      <a:pos x="474" y="0"/>
                    </a:cxn>
                    <a:cxn ang="0">
                      <a:pos x="492" y="0"/>
                    </a:cxn>
                    <a:cxn ang="0">
                      <a:pos x="510" y="0"/>
                    </a:cxn>
                    <a:cxn ang="0">
                      <a:pos x="528" y="0"/>
                    </a:cxn>
                    <a:cxn ang="0">
                      <a:pos x="546" y="0"/>
                    </a:cxn>
                    <a:cxn ang="0">
                      <a:pos x="564" y="0"/>
                    </a:cxn>
                    <a:cxn ang="0">
                      <a:pos x="582" y="0"/>
                    </a:cxn>
                    <a:cxn ang="0">
                      <a:pos x="600" y="0"/>
                    </a:cxn>
                    <a:cxn ang="0">
                      <a:pos x="618" y="0"/>
                    </a:cxn>
                    <a:cxn ang="0">
                      <a:pos x="636" y="0"/>
                    </a:cxn>
                    <a:cxn ang="0">
                      <a:pos x="654" y="0"/>
                    </a:cxn>
                    <a:cxn ang="0">
                      <a:pos x="672" y="0"/>
                    </a:cxn>
                    <a:cxn ang="0">
                      <a:pos x="690" y="0"/>
                    </a:cxn>
                    <a:cxn ang="0">
                      <a:pos x="708" y="0"/>
                    </a:cxn>
                    <a:cxn ang="0">
                      <a:pos x="726" y="0"/>
                    </a:cxn>
                    <a:cxn ang="0">
                      <a:pos x="744" y="0"/>
                    </a:cxn>
                  </a:cxnLst>
                  <a:rect l="0" t="0" r="r" b="b"/>
                  <a:pathLst>
                    <a:path w="756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8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</a:path>
                  </a:pathLst>
                </a:custGeom>
                <a:noFill/>
                <a:ln w="12700">
                  <a:solidFill>
                    <a:srgbClr val="BFB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19" name="Freeform 156"/>
                <p:cNvSpPr>
                  <a:spLocks/>
                </p:cNvSpPr>
                <p:nvPr/>
              </p:nvSpPr>
              <p:spPr bwMode="auto">
                <a:xfrm>
                  <a:off x="3606" y="2166"/>
                  <a:ext cx="462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  <a:cxn ang="0">
                      <a:pos x="462" y="0"/>
                    </a:cxn>
                  </a:cxnLst>
                  <a:rect l="0" t="0" r="r" b="b"/>
                  <a:pathLst>
                    <a:path w="4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</a:path>
                  </a:pathLst>
                </a:custGeom>
                <a:noFill/>
                <a:ln w="12700">
                  <a:solidFill>
                    <a:srgbClr val="BFB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20" name="Freeform 157"/>
                <p:cNvSpPr>
                  <a:spLocks/>
                </p:cNvSpPr>
                <p:nvPr/>
              </p:nvSpPr>
              <p:spPr bwMode="auto">
                <a:xfrm>
                  <a:off x="1368" y="2106"/>
                  <a:ext cx="708" cy="84"/>
                </a:xfrm>
                <a:custGeom>
                  <a:avLst/>
                  <a:gdLst/>
                  <a:ahLst/>
                  <a:cxnLst>
                    <a:cxn ang="0">
                      <a:pos x="0" y="84"/>
                    </a:cxn>
                    <a:cxn ang="0">
                      <a:pos x="12" y="0"/>
                    </a:cxn>
                    <a:cxn ang="0">
                      <a:pos x="18" y="84"/>
                    </a:cxn>
                    <a:cxn ang="0">
                      <a:pos x="36" y="0"/>
                    </a:cxn>
                    <a:cxn ang="0">
                      <a:pos x="48" y="78"/>
                    </a:cxn>
                    <a:cxn ang="0">
                      <a:pos x="54" y="60"/>
                    </a:cxn>
                    <a:cxn ang="0">
                      <a:pos x="66" y="84"/>
                    </a:cxn>
                    <a:cxn ang="0">
                      <a:pos x="84" y="84"/>
                    </a:cxn>
                    <a:cxn ang="0">
                      <a:pos x="102" y="84"/>
                    </a:cxn>
                    <a:cxn ang="0">
                      <a:pos x="120" y="84"/>
                    </a:cxn>
                    <a:cxn ang="0">
                      <a:pos x="138" y="84"/>
                    </a:cxn>
                    <a:cxn ang="0">
                      <a:pos x="156" y="84"/>
                    </a:cxn>
                    <a:cxn ang="0">
                      <a:pos x="174" y="84"/>
                    </a:cxn>
                    <a:cxn ang="0">
                      <a:pos x="192" y="84"/>
                    </a:cxn>
                    <a:cxn ang="0">
                      <a:pos x="210" y="84"/>
                    </a:cxn>
                    <a:cxn ang="0">
                      <a:pos x="228" y="84"/>
                    </a:cxn>
                    <a:cxn ang="0">
                      <a:pos x="246" y="84"/>
                    </a:cxn>
                    <a:cxn ang="0">
                      <a:pos x="264" y="84"/>
                    </a:cxn>
                    <a:cxn ang="0">
                      <a:pos x="282" y="84"/>
                    </a:cxn>
                    <a:cxn ang="0">
                      <a:pos x="300" y="84"/>
                    </a:cxn>
                    <a:cxn ang="0">
                      <a:pos x="318" y="84"/>
                    </a:cxn>
                    <a:cxn ang="0">
                      <a:pos x="336" y="84"/>
                    </a:cxn>
                    <a:cxn ang="0">
                      <a:pos x="354" y="84"/>
                    </a:cxn>
                    <a:cxn ang="0">
                      <a:pos x="372" y="84"/>
                    </a:cxn>
                    <a:cxn ang="0">
                      <a:pos x="390" y="84"/>
                    </a:cxn>
                    <a:cxn ang="0">
                      <a:pos x="408" y="84"/>
                    </a:cxn>
                    <a:cxn ang="0">
                      <a:pos x="426" y="84"/>
                    </a:cxn>
                    <a:cxn ang="0">
                      <a:pos x="444" y="84"/>
                    </a:cxn>
                    <a:cxn ang="0">
                      <a:pos x="462" y="84"/>
                    </a:cxn>
                    <a:cxn ang="0">
                      <a:pos x="480" y="84"/>
                    </a:cxn>
                    <a:cxn ang="0">
                      <a:pos x="498" y="84"/>
                    </a:cxn>
                    <a:cxn ang="0">
                      <a:pos x="516" y="84"/>
                    </a:cxn>
                    <a:cxn ang="0">
                      <a:pos x="534" y="84"/>
                    </a:cxn>
                    <a:cxn ang="0">
                      <a:pos x="552" y="84"/>
                    </a:cxn>
                    <a:cxn ang="0">
                      <a:pos x="570" y="84"/>
                    </a:cxn>
                    <a:cxn ang="0">
                      <a:pos x="588" y="84"/>
                    </a:cxn>
                    <a:cxn ang="0">
                      <a:pos x="606" y="84"/>
                    </a:cxn>
                    <a:cxn ang="0">
                      <a:pos x="624" y="84"/>
                    </a:cxn>
                    <a:cxn ang="0">
                      <a:pos x="642" y="84"/>
                    </a:cxn>
                    <a:cxn ang="0">
                      <a:pos x="660" y="84"/>
                    </a:cxn>
                    <a:cxn ang="0">
                      <a:pos x="678" y="84"/>
                    </a:cxn>
                    <a:cxn ang="0">
                      <a:pos x="696" y="84"/>
                    </a:cxn>
                  </a:cxnLst>
                  <a:rect l="0" t="0" r="r" b="b"/>
                  <a:pathLst>
                    <a:path w="708" h="84">
                      <a:moveTo>
                        <a:pt x="0" y="42"/>
                      </a:moveTo>
                      <a:lnTo>
                        <a:pt x="0" y="24"/>
                      </a:lnTo>
                      <a:lnTo>
                        <a:pt x="0" y="84"/>
                      </a:lnTo>
                      <a:lnTo>
                        <a:pt x="6" y="84"/>
                      </a:lnTo>
                      <a:lnTo>
                        <a:pt x="6" y="6"/>
                      </a:lnTo>
                      <a:lnTo>
                        <a:pt x="12" y="0"/>
                      </a:lnTo>
                      <a:lnTo>
                        <a:pt x="12" y="54"/>
                      </a:lnTo>
                      <a:lnTo>
                        <a:pt x="24" y="84"/>
                      </a:lnTo>
                      <a:lnTo>
                        <a:pt x="18" y="84"/>
                      </a:lnTo>
                      <a:lnTo>
                        <a:pt x="24" y="6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6"/>
                      </a:lnTo>
                      <a:lnTo>
                        <a:pt x="42" y="84"/>
                      </a:lnTo>
                      <a:lnTo>
                        <a:pt x="48" y="78"/>
                      </a:lnTo>
                      <a:lnTo>
                        <a:pt x="54" y="72"/>
                      </a:lnTo>
                      <a:lnTo>
                        <a:pt x="54" y="54"/>
                      </a:lnTo>
                      <a:lnTo>
                        <a:pt x="54" y="60"/>
                      </a:lnTo>
                      <a:lnTo>
                        <a:pt x="60" y="66"/>
                      </a:lnTo>
                      <a:lnTo>
                        <a:pt x="60" y="84"/>
                      </a:lnTo>
                      <a:lnTo>
                        <a:pt x="66" y="84"/>
                      </a:lnTo>
                      <a:lnTo>
                        <a:pt x="72" y="84"/>
                      </a:lnTo>
                      <a:lnTo>
                        <a:pt x="78" y="84"/>
                      </a:lnTo>
                      <a:lnTo>
                        <a:pt x="84" y="84"/>
                      </a:lnTo>
                      <a:lnTo>
                        <a:pt x="90" y="84"/>
                      </a:lnTo>
                      <a:lnTo>
                        <a:pt x="96" y="84"/>
                      </a:lnTo>
                      <a:lnTo>
                        <a:pt x="102" y="84"/>
                      </a:lnTo>
                      <a:lnTo>
                        <a:pt x="108" y="84"/>
                      </a:lnTo>
                      <a:lnTo>
                        <a:pt x="114" y="84"/>
                      </a:lnTo>
                      <a:lnTo>
                        <a:pt x="120" y="84"/>
                      </a:lnTo>
                      <a:lnTo>
                        <a:pt x="126" y="84"/>
                      </a:lnTo>
                      <a:lnTo>
                        <a:pt x="132" y="84"/>
                      </a:lnTo>
                      <a:lnTo>
                        <a:pt x="138" y="84"/>
                      </a:lnTo>
                      <a:lnTo>
                        <a:pt x="144" y="84"/>
                      </a:lnTo>
                      <a:lnTo>
                        <a:pt x="150" y="84"/>
                      </a:lnTo>
                      <a:lnTo>
                        <a:pt x="156" y="84"/>
                      </a:lnTo>
                      <a:lnTo>
                        <a:pt x="162" y="84"/>
                      </a:lnTo>
                      <a:lnTo>
                        <a:pt x="168" y="84"/>
                      </a:lnTo>
                      <a:lnTo>
                        <a:pt x="174" y="84"/>
                      </a:lnTo>
                      <a:lnTo>
                        <a:pt x="180" y="84"/>
                      </a:lnTo>
                      <a:lnTo>
                        <a:pt x="186" y="84"/>
                      </a:lnTo>
                      <a:lnTo>
                        <a:pt x="192" y="84"/>
                      </a:lnTo>
                      <a:lnTo>
                        <a:pt x="198" y="84"/>
                      </a:lnTo>
                      <a:lnTo>
                        <a:pt x="204" y="84"/>
                      </a:lnTo>
                      <a:lnTo>
                        <a:pt x="210" y="84"/>
                      </a:lnTo>
                      <a:lnTo>
                        <a:pt x="216" y="84"/>
                      </a:lnTo>
                      <a:lnTo>
                        <a:pt x="222" y="84"/>
                      </a:lnTo>
                      <a:lnTo>
                        <a:pt x="228" y="84"/>
                      </a:lnTo>
                      <a:lnTo>
                        <a:pt x="234" y="84"/>
                      </a:lnTo>
                      <a:lnTo>
                        <a:pt x="240" y="84"/>
                      </a:lnTo>
                      <a:lnTo>
                        <a:pt x="246" y="84"/>
                      </a:lnTo>
                      <a:lnTo>
                        <a:pt x="252" y="84"/>
                      </a:lnTo>
                      <a:lnTo>
                        <a:pt x="258" y="84"/>
                      </a:lnTo>
                      <a:lnTo>
                        <a:pt x="264" y="84"/>
                      </a:lnTo>
                      <a:lnTo>
                        <a:pt x="270" y="84"/>
                      </a:lnTo>
                      <a:lnTo>
                        <a:pt x="276" y="84"/>
                      </a:lnTo>
                      <a:lnTo>
                        <a:pt x="282" y="84"/>
                      </a:lnTo>
                      <a:lnTo>
                        <a:pt x="288" y="84"/>
                      </a:lnTo>
                      <a:lnTo>
                        <a:pt x="294" y="84"/>
                      </a:lnTo>
                      <a:lnTo>
                        <a:pt x="300" y="84"/>
                      </a:lnTo>
                      <a:lnTo>
                        <a:pt x="306" y="84"/>
                      </a:lnTo>
                      <a:lnTo>
                        <a:pt x="312" y="84"/>
                      </a:lnTo>
                      <a:lnTo>
                        <a:pt x="318" y="84"/>
                      </a:lnTo>
                      <a:lnTo>
                        <a:pt x="324" y="84"/>
                      </a:lnTo>
                      <a:lnTo>
                        <a:pt x="330" y="84"/>
                      </a:lnTo>
                      <a:lnTo>
                        <a:pt x="336" y="84"/>
                      </a:lnTo>
                      <a:lnTo>
                        <a:pt x="342" y="84"/>
                      </a:lnTo>
                      <a:lnTo>
                        <a:pt x="348" y="84"/>
                      </a:lnTo>
                      <a:lnTo>
                        <a:pt x="354" y="84"/>
                      </a:lnTo>
                      <a:lnTo>
                        <a:pt x="360" y="84"/>
                      </a:lnTo>
                      <a:lnTo>
                        <a:pt x="366" y="84"/>
                      </a:lnTo>
                      <a:lnTo>
                        <a:pt x="372" y="84"/>
                      </a:lnTo>
                      <a:lnTo>
                        <a:pt x="378" y="84"/>
                      </a:lnTo>
                      <a:lnTo>
                        <a:pt x="384" y="84"/>
                      </a:lnTo>
                      <a:lnTo>
                        <a:pt x="390" y="84"/>
                      </a:lnTo>
                      <a:lnTo>
                        <a:pt x="396" y="84"/>
                      </a:lnTo>
                      <a:lnTo>
                        <a:pt x="402" y="84"/>
                      </a:lnTo>
                      <a:lnTo>
                        <a:pt x="408" y="84"/>
                      </a:lnTo>
                      <a:lnTo>
                        <a:pt x="414" y="84"/>
                      </a:lnTo>
                      <a:lnTo>
                        <a:pt x="420" y="84"/>
                      </a:lnTo>
                      <a:lnTo>
                        <a:pt x="426" y="84"/>
                      </a:lnTo>
                      <a:lnTo>
                        <a:pt x="432" y="84"/>
                      </a:lnTo>
                      <a:lnTo>
                        <a:pt x="438" y="84"/>
                      </a:lnTo>
                      <a:lnTo>
                        <a:pt x="444" y="84"/>
                      </a:lnTo>
                      <a:lnTo>
                        <a:pt x="450" y="84"/>
                      </a:lnTo>
                      <a:lnTo>
                        <a:pt x="456" y="84"/>
                      </a:lnTo>
                      <a:lnTo>
                        <a:pt x="462" y="84"/>
                      </a:lnTo>
                      <a:lnTo>
                        <a:pt x="468" y="84"/>
                      </a:lnTo>
                      <a:lnTo>
                        <a:pt x="474" y="84"/>
                      </a:lnTo>
                      <a:lnTo>
                        <a:pt x="480" y="84"/>
                      </a:lnTo>
                      <a:lnTo>
                        <a:pt x="486" y="84"/>
                      </a:lnTo>
                      <a:lnTo>
                        <a:pt x="492" y="84"/>
                      </a:lnTo>
                      <a:lnTo>
                        <a:pt x="498" y="84"/>
                      </a:lnTo>
                      <a:lnTo>
                        <a:pt x="504" y="84"/>
                      </a:lnTo>
                      <a:lnTo>
                        <a:pt x="510" y="84"/>
                      </a:lnTo>
                      <a:lnTo>
                        <a:pt x="516" y="84"/>
                      </a:lnTo>
                      <a:lnTo>
                        <a:pt x="522" y="84"/>
                      </a:lnTo>
                      <a:lnTo>
                        <a:pt x="528" y="84"/>
                      </a:lnTo>
                      <a:lnTo>
                        <a:pt x="534" y="84"/>
                      </a:lnTo>
                      <a:lnTo>
                        <a:pt x="540" y="84"/>
                      </a:lnTo>
                      <a:lnTo>
                        <a:pt x="546" y="84"/>
                      </a:lnTo>
                      <a:lnTo>
                        <a:pt x="552" y="84"/>
                      </a:lnTo>
                      <a:lnTo>
                        <a:pt x="558" y="84"/>
                      </a:lnTo>
                      <a:lnTo>
                        <a:pt x="564" y="84"/>
                      </a:lnTo>
                      <a:lnTo>
                        <a:pt x="570" y="84"/>
                      </a:lnTo>
                      <a:lnTo>
                        <a:pt x="576" y="84"/>
                      </a:lnTo>
                      <a:lnTo>
                        <a:pt x="582" y="84"/>
                      </a:lnTo>
                      <a:lnTo>
                        <a:pt x="588" y="84"/>
                      </a:lnTo>
                      <a:lnTo>
                        <a:pt x="594" y="84"/>
                      </a:lnTo>
                      <a:lnTo>
                        <a:pt x="600" y="84"/>
                      </a:lnTo>
                      <a:lnTo>
                        <a:pt x="606" y="84"/>
                      </a:lnTo>
                      <a:lnTo>
                        <a:pt x="612" y="84"/>
                      </a:lnTo>
                      <a:lnTo>
                        <a:pt x="618" y="84"/>
                      </a:lnTo>
                      <a:lnTo>
                        <a:pt x="624" y="84"/>
                      </a:lnTo>
                      <a:lnTo>
                        <a:pt x="630" y="84"/>
                      </a:lnTo>
                      <a:lnTo>
                        <a:pt x="636" y="84"/>
                      </a:lnTo>
                      <a:lnTo>
                        <a:pt x="642" y="84"/>
                      </a:lnTo>
                      <a:lnTo>
                        <a:pt x="648" y="84"/>
                      </a:lnTo>
                      <a:lnTo>
                        <a:pt x="654" y="84"/>
                      </a:lnTo>
                      <a:lnTo>
                        <a:pt x="660" y="84"/>
                      </a:lnTo>
                      <a:lnTo>
                        <a:pt x="666" y="84"/>
                      </a:lnTo>
                      <a:lnTo>
                        <a:pt x="672" y="84"/>
                      </a:lnTo>
                      <a:lnTo>
                        <a:pt x="678" y="84"/>
                      </a:lnTo>
                      <a:lnTo>
                        <a:pt x="684" y="84"/>
                      </a:lnTo>
                      <a:lnTo>
                        <a:pt x="690" y="84"/>
                      </a:lnTo>
                      <a:lnTo>
                        <a:pt x="696" y="84"/>
                      </a:lnTo>
                      <a:lnTo>
                        <a:pt x="702" y="84"/>
                      </a:lnTo>
                      <a:lnTo>
                        <a:pt x="708" y="84"/>
                      </a:lnTo>
                    </a:path>
                  </a:pathLst>
                </a:custGeom>
                <a:noFill/>
                <a:ln w="12700">
                  <a:solidFill>
                    <a:srgbClr val="3F3F3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21" name="Freeform 158"/>
                <p:cNvSpPr>
                  <a:spLocks/>
                </p:cNvSpPr>
                <p:nvPr/>
              </p:nvSpPr>
              <p:spPr bwMode="auto">
                <a:xfrm>
                  <a:off x="2076" y="2190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3F3F3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22" name="Freeform 159"/>
                <p:cNvSpPr>
                  <a:spLocks/>
                </p:cNvSpPr>
                <p:nvPr/>
              </p:nvSpPr>
              <p:spPr bwMode="auto">
                <a:xfrm>
                  <a:off x="2838" y="2190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3F3F3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23" name="Freeform 160"/>
                <p:cNvSpPr>
                  <a:spLocks/>
                </p:cNvSpPr>
                <p:nvPr/>
              </p:nvSpPr>
              <p:spPr bwMode="auto">
                <a:xfrm>
                  <a:off x="3600" y="2190"/>
                  <a:ext cx="468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  <a:cxn ang="0">
                      <a:pos x="462" y="0"/>
                    </a:cxn>
                  </a:cxnLst>
                  <a:rect l="0" t="0" r="r" b="b"/>
                  <a:pathLst>
                    <a:path w="468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</a:path>
                  </a:pathLst>
                </a:custGeom>
                <a:noFill/>
                <a:ln w="12700">
                  <a:solidFill>
                    <a:srgbClr val="3F3F3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24" name="Freeform 161"/>
                <p:cNvSpPr>
                  <a:spLocks/>
                </p:cNvSpPr>
                <p:nvPr/>
              </p:nvSpPr>
              <p:spPr bwMode="auto">
                <a:xfrm>
                  <a:off x="1368" y="2082"/>
                  <a:ext cx="720" cy="96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6" y="0"/>
                    </a:cxn>
                    <a:cxn ang="0">
                      <a:pos x="24" y="0"/>
                    </a:cxn>
                    <a:cxn ang="0">
                      <a:pos x="42" y="0"/>
                    </a:cxn>
                    <a:cxn ang="0">
                      <a:pos x="60" y="0"/>
                    </a:cxn>
                    <a:cxn ang="0">
                      <a:pos x="72" y="24"/>
                    </a:cxn>
                    <a:cxn ang="0">
                      <a:pos x="78" y="90"/>
                    </a:cxn>
                    <a:cxn ang="0">
                      <a:pos x="96" y="96"/>
                    </a:cxn>
                    <a:cxn ang="0">
                      <a:pos x="114" y="96"/>
                    </a:cxn>
                    <a:cxn ang="0">
                      <a:pos x="132" y="96"/>
                    </a:cxn>
                    <a:cxn ang="0">
                      <a:pos x="150" y="96"/>
                    </a:cxn>
                    <a:cxn ang="0">
                      <a:pos x="168" y="96"/>
                    </a:cxn>
                    <a:cxn ang="0">
                      <a:pos x="186" y="96"/>
                    </a:cxn>
                    <a:cxn ang="0">
                      <a:pos x="204" y="96"/>
                    </a:cxn>
                    <a:cxn ang="0">
                      <a:pos x="222" y="96"/>
                    </a:cxn>
                    <a:cxn ang="0">
                      <a:pos x="240" y="96"/>
                    </a:cxn>
                    <a:cxn ang="0">
                      <a:pos x="258" y="96"/>
                    </a:cxn>
                    <a:cxn ang="0">
                      <a:pos x="276" y="96"/>
                    </a:cxn>
                    <a:cxn ang="0">
                      <a:pos x="294" y="96"/>
                    </a:cxn>
                    <a:cxn ang="0">
                      <a:pos x="312" y="96"/>
                    </a:cxn>
                    <a:cxn ang="0">
                      <a:pos x="330" y="96"/>
                    </a:cxn>
                    <a:cxn ang="0">
                      <a:pos x="348" y="96"/>
                    </a:cxn>
                    <a:cxn ang="0">
                      <a:pos x="366" y="96"/>
                    </a:cxn>
                    <a:cxn ang="0">
                      <a:pos x="384" y="96"/>
                    </a:cxn>
                    <a:cxn ang="0">
                      <a:pos x="402" y="96"/>
                    </a:cxn>
                    <a:cxn ang="0">
                      <a:pos x="420" y="96"/>
                    </a:cxn>
                    <a:cxn ang="0">
                      <a:pos x="438" y="96"/>
                    </a:cxn>
                    <a:cxn ang="0">
                      <a:pos x="456" y="96"/>
                    </a:cxn>
                    <a:cxn ang="0">
                      <a:pos x="474" y="96"/>
                    </a:cxn>
                    <a:cxn ang="0">
                      <a:pos x="492" y="96"/>
                    </a:cxn>
                    <a:cxn ang="0">
                      <a:pos x="510" y="96"/>
                    </a:cxn>
                    <a:cxn ang="0">
                      <a:pos x="528" y="96"/>
                    </a:cxn>
                    <a:cxn ang="0">
                      <a:pos x="546" y="96"/>
                    </a:cxn>
                    <a:cxn ang="0">
                      <a:pos x="564" y="96"/>
                    </a:cxn>
                    <a:cxn ang="0">
                      <a:pos x="582" y="96"/>
                    </a:cxn>
                    <a:cxn ang="0">
                      <a:pos x="600" y="96"/>
                    </a:cxn>
                    <a:cxn ang="0">
                      <a:pos x="618" y="96"/>
                    </a:cxn>
                    <a:cxn ang="0">
                      <a:pos x="636" y="96"/>
                    </a:cxn>
                    <a:cxn ang="0">
                      <a:pos x="654" y="96"/>
                    </a:cxn>
                    <a:cxn ang="0">
                      <a:pos x="672" y="96"/>
                    </a:cxn>
                    <a:cxn ang="0">
                      <a:pos x="690" y="96"/>
                    </a:cxn>
                    <a:cxn ang="0">
                      <a:pos x="708" y="96"/>
                    </a:cxn>
                  </a:cxnLst>
                  <a:rect l="0" t="0" r="r" b="b"/>
                  <a:pathLst>
                    <a:path w="720" h="96">
                      <a:moveTo>
                        <a:pt x="0" y="48"/>
                      </a:moveTo>
                      <a:lnTo>
                        <a:pt x="0" y="12"/>
                      </a:lnTo>
                      <a:lnTo>
                        <a:pt x="0" y="18"/>
                      </a:lnTo>
                      <a:lnTo>
                        <a:pt x="6" y="24"/>
                      </a:lnTo>
                      <a:lnTo>
                        <a:pt x="6" y="42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6"/>
                      </a:lnTo>
                      <a:lnTo>
                        <a:pt x="66" y="18"/>
                      </a:lnTo>
                      <a:lnTo>
                        <a:pt x="72" y="24"/>
                      </a:lnTo>
                      <a:lnTo>
                        <a:pt x="72" y="54"/>
                      </a:lnTo>
                      <a:lnTo>
                        <a:pt x="78" y="60"/>
                      </a:lnTo>
                      <a:lnTo>
                        <a:pt x="78" y="90"/>
                      </a:lnTo>
                      <a:lnTo>
                        <a:pt x="84" y="96"/>
                      </a:lnTo>
                      <a:lnTo>
                        <a:pt x="90" y="96"/>
                      </a:lnTo>
                      <a:lnTo>
                        <a:pt x="96" y="96"/>
                      </a:lnTo>
                      <a:lnTo>
                        <a:pt x="102" y="96"/>
                      </a:lnTo>
                      <a:lnTo>
                        <a:pt x="108" y="96"/>
                      </a:lnTo>
                      <a:lnTo>
                        <a:pt x="114" y="96"/>
                      </a:lnTo>
                      <a:lnTo>
                        <a:pt x="120" y="96"/>
                      </a:lnTo>
                      <a:lnTo>
                        <a:pt x="126" y="96"/>
                      </a:lnTo>
                      <a:lnTo>
                        <a:pt x="132" y="96"/>
                      </a:lnTo>
                      <a:lnTo>
                        <a:pt x="138" y="96"/>
                      </a:lnTo>
                      <a:lnTo>
                        <a:pt x="144" y="96"/>
                      </a:lnTo>
                      <a:lnTo>
                        <a:pt x="150" y="96"/>
                      </a:lnTo>
                      <a:lnTo>
                        <a:pt x="156" y="96"/>
                      </a:lnTo>
                      <a:lnTo>
                        <a:pt x="162" y="96"/>
                      </a:lnTo>
                      <a:lnTo>
                        <a:pt x="168" y="96"/>
                      </a:lnTo>
                      <a:lnTo>
                        <a:pt x="174" y="96"/>
                      </a:lnTo>
                      <a:lnTo>
                        <a:pt x="180" y="96"/>
                      </a:lnTo>
                      <a:lnTo>
                        <a:pt x="186" y="96"/>
                      </a:lnTo>
                      <a:lnTo>
                        <a:pt x="192" y="96"/>
                      </a:lnTo>
                      <a:lnTo>
                        <a:pt x="198" y="96"/>
                      </a:lnTo>
                      <a:lnTo>
                        <a:pt x="204" y="96"/>
                      </a:lnTo>
                      <a:lnTo>
                        <a:pt x="210" y="96"/>
                      </a:lnTo>
                      <a:lnTo>
                        <a:pt x="216" y="96"/>
                      </a:lnTo>
                      <a:lnTo>
                        <a:pt x="222" y="96"/>
                      </a:lnTo>
                      <a:lnTo>
                        <a:pt x="228" y="96"/>
                      </a:lnTo>
                      <a:lnTo>
                        <a:pt x="234" y="96"/>
                      </a:lnTo>
                      <a:lnTo>
                        <a:pt x="240" y="96"/>
                      </a:lnTo>
                      <a:lnTo>
                        <a:pt x="246" y="96"/>
                      </a:lnTo>
                      <a:lnTo>
                        <a:pt x="252" y="96"/>
                      </a:lnTo>
                      <a:lnTo>
                        <a:pt x="258" y="96"/>
                      </a:lnTo>
                      <a:lnTo>
                        <a:pt x="264" y="96"/>
                      </a:lnTo>
                      <a:lnTo>
                        <a:pt x="270" y="96"/>
                      </a:lnTo>
                      <a:lnTo>
                        <a:pt x="276" y="96"/>
                      </a:lnTo>
                      <a:lnTo>
                        <a:pt x="282" y="96"/>
                      </a:lnTo>
                      <a:lnTo>
                        <a:pt x="288" y="96"/>
                      </a:lnTo>
                      <a:lnTo>
                        <a:pt x="294" y="96"/>
                      </a:lnTo>
                      <a:lnTo>
                        <a:pt x="300" y="96"/>
                      </a:lnTo>
                      <a:lnTo>
                        <a:pt x="306" y="96"/>
                      </a:lnTo>
                      <a:lnTo>
                        <a:pt x="312" y="96"/>
                      </a:lnTo>
                      <a:lnTo>
                        <a:pt x="318" y="96"/>
                      </a:lnTo>
                      <a:lnTo>
                        <a:pt x="324" y="96"/>
                      </a:lnTo>
                      <a:lnTo>
                        <a:pt x="330" y="96"/>
                      </a:lnTo>
                      <a:lnTo>
                        <a:pt x="336" y="96"/>
                      </a:lnTo>
                      <a:lnTo>
                        <a:pt x="342" y="96"/>
                      </a:lnTo>
                      <a:lnTo>
                        <a:pt x="348" y="96"/>
                      </a:lnTo>
                      <a:lnTo>
                        <a:pt x="354" y="96"/>
                      </a:lnTo>
                      <a:lnTo>
                        <a:pt x="360" y="96"/>
                      </a:lnTo>
                      <a:lnTo>
                        <a:pt x="366" y="96"/>
                      </a:lnTo>
                      <a:lnTo>
                        <a:pt x="372" y="96"/>
                      </a:lnTo>
                      <a:lnTo>
                        <a:pt x="378" y="96"/>
                      </a:lnTo>
                      <a:lnTo>
                        <a:pt x="384" y="96"/>
                      </a:lnTo>
                      <a:lnTo>
                        <a:pt x="390" y="96"/>
                      </a:lnTo>
                      <a:lnTo>
                        <a:pt x="396" y="96"/>
                      </a:lnTo>
                      <a:lnTo>
                        <a:pt x="402" y="96"/>
                      </a:lnTo>
                      <a:lnTo>
                        <a:pt x="408" y="96"/>
                      </a:lnTo>
                      <a:lnTo>
                        <a:pt x="414" y="96"/>
                      </a:lnTo>
                      <a:lnTo>
                        <a:pt x="420" y="96"/>
                      </a:lnTo>
                      <a:lnTo>
                        <a:pt x="426" y="96"/>
                      </a:lnTo>
                      <a:lnTo>
                        <a:pt x="432" y="96"/>
                      </a:lnTo>
                      <a:lnTo>
                        <a:pt x="438" y="96"/>
                      </a:lnTo>
                      <a:lnTo>
                        <a:pt x="444" y="96"/>
                      </a:lnTo>
                      <a:lnTo>
                        <a:pt x="450" y="96"/>
                      </a:lnTo>
                      <a:lnTo>
                        <a:pt x="456" y="96"/>
                      </a:lnTo>
                      <a:lnTo>
                        <a:pt x="462" y="96"/>
                      </a:lnTo>
                      <a:lnTo>
                        <a:pt x="468" y="96"/>
                      </a:lnTo>
                      <a:lnTo>
                        <a:pt x="474" y="96"/>
                      </a:lnTo>
                      <a:lnTo>
                        <a:pt x="480" y="96"/>
                      </a:lnTo>
                      <a:lnTo>
                        <a:pt x="486" y="96"/>
                      </a:lnTo>
                      <a:lnTo>
                        <a:pt x="492" y="96"/>
                      </a:lnTo>
                      <a:lnTo>
                        <a:pt x="498" y="96"/>
                      </a:lnTo>
                      <a:lnTo>
                        <a:pt x="504" y="96"/>
                      </a:lnTo>
                      <a:lnTo>
                        <a:pt x="510" y="96"/>
                      </a:lnTo>
                      <a:lnTo>
                        <a:pt x="516" y="96"/>
                      </a:lnTo>
                      <a:lnTo>
                        <a:pt x="522" y="96"/>
                      </a:lnTo>
                      <a:lnTo>
                        <a:pt x="528" y="96"/>
                      </a:lnTo>
                      <a:lnTo>
                        <a:pt x="534" y="96"/>
                      </a:lnTo>
                      <a:lnTo>
                        <a:pt x="540" y="96"/>
                      </a:lnTo>
                      <a:lnTo>
                        <a:pt x="546" y="96"/>
                      </a:lnTo>
                      <a:lnTo>
                        <a:pt x="552" y="96"/>
                      </a:lnTo>
                      <a:lnTo>
                        <a:pt x="558" y="96"/>
                      </a:lnTo>
                      <a:lnTo>
                        <a:pt x="564" y="96"/>
                      </a:lnTo>
                      <a:lnTo>
                        <a:pt x="570" y="96"/>
                      </a:lnTo>
                      <a:lnTo>
                        <a:pt x="576" y="96"/>
                      </a:lnTo>
                      <a:lnTo>
                        <a:pt x="582" y="96"/>
                      </a:lnTo>
                      <a:lnTo>
                        <a:pt x="588" y="96"/>
                      </a:lnTo>
                      <a:lnTo>
                        <a:pt x="594" y="96"/>
                      </a:lnTo>
                      <a:lnTo>
                        <a:pt x="600" y="96"/>
                      </a:lnTo>
                      <a:lnTo>
                        <a:pt x="606" y="96"/>
                      </a:lnTo>
                      <a:lnTo>
                        <a:pt x="612" y="96"/>
                      </a:lnTo>
                      <a:lnTo>
                        <a:pt x="618" y="96"/>
                      </a:lnTo>
                      <a:lnTo>
                        <a:pt x="624" y="96"/>
                      </a:lnTo>
                      <a:lnTo>
                        <a:pt x="630" y="96"/>
                      </a:lnTo>
                      <a:lnTo>
                        <a:pt x="636" y="96"/>
                      </a:lnTo>
                      <a:lnTo>
                        <a:pt x="642" y="96"/>
                      </a:lnTo>
                      <a:lnTo>
                        <a:pt x="648" y="96"/>
                      </a:lnTo>
                      <a:lnTo>
                        <a:pt x="654" y="96"/>
                      </a:lnTo>
                      <a:lnTo>
                        <a:pt x="660" y="96"/>
                      </a:lnTo>
                      <a:lnTo>
                        <a:pt x="666" y="96"/>
                      </a:lnTo>
                      <a:lnTo>
                        <a:pt x="672" y="96"/>
                      </a:lnTo>
                      <a:lnTo>
                        <a:pt x="678" y="96"/>
                      </a:lnTo>
                      <a:lnTo>
                        <a:pt x="684" y="96"/>
                      </a:lnTo>
                      <a:lnTo>
                        <a:pt x="690" y="96"/>
                      </a:lnTo>
                      <a:lnTo>
                        <a:pt x="696" y="96"/>
                      </a:lnTo>
                      <a:lnTo>
                        <a:pt x="702" y="96"/>
                      </a:lnTo>
                      <a:lnTo>
                        <a:pt x="708" y="96"/>
                      </a:lnTo>
                      <a:lnTo>
                        <a:pt x="714" y="96"/>
                      </a:lnTo>
                      <a:lnTo>
                        <a:pt x="720" y="96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25" name="Freeform 162"/>
                <p:cNvSpPr>
                  <a:spLocks/>
                </p:cNvSpPr>
                <p:nvPr/>
              </p:nvSpPr>
              <p:spPr bwMode="auto">
                <a:xfrm>
                  <a:off x="2088" y="2178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26" name="Freeform 163"/>
                <p:cNvSpPr>
                  <a:spLocks/>
                </p:cNvSpPr>
                <p:nvPr/>
              </p:nvSpPr>
              <p:spPr bwMode="auto">
                <a:xfrm>
                  <a:off x="2850" y="2142"/>
                  <a:ext cx="756" cy="36"/>
                </a:xfrm>
                <a:custGeom>
                  <a:avLst/>
                  <a:gdLst/>
                  <a:ahLst/>
                  <a:cxnLst>
                    <a:cxn ang="0">
                      <a:pos x="12" y="36"/>
                    </a:cxn>
                    <a:cxn ang="0">
                      <a:pos x="30" y="36"/>
                    </a:cxn>
                    <a:cxn ang="0">
                      <a:pos x="48" y="36"/>
                    </a:cxn>
                    <a:cxn ang="0">
                      <a:pos x="66" y="36"/>
                    </a:cxn>
                    <a:cxn ang="0">
                      <a:pos x="84" y="36"/>
                    </a:cxn>
                    <a:cxn ang="0">
                      <a:pos x="102" y="36"/>
                    </a:cxn>
                    <a:cxn ang="0">
                      <a:pos x="120" y="36"/>
                    </a:cxn>
                    <a:cxn ang="0">
                      <a:pos x="138" y="36"/>
                    </a:cxn>
                    <a:cxn ang="0">
                      <a:pos x="156" y="36"/>
                    </a:cxn>
                    <a:cxn ang="0">
                      <a:pos x="174" y="36"/>
                    </a:cxn>
                    <a:cxn ang="0">
                      <a:pos x="192" y="36"/>
                    </a:cxn>
                    <a:cxn ang="0">
                      <a:pos x="210" y="36"/>
                    </a:cxn>
                    <a:cxn ang="0">
                      <a:pos x="228" y="36"/>
                    </a:cxn>
                    <a:cxn ang="0">
                      <a:pos x="246" y="36"/>
                    </a:cxn>
                    <a:cxn ang="0">
                      <a:pos x="264" y="36"/>
                    </a:cxn>
                    <a:cxn ang="0">
                      <a:pos x="282" y="36"/>
                    </a:cxn>
                    <a:cxn ang="0">
                      <a:pos x="300" y="36"/>
                    </a:cxn>
                    <a:cxn ang="0">
                      <a:pos x="318" y="36"/>
                    </a:cxn>
                    <a:cxn ang="0">
                      <a:pos x="336" y="36"/>
                    </a:cxn>
                    <a:cxn ang="0">
                      <a:pos x="354" y="36"/>
                    </a:cxn>
                    <a:cxn ang="0">
                      <a:pos x="366" y="6"/>
                    </a:cxn>
                    <a:cxn ang="0">
                      <a:pos x="384" y="30"/>
                    </a:cxn>
                    <a:cxn ang="0">
                      <a:pos x="402" y="36"/>
                    </a:cxn>
                    <a:cxn ang="0">
                      <a:pos x="420" y="36"/>
                    </a:cxn>
                    <a:cxn ang="0">
                      <a:pos x="438" y="36"/>
                    </a:cxn>
                    <a:cxn ang="0">
                      <a:pos x="456" y="36"/>
                    </a:cxn>
                    <a:cxn ang="0">
                      <a:pos x="474" y="36"/>
                    </a:cxn>
                    <a:cxn ang="0">
                      <a:pos x="492" y="36"/>
                    </a:cxn>
                    <a:cxn ang="0">
                      <a:pos x="510" y="36"/>
                    </a:cxn>
                    <a:cxn ang="0">
                      <a:pos x="528" y="36"/>
                    </a:cxn>
                    <a:cxn ang="0">
                      <a:pos x="546" y="36"/>
                    </a:cxn>
                    <a:cxn ang="0">
                      <a:pos x="564" y="36"/>
                    </a:cxn>
                    <a:cxn ang="0">
                      <a:pos x="582" y="36"/>
                    </a:cxn>
                    <a:cxn ang="0">
                      <a:pos x="600" y="36"/>
                    </a:cxn>
                    <a:cxn ang="0">
                      <a:pos x="618" y="36"/>
                    </a:cxn>
                    <a:cxn ang="0">
                      <a:pos x="636" y="36"/>
                    </a:cxn>
                    <a:cxn ang="0">
                      <a:pos x="654" y="36"/>
                    </a:cxn>
                    <a:cxn ang="0">
                      <a:pos x="672" y="36"/>
                    </a:cxn>
                    <a:cxn ang="0">
                      <a:pos x="690" y="36"/>
                    </a:cxn>
                    <a:cxn ang="0">
                      <a:pos x="708" y="36"/>
                    </a:cxn>
                    <a:cxn ang="0">
                      <a:pos x="726" y="36"/>
                    </a:cxn>
                    <a:cxn ang="0">
                      <a:pos x="744" y="36"/>
                    </a:cxn>
                  </a:cxnLst>
                  <a:rect l="0" t="0" r="r" b="b"/>
                  <a:pathLst>
                    <a:path w="756" h="36">
                      <a:moveTo>
                        <a:pt x="0" y="36"/>
                      </a:moveTo>
                      <a:lnTo>
                        <a:pt x="6" y="36"/>
                      </a:lnTo>
                      <a:lnTo>
                        <a:pt x="12" y="36"/>
                      </a:lnTo>
                      <a:lnTo>
                        <a:pt x="18" y="36"/>
                      </a:lnTo>
                      <a:lnTo>
                        <a:pt x="24" y="36"/>
                      </a:lnTo>
                      <a:lnTo>
                        <a:pt x="30" y="36"/>
                      </a:lnTo>
                      <a:lnTo>
                        <a:pt x="36" y="36"/>
                      </a:lnTo>
                      <a:lnTo>
                        <a:pt x="42" y="36"/>
                      </a:lnTo>
                      <a:lnTo>
                        <a:pt x="48" y="36"/>
                      </a:lnTo>
                      <a:lnTo>
                        <a:pt x="54" y="36"/>
                      </a:lnTo>
                      <a:lnTo>
                        <a:pt x="60" y="36"/>
                      </a:lnTo>
                      <a:lnTo>
                        <a:pt x="66" y="36"/>
                      </a:lnTo>
                      <a:lnTo>
                        <a:pt x="72" y="36"/>
                      </a:lnTo>
                      <a:lnTo>
                        <a:pt x="78" y="36"/>
                      </a:lnTo>
                      <a:lnTo>
                        <a:pt x="84" y="36"/>
                      </a:lnTo>
                      <a:lnTo>
                        <a:pt x="90" y="36"/>
                      </a:lnTo>
                      <a:lnTo>
                        <a:pt x="96" y="36"/>
                      </a:lnTo>
                      <a:lnTo>
                        <a:pt x="102" y="36"/>
                      </a:lnTo>
                      <a:lnTo>
                        <a:pt x="108" y="36"/>
                      </a:lnTo>
                      <a:lnTo>
                        <a:pt x="114" y="36"/>
                      </a:lnTo>
                      <a:lnTo>
                        <a:pt x="120" y="36"/>
                      </a:lnTo>
                      <a:lnTo>
                        <a:pt x="126" y="36"/>
                      </a:lnTo>
                      <a:lnTo>
                        <a:pt x="132" y="36"/>
                      </a:lnTo>
                      <a:lnTo>
                        <a:pt x="138" y="36"/>
                      </a:lnTo>
                      <a:lnTo>
                        <a:pt x="144" y="36"/>
                      </a:lnTo>
                      <a:lnTo>
                        <a:pt x="150" y="36"/>
                      </a:lnTo>
                      <a:lnTo>
                        <a:pt x="156" y="36"/>
                      </a:lnTo>
                      <a:lnTo>
                        <a:pt x="162" y="36"/>
                      </a:lnTo>
                      <a:lnTo>
                        <a:pt x="168" y="36"/>
                      </a:lnTo>
                      <a:lnTo>
                        <a:pt x="174" y="36"/>
                      </a:lnTo>
                      <a:lnTo>
                        <a:pt x="180" y="36"/>
                      </a:lnTo>
                      <a:lnTo>
                        <a:pt x="186" y="36"/>
                      </a:lnTo>
                      <a:lnTo>
                        <a:pt x="192" y="36"/>
                      </a:lnTo>
                      <a:lnTo>
                        <a:pt x="198" y="36"/>
                      </a:lnTo>
                      <a:lnTo>
                        <a:pt x="204" y="36"/>
                      </a:lnTo>
                      <a:lnTo>
                        <a:pt x="210" y="36"/>
                      </a:lnTo>
                      <a:lnTo>
                        <a:pt x="216" y="36"/>
                      </a:lnTo>
                      <a:lnTo>
                        <a:pt x="222" y="36"/>
                      </a:lnTo>
                      <a:lnTo>
                        <a:pt x="228" y="36"/>
                      </a:lnTo>
                      <a:lnTo>
                        <a:pt x="234" y="36"/>
                      </a:lnTo>
                      <a:lnTo>
                        <a:pt x="240" y="36"/>
                      </a:lnTo>
                      <a:lnTo>
                        <a:pt x="246" y="36"/>
                      </a:lnTo>
                      <a:lnTo>
                        <a:pt x="252" y="36"/>
                      </a:lnTo>
                      <a:lnTo>
                        <a:pt x="258" y="36"/>
                      </a:lnTo>
                      <a:lnTo>
                        <a:pt x="264" y="36"/>
                      </a:lnTo>
                      <a:lnTo>
                        <a:pt x="270" y="36"/>
                      </a:lnTo>
                      <a:lnTo>
                        <a:pt x="276" y="36"/>
                      </a:lnTo>
                      <a:lnTo>
                        <a:pt x="282" y="36"/>
                      </a:lnTo>
                      <a:lnTo>
                        <a:pt x="288" y="36"/>
                      </a:lnTo>
                      <a:lnTo>
                        <a:pt x="294" y="36"/>
                      </a:lnTo>
                      <a:lnTo>
                        <a:pt x="300" y="36"/>
                      </a:lnTo>
                      <a:lnTo>
                        <a:pt x="306" y="36"/>
                      </a:lnTo>
                      <a:lnTo>
                        <a:pt x="312" y="36"/>
                      </a:lnTo>
                      <a:lnTo>
                        <a:pt x="318" y="36"/>
                      </a:lnTo>
                      <a:lnTo>
                        <a:pt x="324" y="36"/>
                      </a:lnTo>
                      <a:lnTo>
                        <a:pt x="330" y="36"/>
                      </a:lnTo>
                      <a:lnTo>
                        <a:pt x="336" y="36"/>
                      </a:lnTo>
                      <a:lnTo>
                        <a:pt x="342" y="36"/>
                      </a:lnTo>
                      <a:lnTo>
                        <a:pt x="348" y="36"/>
                      </a:lnTo>
                      <a:lnTo>
                        <a:pt x="354" y="36"/>
                      </a:lnTo>
                      <a:lnTo>
                        <a:pt x="360" y="30"/>
                      </a:lnTo>
                      <a:lnTo>
                        <a:pt x="366" y="24"/>
                      </a:lnTo>
                      <a:lnTo>
                        <a:pt x="366" y="6"/>
                      </a:lnTo>
                      <a:lnTo>
                        <a:pt x="372" y="0"/>
                      </a:lnTo>
                      <a:lnTo>
                        <a:pt x="384" y="12"/>
                      </a:lnTo>
                      <a:lnTo>
                        <a:pt x="384" y="30"/>
                      </a:lnTo>
                      <a:lnTo>
                        <a:pt x="390" y="36"/>
                      </a:lnTo>
                      <a:lnTo>
                        <a:pt x="396" y="36"/>
                      </a:lnTo>
                      <a:lnTo>
                        <a:pt x="402" y="36"/>
                      </a:lnTo>
                      <a:lnTo>
                        <a:pt x="408" y="36"/>
                      </a:lnTo>
                      <a:lnTo>
                        <a:pt x="414" y="36"/>
                      </a:lnTo>
                      <a:lnTo>
                        <a:pt x="420" y="36"/>
                      </a:lnTo>
                      <a:lnTo>
                        <a:pt x="426" y="36"/>
                      </a:lnTo>
                      <a:lnTo>
                        <a:pt x="432" y="36"/>
                      </a:lnTo>
                      <a:lnTo>
                        <a:pt x="438" y="36"/>
                      </a:lnTo>
                      <a:lnTo>
                        <a:pt x="444" y="36"/>
                      </a:lnTo>
                      <a:lnTo>
                        <a:pt x="450" y="36"/>
                      </a:lnTo>
                      <a:lnTo>
                        <a:pt x="456" y="36"/>
                      </a:lnTo>
                      <a:lnTo>
                        <a:pt x="462" y="36"/>
                      </a:lnTo>
                      <a:lnTo>
                        <a:pt x="468" y="36"/>
                      </a:lnTo>
                      <a:lnTo>
                        <a:pt x="474" y="36"/>
                      </a:lnTo>
                      <a:lnTo>
                        <a:pt x="480" y="36"/>
                      </a:lnTo>
                      <a:lnTo>
                        <a:pt x="486" y="36"/>
                      </a:lnTo>
                      <a:lnTo>
                        <a:pt x="492" y="36"/>
                      </a:lnTo>
                      <a:lnTo>
                        <a:pt x="498" y="36"/>
                      </a:lnTo>
                      <a:lnTo>
                        <a:pt x="504" y="36"/>
                      </a:lnTo>
                      <a:lnTo>
                        <a:pt x="510" y="36"/>
                      </a:lnTo>
                      <a:lnTo>
                        <a:pt x="516" y="36"/>
                      </a:lnTo>
                      <a:lnTo>
                        <a:pt x="522" y="36"/>
                      </a:lnTo>
                      <a:lnTo>
                        <a:pt x="528" y="36"/>
                      </a:lnTo>
                      <a:lnTo>
                        <a:pt x="534" y="36"/>
                      </a:lnTo>
                      <a:lnTo>
                        <a:pt x="540" y="36"/>
                      </a:lnTo>
                      <a:lnTo>
                        <a:pt x="546" y="36"/>
                      </a:lnTo>
                      <a:lnTo>
                        <a:pt x="552" y="36"/>
                      </a:lnTo>
                      <a:lnTo>
                        <a:pt x="558" y="36"/>
                      </a:lnTo>
                      <a:lnTo>
                        <a:pt x="564" y="36"/>
                      </a:lnTo>
                      <a:lnTo>
                        <a:pt x="570" y="36"/>
                      </a:lnTo>
                      <a:lnTo>
                        <a:pt x="576" y="36"/>
                      </a:lnTo>
                      <a:lnTo>
                        <a:pt x="582" y="36"/>
                      </a:lnTo>
                      <a:lnTo>
                        <a:pt x="588" y="36"/>
                      </a:lnTo>
                      <a:lnTo>
                        <a:pt x="594" y="36"/>
                      </a:lnTo>
                      <a:lnTo>
                        <a:pt x="600" y="36"/>
                      </a:lnTo>
                      <a:lnTo>
                        <a:pt x="606" y="36"/>
                      </a:lnTo>
                      <a:lnTo>
                        <a:pt x="612" y="36"/>
                      </a:lnTo>
                      <a:lnTo>
                        <a:pt x="618" y="36"/>
                      </a:lnTo>
                      <a:lnTo>
                        <a:pt x="624" y="36"/>
                      </a:lnTo>
                      <a:lnTo>
                        <a:pt x="630" y="36"/>
                      </a:lnTo>
                      <a:lnTo>
                        <a:pt x="636" y="36"/>
                      </a:lnTo>
                      <a:lnTo>
                        <a:pt x="642" y="36"/>
                      </a:lnTo>
                      <a:lnTo>
                        <a:pt x="648" y="36"/>
                      </a:lnTo>
                      <a:lnTo>
                        <a:pt x="654" y="36"/>
                      </a:lnTo>
                      <a:lnTo>
                        <a:pt x="660" y="36"/>
                      </a:lnTo>
                      <a:lnTo>
                        <a:pt x="666" y="36"/>
                      </a:lnTo>
                      <a:lnTo>
                        <a:pt x="672" y="36"/>
                      </a:lnTo>
                      <a:lnTo>
                        <a:pt x="678" y="36"/>
                      </a:lnTo>
                      <a:lnTo>
                        <a:pt x="684" y="36"/>
                      </a:lnTo>
                      <a:lnTo>
                        <a:pt x="690" y="36"/>
                      </a:lnTo>
                      <a:lnTo>
                        <a:pt x="696" y="36"/>
                      </a:lnTo>
                      <a:lnTo>
                        <a:pt x="702" y="36"/>
                      </a:lnTo>
                      <a:lnTo>
                        <a:pt x="708" y="36"/>
                      </a:lnTo>
                      <a:lnTo>
                        <a:pt x="714" y="36"/>
                      </a:lnTo>
                      <a:lnTo>
                        <a:pt x="720" y="36"/>
                      </a:lnTo>
                      <a:lnTo>
                        <a:pt x="726" y="36"/>
                      </a:lnTo>
                      <a:lnTo>
                        <a:pt x="732" y="36"/>
                      </a:lnTo>
                      <a:lnTo>
                        <a:pt x="738" y="36"/>
                      </a:lnTo>
                      <a:lnTo>
                        <a:pt x="744" y="36"/>
                      </a:lnTo>
                      <a:lnTo>
                        <a:pt x="750" y="36"/>
                      </a:lnTo>
                      <a:lnTo>
                        <a:pt x="756" y="36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27" name="Freeform 164"/>
                <p:cNvSpPr>
                  <a:spLocks/>
                </p:cNvSpPr>
                <p:nvPr/>
              </p:nvSpPr>
              <p:spPr bwMode="auto">
                <a:xfrm>
                  <a:off x="3606" y="2178"/>
                  <a:ext cx="462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  <a:cxn ang="0">
                      <a:pos x="462" y="0"/>
                    </a:cxn>
                  </a:cxnLst>
                  <a:rect l="0" t="0" r="r" b="b"/>
                  <a:pathLst>
                    <a:path w="4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28" name="Freeform 165"/>
                <p:cNvSpPr>
                  <a:spLocks/>
                </p:cNvSpPr>
                <p:nvPr/>
              </p:nvSpPr>
              <p:spPr bwMode="auto">
                <a:xfrm>
                  <a:off x="1368" y="2184"/>
                  <a:ext cx="738" cy="42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36" y="0"/>
                    </a:cxn>
                    <a:cxn ang="0">
                      <a:pos x="54" y="0"/>
                    </a:cxn>
                    <a:cxn ang="0">
                      <a:pos x="72" y="6"/>
                    </a:cxn>
                    <a:cxn ang="0">
                      <a:pos x="78" y="42"/>
                    </a:cxn>
                    <a:cxn ang="0">
                      <a:pos x="96" y="42"/>
                    </a:cxn>
                    <a:cxn ang="0">
                      <a:pos x="114" y="42"/>
                    </a:cxn>
                    <a:cxn ang="0">
                      <a:pos x="132" y="42"/>
                    </a:cxn>
                    <a:cxn ang="0">
                      <a:pos x="150" y="42"/>
                    </a:cxn>
                    <a:cxn ang="0">
                      <a:pos x="168" y="42"/>
                    </a:cxn>
                    <a:cxn ang="0">
                      <a:pos x="186" y="42"/>
                    </a:cxn>
                    <a:cxn ang="0">
                      <a:pos x="204" y="42"/>
                    </a:cxn>
                    <a:cxn ang="0">
                      <a:pos x="222" y="42"/>
                    </a:cxn>
                    <a:cxn ang="0">
                      <a:pos x="240" y="42"/>
                    </a:cxn>
                    <a:cxn ang="0">
                      <a:pos x="258" y="42"/>
                    </a:cxn>
                    <a:cxn ang="0">
                      <a:pos x="276" y="42"/>
                    </a:cxn>
                    <a:cxn ang="0">
                      <a:pos x="294" y="42"/>
                    </a:cxn>
                    <a:cxn ang="0">
                      <a:pos x="312" y="42"/>
                    </a:cxn>
                    <a:cxn ang="0">
                      <a:pos x="330" y="42"/>
                    </a:cxn>
                    <a:cxn ang="0">
                      <a:pos x="348" y="42"/>
                    </a:cxn>
                    <a:cxn ang="0">
                      <a:pos x="366" y="42"/>
                    </a:cxn>
                    <a:cxn ang="0">
                      <a:pos x="384" y="42"/>
                    </a:cxn>
                    <a:cxn ang="0">
                      <a:pos x="402" y="42"/>
                    </a:cxn>
                    <a:cxn ang="0">
                      <a:pos x="420" y="42"/>
                    </a:cxn>
                    <a:cxn ang="0">
                      <a:pos x="438" y="42"/>
                    </a:cxn>
                    <a:cxn ang="0">
                      <a:pos x="456" y="42"/>
                    </a:cxn>
                    <a:cxn ang="0">
                      <a:pos x="474" y="42"/>
                    </a:cxn>
                    <a:cxn ang="0">
                      <a:pos x="492" y="42"/>
                    </a:cxn>
                    <a:cxn ang="0">
                      <a:pos x="510" y="42"/>
                    </a:cxn>
                    <a:cxn ang="0">
                      <a:pos x="528" y="42"/>
                    </a:cxn>
                    <a:cxn ang="0">
                      <a:pos x="546" y="42"/>
                    </a:cxn>
                    <a:cxn ang="0">
                      <a:pos x="564" y="42"/>
                    </a:cxn>
                    <a:cxn ang="0">
                      <a:pos x="582" y="42"/>
                    </a:cxn>
                    <a:cxn ang="0">
                      <a:pos x="600" y="42"/>
                    </a:cxn>
                    <a:cxn ang="0">
                      <a:pos x="618" y="42"/>
                    </a:cxn>
                    <a:cxn ang="0">
                      <a:pos x="636" y="42"/>
                    </a:cxn>
                    <a:cxn ang="0">
                      <a:pos x="654" y="42"/>
                    </a:cxn>
                    <a:cxn ang="0">
                      <a:pos x="672" y="42"/>
                    </a:cxn>
                    <a:cxn ang="0">
                      <a:pos x="690" y="42"/>
                    </a:cxn>
                    <a:cxn ang="0">
                      <a:pos x="708" y="42"/>
                    </a:cxn>
                    <a:cxn ang="0">
                      <a:pos x="726" y="42"/>
                    </a:cxn>
                  </a:cxnLst>
                  <a:rect l="0" t="0" r="r" b="b"/>
                  <a:pathLst>
                    <a:path w="738" h="42">
                      <a:moveTo>
                        <a:pt x="0" y="24"/>
                      </a:moveTo>
                      <a:lnTo>
                        <a:pt x="0" y="0"/>
                      </a:lnTo>
                      <a:lnTo>
                        <a:pt x="12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6"/>
                      </a:lnTo>
                      <a:lnTo>
                        <a:pt x="72" y="18"/>
                      </a:lnTo>
                      <a:lnTo>
                        <a:pt x="78" y="30"/>
                      </a:lnTo>
                      <a:lnTo>
                        <a:pt x="78" y="42"/>
                      </a:lnTo>
                      <a:lnTo>
                        <a:pt x="84" y="42"/>
                      </a:lnTo>
                      <a:lnTo>
                        <a:pt x="90" y="42"/>
                      </a:lnTo>
                      <a:lnTo>
                        <a:pt x="96" y="42"/>
                      </a:lnTo>
                      <a:lnTo>
                        <a:pt x="102" y="42"/>
                      </a:lnTo>
                      <a:lnTo>
                        <a:pt x="108" y="42"/>
                      </a:lnTo>
                      <a:lnTo>
                        <a:pt x="114" y="42"/>
                      </a:lnTo>
                      <a:lnTo>
                        <a:pt x="120" y="42"/>
                      </a:lnTo>
                      <a:lnTo>
                        <a:pt x="126" y="42"/>
                      </a:lnTo>
                      <a:lnTo>
                        <a:pt x="132" y="42"/>
                      </a:lnTo>
                      <a:lnTo>
                        <a:pt x="138" y="42"/>
                      </a:lnTo>
                      <a:lnTo>
                        <a:pt x="144" y="42"/>
                      </a:lnTo>
                      <a:lnTo>
                        <a:pt x="150" y="42"/>
                      </a:lnTo>
                      <a:lnTo>
                        <a:pt x="156" y="42"/>
                      </a:lnTo>
                      <a:lnTo>
                        <a:pt x="162" y="42"/>
                      </a:lnTo>
                      <a:lnTo>
                        <a:pt x="168" y="42"/>
                      </a:lnTo>
                      <a:lnTo>
                        <a:pt x="174" y="42"/>
                      </a:lnTo>
                      <a:lnTo>
                        <a:pt x="180" y="42"/>
                      </a:lnTo>
                      <a:lnTo>
                        <a:pt x="186" y="42"/>
                      </a:lnTo>
                      <a:lnTo>
                        <a:pt x="192" y="42"/>
                      </a:lnTo>
                      <a:lnTo>
                        <a:pt x="198" y="42"/>
                      </a:lnTo>
                      <a:lnTo>
                        <a:pt x="204" y="42"/>
                      </a:lnTo>
                      <a:lnTo>
                        <a:pt x="210" y="42"/>
                      </a:lnTo>
                      <a:lnTo>
                        <a:pt x="216" y="42"/>
                      </a:lnTo>
                      <a:lnTo>
                        <a:pt x="222" y="42"/>
                      </a:lnTo>
                      <a:lnTo>
                        <a:pt x="228" y="42"/>
                      </a:lnTo>
                      <a:lnTo>
                        <a:pt x="234" y="42"/>
                      </a:lnTo>
                      <a:lnTo>
                        <a:pt x="240" y="42"/>
                      </a:lnTo>
                      <a:lnTo>
                        <a:pt x="246" y="42"/>
                      </a:lnTo>
                      <a:lnTo>
                        <a:pt x="252" y="42"/>
                      </a:lnTo>
                      <a:lnTo>
                        <a:pt x="258" y="42"/>
                      </a:lnTo>
                      <a:lnTo>
                        <a:pt x="264" y="42"/>
                      </a:lnTo>
                      <a:lnTo>
                        <a:pt x="270" y="42"/>
                      </a:lnTo>
                      <a:lnTo>
                        <a:pt x="276" y="42"/>
                      </a:lnTo>
                      <a:lnTo>
                        <a:pt x="282" y="42"/>
                      </a:lnTo>
                      <a:lnTo>
                        <a:pt x="288" y="42"/>
                      </a:lnTo>
                      <a:lnTo>
                        <a:pt x="294" y="42"/>
                      </a:lnTo>
                      <a:lnTo>
                        <a:pt x="300" y="42"/>
                      </a:lnTo>
                      <a:lnTo>
                        <a:pt x="306" y="42"/>
                      </a:lnTo>
                      <a:lnTo>
                        <a:pt x="312" y="42"/>
                      </a:lnTo>
                      <a:lnTo>
                        <a:pt x="318" y="42"/>
                      </a:lnTo>
                      <a:lnTo>
                        <a:pt x="324" y="42"/>
                      </a:lnTo>
                      <a:lnTo>
                        <a:pt x="330" y="42"/>
                      </a:lnTo>
                      <a:lnTo>
                        <a:pt x="336" y="42"/>
                      </a:lnTo>
                      <a:lnTo>
                        <a:pt x="342" y="42"/>
                      </a:lnTo>
                      <a:lnTo>
                        <a:pt x="348" y="42"/>
                      </a:lnTo>
                      <a:lnTo>
                        <a:pt x="354" y="42"/>
                      </a:lnTo>
                      <a:lnTo>
                        <a:pt x="360" y="42"/>
                      </a:lnTo>
                      <a:lnTo>
                        <a:pt x="366" y="42"/>
                      </a:lnTo>
                      <a:lnTo>
                        <a:pt x="372" y="42"/>
                      </a:lnTo>
                      <a:lnTo>
                        <a:pt x="378" y="42"/>
                      </a:lnTo>
                      <a:lnTo>
                        <a:pt x="384" y="42"/>
                      </a:lnTo>
                      <a:lnTo>
                        <a:pt x="390" y="42"/>
                      </a:lnTo>
                      <a:lnTo>
                        <a:pt x="396" y="42"/>
                      </a:lnTo>
                      <a:lnTo>
                        <a:pt x="402" y="42"/>
                      </a:lnTo>
                      <a:lnTo>
                        <a:pt x="408" y="42"/>
                      </a:lnTo>
                      <a:lnTo>
                        <a:pt x="414" y="42"/>
                      </a:lnTo>
                      <a:lnTo>
                        <a:pt x="420" y="42"/>
                      </a:lnTo>
                      <a:lnTo>
                        <a:pt x="426" y="42"/>
                      </a:lnTo>
                      <a:lnTo>
                        <a:pt x="432" y="42"/>
                      </a:lnTo>
                      <a:lnTo>
                        <a:pt x="438" y="42"/>
                      </a:lnTo>
                      <a:lnTo>
                        <a:pt x="444" y="42"/>
                      </a:lnTo>
                      <a:lnTo>
                        <a:pt x="450" y="42"/>
                      </a:lnTo>
                      <a:lnTo>
                        <a:pt x="456" y="42"/>
                      </a:lnTo>
                      <a:lnTo>
                        <a:pt x="462" y="42"/>
                      </a:lnTo>
                      <a:lnTo>
                        <a:pt x="468" y="42"/>
                      </a:lnTo>
                      <a:lnTo>
                        <a:pt x="474" y="42"/>
                      </a:lnTo>
                      <a:lnTo>
                        <a:pt x="480" y="42"/>
                      </a:lnTo>
                      <a:lnTo>
                        <a:pt x="486" y="42"/>
                      </a:lnTo>
                      <a:lnTo>
                        <a:pt x="492" y="42"/>
                      </a:lnTo>
                      <a:lnTo>
                        <a:pt x="498" y="42"/>
                      </a:lnTo>
                      <a:lnTo>
                        <a:pt x="504" y="42"/>
                      </a:lnTo>
                      <a:lnTo>
                        <a:pt x="510" y="42"/>
                      </a:lnTo>
                      <a:lnTo>
                        <a:pt x="516" y="42"/>
                      </a:lnTo>
                      <a:lnTo>
                        <a:pt x="522" y="42"/>
                      </a:lnTo>
                      <a:lnTo>
                        <a:pt x="528" y="42"/>
                      </a:lnTo>
                      <a:lnTo>
                        <a:pt x="534" y="42"/>
                      </a:lnTo>
                      <a:lnTo>
                        <a:pt x="540" y="42"/>
                      </a:lnTo>
                      <a:lnTo>
                        <a:pt x="546" y="42"/>
                      </a:lnTo>
                      <a:lnTo>
                        <a:pt x="552" y="42"/>
                      </a:lnTo>
                      <a:lnTo>
                        <a:pt x="558" y="42"/>
                      </a:lnTo>
                      <a:lnTo>
                        <a:pt x="564" y="42"/>
                      </a:lnTo>
                      <a:lnTo>
                        <a:pt x="570" y="42"/>
                      </a:lnTo>
                      <a:lnTo>
                        <a:pt x="576" y="42"/>
                      </a:lnTo>
                      <a:lnTo>
                        <a:pt x="582" y="42"/>
                      </a:lnTo>
                      <a:lnTo>
                        <a:pt x="588" y="42"/>
                      </a:lnTo>
                      <a:lnTo>
                        <a:pt x="594" y="42"/>
                      </a:lnTo>
                      <a:lnTo>
                        <a:pt x="600" y="42"/>
                      </a:lnTo>
                      <a:lnTo>
                        <a:pt x="606" y="42"/>
                      </a:lnTo>
                      <a:lnTo>
                        <a:pt x="612" y="42"/>
                      </a:lnTo>
                      <a:lnTo>
                        <a:pt x="618" y="42"/>
                      </a:lnTo>
                      <a:lnTo>
                        <a:pt x="624" y="42"/>
                      </a:lnTo>
                      <a:lnTo>
                        <a:pt x="630" y="42"/>
                      </a:lnTo>
                      <a:lnTo>
                        <a:pt x="636" y="42"/>
                      </a:lnTo>
                      <a:lnTo>
                        <a:pt x="642" y="42"/>
                      </a:lnTo>
                      <a:lnTo>
                        <a:pt x="648" y="42"/>
                      </a:lnTo>
                      <a:lnTo>
                        <a:pt x="654" y="42"/>
                      </a:lnTo>
                      <a:lnTo>
                        <a:pt x="660" y="42"/>
                      </a:lnTo>
                      <a:lnTo>
                        <a:pt x="666" y="42"/>
                      </a:lnTo>
                      <a:lnTo>
                        <a:pt x="672" y="42"/>
                      </a:lnTo>
                      <a:lnTo>
                        <a:pt x="678" y="42"/>
                      </a:lnTo>
                      <a:lnTo>
                        <a:pt x="684" y="42"/>
                      </a:lnTo>
                      <a:lnTo>
                        <a:pt x="690" y="42"/>
                      </a:lnTo>
                      <a:lnTo>
                        <a:pt x="696" y="42"/>
                      </a:lnTo>
                      <a:lnTo>
                        <a:pt x="702" y="42"/>
                      </a:lnTo>
                      <a:lnTo>
                        <a:pt x="708" y="42"/>
                      </a:lnTo>
                      <a:lnTo>
                        <a:pt x="714" y="42"/>
                      </a:lnTo>
                      <a:lnTo>
                        <a:pt x="720" y="42"/>
                      </a:lnTo>
                      <a:lnTo>
                        <a:pt x="726" y="42"/>
                      </a:lnTo>
                      <a:lnTo>
                        <a:pt x="732" y="42"/>
                      </a:lnTo>
                      <a:lnTo>
                        <a:pt x="738" y="42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29" name="Freeform 166"/>
                <p:cNvSpPr>
                  <a:spLocks/>
                </p:cNvSpPr>
                <p:nvPr/>
              </p:nvSpPr>
              <p:spPr bwMode="auto">
                <a:xfrm>
                  <a:off x="2106" y="2226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30" name="Freeform 167"/>
                <p:cNvSpPr>
                  <a:spLocks/>
                </p:cNvSpPr>
                <p:nvPr/>
              </p:nvSpPr>
              <p:spPr bwMode="auto">
                <a:xfrm>
                  <a:off x="2868" y="2226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31" name="Freeform 168"/>
                <p:cNvSpPr>
                  <a:spLocks/>
                </p:cNvSpPr>
                <p:nvPr/>
              </p:nvSpPr>
              <p:spPr bwMode="auto">
                <a:xfrm>
                  <a:off x="3630" y="2226"/>
                  <a:ext cx="438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</a:cxnLst>
                  <a:rect l="0" t="0" r="r" b="b"/>
                  <a:pathLst>
                    <a:path w="438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32" name="Freeform 169"/>
                <p:cNvSpPr>
                  <a:spLocks/>
                </p:cNvSpPr>
                <p:nvPr/>
              </p:nvSpPr>
              <p:spPr bwMode="auto">
                <a:xfrm>
                  <a:off x="1368" y="2040"/>
                  <a:ext cx="738" cy="114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24" y="0"/>
                    </a:cxn>
                    <a:cxn ang="0">
                      <a:pos x="42" y="0"/>
                    </a:cxn>
                    <a:cxn ang="0">
                      <a:pos x="60" y="0"/>
                    </a:cxn>
                    <a:cxn ang="0">
                      <a:pos x="72" y="12"/>
                    </a:cxn>
                    <a:cxn ang="0">
                      <a:pos x="84" y="72"/>
                    </a:cxn>
                    <a:cxn ang="0">
                      <a:pos x="96" y="114"/>
                    </a:cxn>
                    <a:cxn ang="0">
                      <a:pos x="114" y="114"/>
                    </a:cxn>
                    <a:cxn ang="0">
                      <a:pos x="132" y="114"/>
                    </a:cxn>
                    <a:cxn ang="0">
                      <a:pos x="150" y="114"/>
                    </a:cxn>
                    <a:cxn ang="0">
                      <a:pos x="168" y="114"/>
                    </a:cxn>
                    <a:cxn ang="0">
                      <a:pos x="186" y="114"/>
                    </a:cxn>
                    <a:cxn ang="0">
                      <a:pos x="204" y="114"/>
                    </a:cxn>
                    <a:cxn ang="0">
                      <a:pos x="222" y="114"/>
                    </a:cxn>
                    <a:cxn ang="0">
                      <a:pos x="240" y="114"/>
                    </a:cxn>
                    <a:cxn ang="0">
                      <a:pos x="258" y="114"/>
                    </a:cxn>
                    <a:cxn ang="0">
                      <a:pos x="276" y="114"/>
                    </a:cxn>
                    <a:cxn ang="0">
                      <a:pos x="294" y="114"/>
                    </a:cxn>
                    <a:cxn ang="0">
                      <a:pos x="312" y="114"/>
                    </a:cxn>
                    <a:cxn ang="0">
                      <a:pos x="330" y="114"/>
                    </a:cxn>
                    <a:cxn ang="0">
                      <a:pos x="348" y="114"/>
                    </a:cxn>
                    <a:cxn ang="0">
                      <a:pos x="366" y="114"/>
                    </a:cxn>
                    <a:cxn ang="0">
                      <a:pos x="384" y="114"/>
                    </a:cxn>
                    <a:cxn ang="0">
                      <a:pos x="402" y="114"/>
                    </a:cxn>
                    <a:cxn ang="0">
                      <a:pos x="420" y="114"/>
                    </a:cxn>
                    <a:cxn ang="0">
                      <a:pos x="438" y="114"/>
                    </a:cxn>
                    <a:cxn ang="0">
                      <a:pos x="456" y="114"/>
                    </a:cxn>
                    <a:cxn ang="0">
                      <a:pos x="474" y="114"/>
                    </a:cxn>
                    <a:cxn ang="0">
                      <a:pos x="492" y="114"/>
                    </a:cxn>
                    <a:cxn ang="0">
                      <a:pos x="510" y="114"/>
                    </a:cxn>
                    <a:cxn ang="0">
                      <a:pos x="528" y="114"/>
                    </a:cxn>
                    <a:cxn ang="0">
                      <a:pos x="546" y="114"/>
                    </a:cxn>
                    <a:cxn ang="0">
                      <a:pos x="564" y="114"/>
                    </a:cxn>
                    <a:cxn ang="0">
                      <a:pos x="582" y="114"/>
                    </a:cxn>
                    <a:cxn ang="0">
                      <a:pos x="600" y="114"/>
                    </a:cxn>
                    <a:cxn ang="0">
                      <a:pos x="618" y="114"/>
                    </a:cxn>
                    <a:cxn ang="0">
                      <a:pos x="636" y="114"/>
                    </a:cxn>
                    <a:cxn ang="0">
                      <a:pos x="654" y="114"/>
                    </a:cxn>
                    <a:cxn ang="0">
                      <a:pos x="672" y="114"/>
                    </a:cxn>
                    <a:cxn ang="0">
                      <a:pos x="690" y="114"/>
                    </a:cxn>
                    <a:cxn ang="0">
                      <a:pos x="708" y="114"/>
                    </a:cxn>
                    <a:cxn ang="0">
                      <a:pos x="726" y="114"/>
                    </a:cxn>
                  </a:cxnLst>
                  <a:rect l="0" t="0" r="r" b="b"/>
                  <a:pathLst>
                    <a:path w="738" h="114">
                      <a:moveTo>
                        <a:pt x="0" y="60"/>
                      </a:move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6"/>
                      </a:lnTo>
                      <a:lnTo>
                        <a:pt x="72" y="12"/>
                      </a:lnTo>
                      <a:lnTo>
                        <a:pt x="78" y="18"/>
                      </a:lnTo>
                      <a:lnTo>
                        <a:pt x="78" y="66"/>
                      </a:lnTo>
                      <a:lnTo>
                        <a:pt x="84" y="72"/>
                      </a:lnTo>
                      <a:lnTo>
                        <a:pt x="84" y="114"/>
                      </a:lnTo>
                      <a:lnTo>
                        <a:pt x="90" y="114"/>
                      </a:lnTo>
                      <a:lnTo>
                        <a:pt x="96" y="114"/>
                      </a:lnTo>
                      <a:lnTo>
                        <a:pt x="102" y="114"/>
                      </a:lnTo>
                      <a:lnTo>
                        <a:pt x="108" y="114"/>
                      </a:lnTo>
                      <a:lnTo>
                        <a:pt x="114" y="114"/>
                      </a:lnTo>
                      <a:lnTo>
                        <a:pt x="120" y="114"/>
                      </a:lnTo>
                      <a:lnTo>
                        <a:pt x="126" y="114"/>
                      </a:lnTo>
                      <a:lnTo>
                        <a:pt x="132" y="114"/>
                      </a:lnTo>
                      <a:lnTo>
                        <a:pt x="138" y="114"/>
                      </a:lnTo>
                      <a:lnTo>
                        <a:pt x="144" y="114"/>
                      </a:lnTo>
                      <a:lnTo>
                        <a:pt x="150" y="114"/>
                      </a:lnTo>
                      <a:lnTo>
                        <a:pt x="156" y="114"/>
                      </a:lnTo>
                      <a:lnTo>
                        <a:pt x="162" y="114"/>
                      </a:lnTo>
                      <a:lnTo>
                        <a:pt x="168" y="114"/>
                      </a:lnTo>
                      <a:lnTo>
                        <a:pt x="174" y="114"/>
                      </a:lnTo>
                      <a:lnTo>
                        <a:pt x="180" y="114"/>
                      </a:lnTo>
                      <a:lnTo>
                        <a:pt x="186" y="114"/>
                      </a:lnTo>
                      <a:lnTo>
                        <a:pt x="192" y="114"/>
                      </a:lnTo>
                      <a:lnTo>
                        <a:pt x="198" y="114"/>
                      </a:lnTo>
                      <a:lnTo>
                        <a:pt x="204" y="114"/>
                      </a:lnTo>
                      <a:lnTo>
                        <a:pt x="210" y="114"/>
                      </a:lnTo>
                      <a:lnTo>
                        <a:pt x="216" y="114"/>
                      </a:lnTo>
                      <a:lnTo>
                        <a:pt x="222" y="114"/>
                      </a:lnTo>
                      <a:lnTo>
                        <a:pt x="228" y="114"/>
                      </a:lnTo>
                      <a:lnTo>
                        <a:pt x="234" y="114"/>
                      </a:lnTo>
                      <a:lnTo>
                        <a:pt x="240" y="114"/>
                      </a:lnTo>
                      <a:lnTo>
                        <a:pt x="246" y="114"/>
                      </a:lnTo>
                      <a:lnTo>
                        <a:pt x="252" y="114"/>
                      </a:lnTo>
                      <a:lnTo>
                        <a:pt x="258" y="114"/>
                      </a:lnTo>
                      <a:lnTo>
                        <a:pt x="264" y="114"/>
                      </a:lnTo>
                      <a:lnTo>
                        <a:pt x="270" y="114"/>
                      </a:lnTo>
                      <a:lnTo>
                        <a:pt x="276" y="114"/>
                      </a:lnTo>
                      <a:lnTo>
                        <a:pt x="282" y="114"/>
                      </a:lnTo>
                      <a:lnTo>
                        <a:pt x="288" y="114"/>
                      </a:lnTo>
                      <a:lnTo>
                        <a:pt x="294" y="114"/>
                      </a:lnTo>
                      <a:lnTo>
                        <a:pt x="300" y="114"/>
                      </a:lnTo>
                      <a:lnTo>
                        <a:pt x="306" y="114"/>
                      </a:lnTo>
                      <a:lnTo>
                        <a:pt x="312" y="114"/>
                      </a:lnTo>
                      <a:lnTo>
                        <a:pt x="318" y="114"/>
                      </a:lnTo>
                      <a:lnTo>
                        <a:pt x="324" y="114"/>
                      </a:lnTo>
                      <a:lnTo>
                        <a:pt x="330" y="114"/>
                      </a:lnTo>
                      <a:lnTo>
                        <a:pt x="336" y="114"/>
                      </a:lnTo>
                      <a:lnTo>
                        <a:pt x="342" y="114"/>
                      </a:lnTo>
                      <a:lnTo>
                        <a:pt x="348" y="114"/>
                      </a:lnTo>
                      <a:lnTo>
                        <a:pt x="354" y="114"/>
                      </a:lnTo>
                      <a:lnTo>
                        <a:pt x="360" y="114"/>
                      </a:lnTo>
                      <a:lnTo>
                        <a:pt x="366" y="114"/>
                      </a:lnTo>
                      <a:lnTo>
                        <a:pt x="372" y="114"/>
                      </a:lnTo>
                      <a:lnTo>
                        <a:pt x="378" y="114"/>
                      </a:lnTo>
                      <a:lnTo>
                        <a:pt x="384" y="114"/>
                      </a:lnTo>
                      <a:lnTo>
                        <a:pt x="390" y="114"/>
                      </a:lnTo>
                      <a:lnTo>
                        <a:pt x="396" y="114"/>
                      </a:lnTo>
                      <a:lnTo>
                        <a:pt x="402" y="114"/>
                      </a:lnTo>
                      <a:lnTo>
                        <a:pt x="408" y="114"/>
                      </a:lnTo>
                      <a:lnTo>
                        <a:pt x="414" y="114"/>
                      </a:lnTo>
                      <a:lnTo>
                        <a:pt x="420" y="114"/>
                      </a:lnTo>
                      <a:lnTo>
                        <a:pt x="426" y="114"/>
                      </a:lnTo>
                      <a:lnTo>
                        <a:pt x="432" y="114"/>
                      </a:lnTo>
                      <a:lnTo>
                        <a:pt x="438" y="114"/>
                      </a:lnTo>
                      <a:lnTo>
                        <a:pt x="444" y="114"/>
                      </a:lnTo>
                      <a:lnTo>
                        <a:pt x="450" y="114"/>
                      </a:lnTo>
                      <a:lnTo>
                        <a:pt x="456" y="114"/>
                      </a:lnTo>
                      <a:lnTo>
                        <a:pt x="462" y="114"/>
                      </a:lnTo>
                      <a:lnTo>
                        <a:pt x="468" y="114"/>
                      </a:lnTo>
                      <a:lnTo>
                        <a:pt x="474" y="114"/>
                      </a:lnTo>
                      <a:lnTo>
                        <a:pt x="480" y="114"/>
                      </a:lnTo>
                      <a:lnTo>
                        <a:pt x="486" y="114"/>
                      </a:lnTo>
                      <a:lnTo>
                        <a:pt x="492" y="114"/>
                      </a:lnTo>
                      <a:lnTo>
                        <a:pt x="498" y="114"/>
                      </a:lnTo>
                      <a:lnTo>
                        <a:pt x="504" y="114"/>
                      </a:lnTo>
                      <a:lnTo>
                        <a:pt x="510" y="114"/>
                      </a:lnTo>
                      <a:lnTo>
                        <a:pt x="516" y="114"/>
                      </a:lnTo>
                      <a:lnTo>
                        <a:pt x="522" y="114"/>
                      </a:lnTo>
                      <a:lnTo>
                        <a:pt x="528" y="114"/>
                      </a:lnTo>
                      <a:lnTo>
                        <a:pt x="534" y="114"/>
                      </a:lnTo>
                      <a:lnTo>
                        <a:pt x="540" y="114"/>
                      </a:lnTo>
                      <a:lnTo>
                        <a:pt x="546" y="114"/>
                      </a:lnTo>
                      <a:lnTo>
                        <a:pt x="552" y="114"/>
                      </a:lnTo>
                      <a:lnTo>
                        <a:pt x="558" y="114"/>
                      </a:lnTo>
                      <a:lnTo>
                        <a:pt x="564" y="114"/>
                      </a:lnTo>
                      <a:lnTo>
                        <a:pt x="570" y="114"/>
                      </a:lnTo>
                      <a:lnTo>
                        <a:pt x="576" y="114"/>
                      </a:lnTo>
                      <a:lnTo>
                        <a:pt x="582" y="114"/>
                      </a:lnTo>
                      <a:lnTo>
                        <a:pt x="588" y="114"/>
                      </a:lnTo>
                      <a:lnTo>
                        <a:pt x="594" y="114"/>
                      </a:lnTo>
                      <a:lnTo>
                        <a:pt x="600" y="114"/>
                      </a:lnTo>
                      <a:lnTo>
                        <a:pt x="606" y="114"/>
                      </a:lnTo>
                      <a:lnTo>
                        <a:pt x="612" y="114"/>
                      </a:lnTo>
                      <a:lnTo>
                        <a:pt x="618" y="114"/>
                      </a:lnTo>
                      <a:lnTo>
                        <a:pt x="624" y="114"/>
                      </a:lnTo>
                      <a:lnTo>
                        <a:pt x="630" y="114"/>
                      </a:lnTo>
                      <a:lnTo>
                        <a:pt x="636" y="114"/>
                      </a:lnTo>
                      <a:lnTo>
                        <a:pt x="642" y="114"/>
                      </a:lnTo>
                      <a:lnTo>
                        <a:pt x="648" y="114"/>
                      </a:lnTo>
                      <a:lnTo>
                        <a:pt x="654" y="114"/>
                      </a:lnTo>
                      <a:lnTo>
                        <a:pt x="660" y="114"/>
                      </a:lnTo>
                      <a:lnTo>
                        <a:pt x="666" y="114"/>
                      </a:lnTo>
                      <a:lnTo>
                        <a:pt x="672" y="114"/>
                      </a:lnTo>
                      <a:lnTo>
                        <a:pt x="678" y="114"/>
                      </a:lnTo>
                      <a:lnTo>
                        <a:pt x="684" y="114"/>
                      </a:lnTo>
                      <a:lnTo>
                        <a:pt x="690" y="114"/>
                      </a:lnTo>
                      <a:lnTo>
                        <a:pt x="696" y="114"/>
                      </a:lnTo>
                      <a:lnTo>
                        <a:pt x="702" y="114"/>
                      </a:lnTo>
                      <a:lnTo>
                        <a:pt x="708" y="114"/>
                      </a:lnTo>
                      <a:lnTo>
                        <a:pt x="714" y="114"/>
                      </a:lnTo>
                      <a:lnTo>
                        <a:pt x="720" y="114"/>
                      </a:lnTo>
                      <a:lnTo>
                        <a:pt x="726" y="114"/>
                      </a:lnTo>
                      <a:lnTo>
                        <a:pt x="732" y="114"/>
                      </a:lnTo>
                      <a:lnTo>
                        <a:pt x="738" y="114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33" name="Freeform 170"/>
                <p:cNvSpPr>
                  <a:spLocks/>
                </p:cNvSpPr>
                <p:nvPr/>
              </p:nvSpPr>
              <p:spPr bwMode="auto">
                <a:xfrm>
                  <a:off x="2106" y="2154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34" name="Freeform 171"/>
                <p:cNvSpPr>
                  <a:spLocks/>
                </p:cNvSpPr>
                <p:nvPr/>
              </p:nvSpPr>
              <p:spPr bwMode="auto">
                <a:xfrm>
                  <a:off x="2868" y="2100"/>
                  <a:ext cx="744" cy="54"/>
                </a:xfrm>
                <a:custGeom>
                  <a:avLst/>
                  <a:gdLst/>
                  <a:ahLst/>
                  <a:cxnLst>
                    <a:cxn ang="0">
                      <a:pos x="12" y="54"/>
                    </a:cxn>
                    <a:cxn ang="0">
                      <a:pos x="30" y="54"/>
                    </a:cxn>
                    <a:cxn ang="0">
                      <a:pos x="48" y="54"/>
                    </a:cxn>
                    <a:cxn ang="0">
                      <a:pos x="66" y="54"/>
                    </a:cxn>
                    <a:cxn ang="0">
                      <a:pos x="84" y="54"/>
                    </a:cxn>
                    <a:cxn ang="0">
                      <a:pos x="102" y="54"/>
                    </a:cxn>
                    <a:cxn ang="0">
                      <a:pos x="120" y="54"/>
                    </a:cxn>
                    <a:cxn ang="0">
                      <a:pos x="138" y="54"/>
                    </a:cxn>
                    <a:cxn ang="0">
                      <a:pos x="156" y="54"/>
                    </a:cxn>
                    <a:cxn ang="0">
                      <a:pos x="174" y="54"/>
                    </a:cxn>
                    <a:cxn ang="0">
                      <a:pos x="192" y="54"/>
                    </a:cxn>
                    <a:cxn ang="0">
                      <a:pos x="210" y="54"/>
                    </a:cxn>
                    <a:cxn ang="0">
                      <a:pos x="228" y="54"/>
                    </a:cxn>
                    <a:cxn ang="0">
                      <a:pos x="246" y="54"/>
                    </a:cxn>
                    <a:cxn ang="0">
                      <a:pos x="264" y="54"/>
                    </a:cxn>
                    <a:cxn ang="0">
                      <a:pos x="282" y="54"/>
                    </a:cxn>
                    <a:cxn ang="0">
                      <a:pos x="300" y="54"/>
                    </a:cxn>
                    <a:cxn ang="0">
                      <a:pos x="318" y="54"/>
                    </a:cxn>
                    <a:cxn ang="0">
                      <a:pos x="336" y="54"/>
                    </a:cxn>
                    <a:cxn ang="0">
                      <a:pos x="348" y="24"/>
                    </a:cxn>
                    <a:cxn ang="0">
                      <a:pos x="366" y="12"/>
                    </a:cxn>
                    <a:cxn ang="0">
                      <a:pos x="372" y="48"/>
                    </a:cxn>
                    <a:cxn ang="0">
                      <a:pos x="390" y="54"/>
                    </a:cxn>
                    <a:cxn ang="0">
                      <a:pos x="408" y="54"/>
                    </a:cxn>
                    <a:cxn ang="0">
                      <a:pos x="426" y="42"/>
                    </a:cxn>
                    <a:cxn ang="0">
                      <a:pos x="444" y="48"/>
                    </a:cxn>
                    <a:cxn ang="0">
                      <a:pos x="462" y="54"/>
                    </a:cxn>
                    <a:cxn ang="0">
                      <a:pos x="480" y="54"/>
                    </a:cxn>
                    <a:cxn ang="0">
                      <a:pos x="498" y="54"/>
                    </a:cxn>
                    <a:cxn ang="0">
                      <a:pos x="516" y="48"/>
                    </a:cxn>
                    <a:cxn ang="0">
                      <a:pos x="534" y="54"/>
                    </a:cxn>
                    <a:cxn ang="0">
                      <a:pos x="552" y="54"/>
                    </a:cxn>
                    <a:cxn ang="0">
                      <a:pos x="570" y="54"/>
                    </a:cxn>
                    <a:cxn ang="0">
                      <a:pos x="588" y="54"/>
                    </a:cxn>
                    <a:cxn ang="0">
                      <a:pos x="606" y="48"/>
                    </a:cxn>
                    <a:cxn ang="0">
                      <a:pos x="624" y="48"/>
                    </a:cxn>
                    <a:cxn ang="0">
                      <a:pos x="642" y="48"/>
                    </a:cxn>
                    <a:cxn ang="0">
                      <a:pos x="660" y="48"/>
                    </a:cxn>
                    <a:cxn ang="0">
                      <a:pos x="678" y="48"/>
                    </a:cxn>
                    <a:cxn ang="0">
                      <a:pos x="696" y="48"/>
                    </a:cxn>
                    <a:cxn ang="0">
                      <a:pos x="714" y="48"/>
                    </a:cxn>
                    <a:cxn ang="0">
                      <a:pos x="732" y="48"/>
                    </a:cxn>
                  </a:cxnLst>
                  <a:rect l="0" t="0" r="r" b="b"/>
                  <a:pathLst>
                    <a:path w="744" h="54">
                      <a:moveTo>
                        <a:pt x="0" y="54"/>
                      </a:moveTo>
                      <a:lnTo>
                        <a:pt x="6" y="54"/>
                      </a:lnTo>
                      <a:lnTo>
                        <a:pt x="12" y="54"/>
                      </a:lnTo>
                      <a:lnTo>
                        <a:pt x="18" y="54"/>
                      </a:lnTo>
                      <a:lnTo>
                        <a:pt x="24" y="54"/>
                      </a:lnTo>
                      <a:lnTo>
                        <a:pt x="30" y="54"/>
                      </a:lnTo>
                      <a:lnTo>
                        <a:pt x="36" y="54"/>
                      </a:lnTo>
                      <a:lnTo>
                        <a:pt x="42" y="54"/>
                      </a:lnTo>
                      <a:lnTo>
                        <a:pt x="48" y="54"/>
                      </a:lnTo>
                      <a:lnTo>
                        <a:pt x="54" y="54"/>
                      </a:lnTo>
                      <a:lnTo>
                        <a:pt x="60" y="54"/>
                      </a:lnTo>
                      <a:lnTo>
                        <a:pt x="66" y="54"/>
                      </a:lnTo>
                      <a:lnTo>
                        <a:pt x="72" y="54"/>
                      </a:lnTo>
                      <a:lnTo>
                        <a:pt x="78" y="54"/>
                      </a:lnTo>
                      <a:lnTo>
                        <a:pt x="84" y="54"/>
                      </a:lnTo>
                      <a:lnTo>
                        <a:pt x="90" y="54"/>
                      </a:lnTo>
                      <a:lnTo>
                        <a:pt x="96" y="54"/>
                      </a:lnTo>
                      <a:lnTo>
                        <a:pt x="102" y="54"/>
                      </a:lnTo>
                      <a:lnTo>
                        <a:pt x="108" y="54"/>
                      </a:lnTo>
                      <a:lnTo>
                        <a:pt x="114" y="54"/>
                      </a:lnTo>
                      <a:lnTo>
                        <a:pt x="120" y="54"/>
                      </a:lnTo>
                      <a:lnTo>
                        <a:pt x="126" y="54"/>
                      </a:lnTo>
                      <a:lnTo>
                        <a:pt x="132" y="54"/>
                      </a:lnTo>
                      <a:lnTo>
                        <a:pt x="138" y="54"/>
                      </a:lnTo>
                      <a:lnTo>
                        <a:pt x="144" y="54"/>
                      </a:lnTo>
                      <a:lnTo>
                        <a:pt x="150" y="54"/>
                      </a:lnTo>
                      <a:lnTo>
                        <a:pt x="156" y="54"/>
                      </a:lnTo>
                      <a:lnTo>
                        <a:pt x="162" y="54"/>
                      </a:lnTo>
                      <a:lnTo>
                        <a:pt x="168" y="54"/>
                      </a:lnTo>
                      <a:lnTo>
                        <a:pt x="174" y="54"/>
                      </a:lnTo>
                      <a:lnTo>
                        <a:pt x="180" y="54"/>
                      </a:lnTo>
                      <a:lnTo>
                        <a:pt x="186" y="54"/>
                      </a:lnTo>
                      <a:lnTo>
                        <a:pt x="192" y="54"/>
                      </a:lnTo>
                      <a:lnTo>
                        <a:pt x="198" y="54"/>
                      </a:lnTo>
                      <a:lnTo>
                        <a:pt x="204" y="54"/>
                      </a:lnTo>
                      <a:lnTo>
                        <a:pt x="210" y="54"/>
                      </a:lnTo>
                      <a:lnTo>
                        <a:pt x="216" y="54"/>
                      </a:lnTo>
                      <a:lnTo>
                        <a:pt x="222" y="54"/>
                      </a:lnTo>
                      <a:lnTo>
                        <a:pt x="228" y="54"/>
                      </a:lnTo>
                      <a:lnTo>
                        <a:pt x="234" y="54"/>
                      </a:lnTo>
                      <a:lnTo>
                        <a:pt x="240" y="54"/>
                      </a:lnTo>
                      <a:lnTo>
                        <a:pt x="246" y="54"/>
                      </a:lnTo>
                      <a:lnTo>
                        <a:pt x="252" y="54"/>
                      </a:lnTo>
                      <a:lnTo>
                        <a:pt x="258" y="54"/>
                      </a:lnTo>
                      <a:lnTo>
                        <a:pt x="264" y="54"/>
                      </a:lnTo>
                      <a:lnTo>
                        <a:pt x="270" y="54"/>
                      </a:lnTo>
                      <a:lnTo>
                        <a:pt x="276" y="54"/>
                      </a:lnTo>
                      <a:lnTo>
                        <a:pt x="282" y="54"/>
                      </a:lnTo>
                      <a:lnTo>
                        <a:pt x="288" y="54"/>
                      </a:lnTo>
                      <a:lnTo>
                        <a:pt x="294" y="54"/>
                      </a:lnTo>
                      <a:lnTo>
                        <a:pt x="300" y="54"/>
                      </a:lnTo>
                      <a:lnTo>
                        <a:pt x="306" y="54"/>
                      </a:lnTo>
                      <a:lnTo>
                        <a:pt x="312" y="54"/>
                      </a:lnTo>
                      <a:lnTo>
                        <a:pt x="318" y="54"/>
                      </a:lnTo>
                      <a:lnTo>
                        <a:pt x="324" y="54"/>
                      </a:lnTo>
                      <a:lnTo>
                        <a:pt x="330" y="54"/>
                      </a:lnTo>
                      <a:lnTo>
                        <a:pt x="336" y="54"/>
                      </a:lnTo>
                      <a:lnTo>
                        <a:pt x="342" y="48"/>
                      </a:lnTo>
                      <a:lnTo>
                        <a:pt x="342" y="30"/>
                      </a:lnTo>
                      <a:lnTo>
                        <a:pt x="348" y="24"/>
                      </a:lnTo>
                      <a:lnTo>
                        <a:pt x="348" y="6"/>
                      </a:lnTo>
                      <a:lnTo>
                        <a:pt x="354" y="0"/>
                      </a:lnTo>
                      <a:lnTo>
                        <a:pt x="366" y="12"/>
                      </a:lnTo>
                      <a:lnTo>
                        <a:pt x="366" y="30"/>
                      </a:lnTo>
                      <a:lnTo>
                        <a:pt x="372" y="36"/>
                      </a:lnTo>
                      <a:lnTo>
                        <a:pt x="372" y="48"/>
                      </a:lnTo>
                      <a:lnTo>
                        <a:pt x="378" y="54"/>
                      </a:lnTo>
                      <a:lnTo>
                        <a:pt x="384" y="54"/>
                      </a:lnTo>
                      <a:lnTo>
                        <a:pt x="390" y="54"/>
                      </a:lnTo>
                      <a:lnTo>
                        <a:pt x="396" y="54"/>
                      </a:lnTo>
                      <a:lnTo>
                        <a:pt x="402" y="54"/>
                      </a:lnTo>
                      <a:lnTo>
                        <a:pt x="408" y="54"/>
                      </a:lnTo>
                      <a:lnTo>
                        <a:pt x="414" y="54"/>
                      </a:lnTo>
                      <a:lnTo>
                        <a:pt x="420" y="48"/>
                      </a:lnTo>
                      <a:lnTo>
                        <a:pt x="426" y="42"/>
                      </a:lnTo>
                      <a:lnTo>
                        <a:pt x="432" y="42"/>
                      </a:lnTo>
                      <a:lnTo>
                        <a:pt x="438" y="42"/>
                      </a:lnTo>
                      <a:lnTo>
                        <a:pt x="444" y="48"/>
                      </a:lnTo>
                      <a:lnTo>
                        <a:pt x="450" y="48"/>
                      </a:lnTo>
                      <a:lnTo>
                        <a:pt x="456" y="54"/>
                      </a:lnTo>
                      <a:lnTo>
                        <a:pt x="462" y="54"/>
                      </a:lnTo>
                      <a:lnTo>
                        <a:pt x="468" y="54"/>
                      </a:lnTo>
                      <a:lnTo>
                        <a:pt x="474" y="54"/>
                      </a:lnTo>
                      <a:lnTo>
                        <a:pt x="480" y="54"/>
                      </a:lnTo>
                      <a:lnTo>
                        <a:pt x="486" y="54"/>
                      </a:lnTo>
                      <a:lnTo>
                        <a:pt x="492" y="54"/>
                      </a:lnTo>
                      <a:lnTo>
                        <a:pt x="498" y="54"/>
                      </a:lnTo>
                      <a:lnTo>
                        <a:pt x="504" y="48"/>
                      </a:lnTo>
                      <a:lnTo>
                        <a:pt x="510" y="48"/>
                      </a:lnTo>
                      <a:lnTo>
                        <a:pt x="516" y="48"/>
                      </a:lnTo>
                      <a:lnTo>
                        <a:pt x="522" y="48"/>
                      </a:lnTo>
                      <a:lnTo>
                        <a:pt x="528" y="54"/>
                      </a:lnTo>
                      <a:lnTo>
                        <a:pt x="534" y="54"/>
                      </a:lnTo>
                      <a:lnTo>
                        <a:pt x="540" y="54"/>
                      </a:lnTo>
                      <a:lnTo>
                        <a:pt x="546" y="54"/>
                      </a:lnTo>
                      <a:lnTo>
                        <a:pt x="552" y="54"/>
                      </a:lnTo>
                      <a:lnTo>
                        <a:pt x="558" y="54"/>
                      </a:lnTo>
                      <a:lnTo>
                        <a:pt x="564" y="54"/>
                      </a:lnTo>
                      <a:lnTo>
                        <a:pt x="570" y="54"/>
                      </a:lnTo>
                      <a:lnTo>
                        <a:pt x="576" y="54"/>
                      </a:lnTo>
                      <a:lnTo>
                        <a:pt x="582" y="54"/>
                      </a:lnTo>
                      <a:lnTo>
                        <a:pt x="588" y="54"/>
                      </a:lnTo>
                      <a:lnTo>
                        <a:pt x="594" y="54"/>
                      </a:lnTo>
                      <a:lnTo>
                        <a:pt x="600" y="48"/>
                      </a:lnTo>
                      <a:lnTo>
                        <a:pt x="606" y="48"/>
                      </a:lnTo>
                      <a:lnTo>
                        <a:pt x="612" y="48"/>
                      </a:lnTo>
                      <a:lnTo>
                        <a:pt x="618" y="48"/>
                      </a:lnTo>
                      <a:lnTo>
                        <a:pt x="624" y="48"/>
                      </a:lnTo>
                      <a:lnTo>
                        <a:pt x="630" y="48"/>
                      </a:lnTo>
                      <a:lnTo>
                        <a:pt x="636" y="48"/>
                      </a:lnTo>
                      <a:lnTo>
                        <a:pt x="642" y="48"/>
                      </a:lnTo>
                      <a:lnTo>
                        <a:pt x="648" y="48"/>
                      </a:lnTo>
                      <a:lnTo>
                        <a:pt x="654" y="48"/>
                      </a:lnTo>
                      <a:lnTo>
                        <a:pt x="660" y="48"/>
                      </a:lnTo>
                      <a:lnTo>
                        <a:pt x="666" y="48"/>
                      </a:lnTo>
                      <a:lnTo>
                        <a:pt x="672" y="48"/>
                      </a:lnTo>
                      <a:lnTo>
                        <a:pt x="678" y="48"/>
                      </a:lnTo>
                      <a:lnTo>
                        <a:pt x="684" y="48"/>
                      </a:lnTo>
                      <a:lnTo>
                        <a:pt x="690" y="48"/>
                      </a:lnTo>
                      <a:lnTo>
                        <a:pt x="696" y="48"/>
                      </a:lnTo>
                      <a:lnTo>
                        <a:pt x="702" y="48"/>
                      </a:lnTo>
                      <a:lnTo>
                        <a:pt x="708" y="48"/>
                      </a:lnTo>
                      <a:lnTo>
                        <a:pt x="714" y="48"/>
                      </a:lnTo>
                      <a:lnTo>
                        <a:pt x="720" y="48"/>
                      </a:lnTo>
                      <a:lnTo>
                        <a:pt x="726" y="48"/>
                      </a:lnTo>
                      <a:lnTo>
                        <a:pt x="732" y="48"/>
                      </a:lnTo>
                      <a:lnTo>
                        <a:pt x="738" y="48"/>
                      </a:lnTo>
                      <a:lnTo>
                        <a:pt x="744" y="48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35" name="Freeform 172"/>
                <p:cNvSpPr>
                  <a:spLocks/>
                </p:cNvSpPr>
                <p:nvPr/>
              </p:nvSpPr>
              <p:spPr bwMode="auto">
                <a:xfrm>
                  <a:off x="3612" y="2148"/>
                  <a:ext cx="456" cy="6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6"/>
                    </a:cxn>
                    <a:cxn ang="0">
                      <a:pos x="210" y="6"/>
                    </a:cxn>
                    <a:cxn ang="0">
                      <a:pos x="222" y="6"/>
                    </a:cxn>
                    <a:cxn ang="0">
                      <a:pos x="234" y="6"/>
                    </a:cxn>
                    <a:cxn ang="0">
                      <a:pos x="246" y="6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</a:cxnLst>
                  <a:rect l="0" t="0" r="r" b="b"/>
                  <a:pathLst>
                    <a:path w="456" h="6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6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6"/>
                      </a:lnTo>
                      <a:lnTo>
                        <a:pt x="198" y="6"/>
                      </a:lnTo>
                      <a:lnTo>
                        <a:pt x="204" y="6"/>
                      </a:lnTo>
                      <a:lnTo>
                        <a:pt x="210" y="6"/>
                      </a:lnTo>
                      <a:lnTo>
                        <a:pt x="216" y="6"/>
                      </a:lnTo>
                      <a:lnTo>
                        <a:pt x="222" y="6"/>
                      </a:lnTo>
                      <a:lnTo>
                        <a:pt x="228" y="6"/>
                      </a:lnTo>
                      <a:lnTo>
                        <a:pt x="234" y="6"/>
                      </a:lnTo>
                      <a:lnTo>
                        <a:pt x="240" y="6"/>
                      </a:lnTo>
                      <a:lnTo>
                        <a:pt x="246" y="6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36" name="Freeform 173"/>
                <p:cNvSpPr>
                  <a:spLocks/>
                </p:cNvSpPr>
                <p:nvPr/>
              </p:nvSpPr>
              <p:spPr bwMode="auto">
                <a:xfrm>
                  <a:off x="1368" y="1404"/>
                  <a:ext cx="678" cy="384"/>
                </a:xfrm>
                <a:custGeom>
                  <a:avLst/>
                  <a:gdLst/>
                  <a:ahLst/>
                  <a:cxnLst>
                    <a:cxn ang="0">
                      <a:pos x="0" y="66"/>
                    </a:cxn>
                    <a:cxn ang="0">
                      <a:pos x="12" y="174"/>
                    </a:cxn>
                    <a:cxn ang="0">
                      <a:pos x="18" y="168"/>
                    </a:cxn>
                    <a:cxn ang="0">
                      <a:pos x="24" y="228"/>
                    </a:cxn>
                    <a:cxn ang="0">
                      <a:pos x="36" y="336"/>
                    </a:cxn>
                    <a:cxn ang="0">
                      <a:pos x="42" y="234"/>
                    </a:cxn>
                    <a:cxn ang="0">
                      <a:pos x="48" y="348"/>
                    </a:cxn>
                    <a:cxn ang="0">
                      <a:pos x="60" y="366"/>
                    </a:cxn>
                    <a:cxn ang="0">
                      <a:pos x="72" y="360"/>
                    </a:cxn>
                    <a:cxn ang="0">
                      <a:pos x="90" y="384"/>
                    </a:cxn>
                    <a:cxn ang="0">
                      <a:pos x="108" y="384"/>
                    </a:cxn>
                    <a:cxn ang="0">
                      <a:pos x="126" y="384"/>
                    </a:cxn>
                    <a:cxn ang="0">
                      <a:pos x="144" y="384"/>
                    </a:cxn>
                    <a:cxn ang="0">
                      <a:pos x="162" y="384"/>
                    </a:cxn>
                    <a:cxn ang="0">
                      <a:pos x="180" y="384"/>
                    </a:cxn>
                    <a:cxn ang="0">
                      <a:pos x="198" y="384"/>
                    </a:cxn>
                    <a:cxn ang="0">
                      <a:pos x="216" y="384"/>
                    </a:cxn>
                    <a:cxn ang="0">
                      <a:pos x="234" y="384"/>
                    </a:cxn>
                    <a:cxn ang="0">
                      <a:pos x="252" y="384"/>
                    </a:cxn>
                    <a:cxn ang="0">
                      <a:pos x="270" y="384"/>
                    </a:cxn>
                    <a:cxn ang="0">
                      <a:pos x="288" y="384"/>
                    </a:cxn>
                    <a:cxn ang="0">
                      <a:pos x="306" y="384"/>
                    </a:cxn>
                    <a:cxn ang="0">
                      <a:pos x="324" y="384"/>
                    </a:cxn>
                    <a:cxn ang="0">
                      <a:pos x="342" y="384"/>
                    </a:cxn>
                    <a:cxn ang="0">
                      <a:pos x="360" y="384"/>
                    </a:cxn>
                    <a:cxn ang="0">
                      <a:pos x="378" y="384"/>
                    </a:cxn>
                    <a:cxn ang="0">
                      <a:pos x="396" y="384"/>
                    </a:cxn>
                    <a:cxn ang="0">
                      <a:pos x="414" y="384"/>
                    </a:cxn>
                    <a:cxn ang="0">
                      <a:pos x="432" y="384"/>
                    </a:cxn>
                    <a:cxn ang="0">
                      <a:pos x="450" y="384"/>
                    </a:cxn>
                    <a:cxn ang="0">
                      <a:pos x="468" y="384"/>
                    </a:cxn>
                    <a:cxn ang="0">
                      <a:pos x="486" y="384"/>
                    </a:cxn>
                    <a:cxn ang="0">
                      <a:pos x="504" y="384"/>
                    </a:cxn>
                    <a:cxn ang="0">
                      <a:pos x="522" y="384"/>
                    </a:cxn>
                    <a:cxn ang="0">
                      <a:pos x="540" y="384"/>
                    </a:cxn>
                    <a:cxn ang="0">
                      <a:pos x="558" y="384"/>
                    </a:cxn>
                    <a:cxn ang="0">
                      <a:pos x="576" y="384"/>
                    </a:cxn>
                    <a:cxn ang="0">
                      <a:pos x="594" y="384"/>
                    </a:cxn>
                    <a:cxn ang="0">
                      <a:pos x="612" y="384"/>
                    </a:cxn>
                    <a:cxn ang="0">
                      <a:pos x="630" y="384"/>
                    </a:cxn>
                    <a:cxn ang="0">
                      <a:pos x="648" y="384"/>
                    </a:cxn>
                    <a:cxn ang="0">
                      <a:pos x="666" y="384"/>
                    </a:cxn>
                  </a:cxnLst>
                  <a:rect l="0" t="0" r="r" b="b"/>
                  <a:pathLst>
                    <a:path w="678" h="384">
                      <a:moveTo>
                        <a:pt x="0" y="144"/>
                      </a:moveTo>
                      <a:lnTo>
                        <a:pt x="0" y="0"/>
                      </a:lnTo>
                      <a:lnTo>
                        <a:pt x="0" y="66"/>
                      </a:lnTo>
                      <a:lnTo>
                        <a:pt x="6" y="84"/>
                      </a:lnTo>
                      <a:lnTo>
                        <a:pt x="6" y="168"/>
                      </a:lnTo>
                      <a:lnTo>
                        <a:pt x="12" y="174"/>
                      </a:lnTo>
                      <a:lnTo>
                        <a:pt x="12" y="180"/>
                      </a:lnTo>
                      <a:lnTo>
                        <a:pt x="12" y="174"/>
                      </a:lnTo>
                      <a:lnTo>
                        <a:pt x="18" y="168"/>
                      </a:lnTo>
                      <a:lnTo>
                        <a:pt x="18" y="108"/>
                      </a:lnTo>
                      <a:lnTo>
                        <a:pt x="24" y="114"/>
                      </a:lnTo>
                      <a:lnTo>
                        <a:pt x="24" y="228"/>
                      </a:lnTo>
                      <a:lnTo>
                        <a:pt x="30" y="252"/>
                      </a:lnTo>
                      <a:lnTo>
                        <a:pt x="30" y="342"/>
                      </a:lnTo>
                      <a:lnTo>
                        <a:pt x="36" y="336"/>
                      </a:lnTo>
                      <a:lnTo>
                        <a:pt x="36" y="258"/>
                      </a:lnTo>
                      <a:lnTo>
                        <a:pt x="42" y="252"/>
                      </a:lnTo>
                      <a:lnTo>
                        <a:pt x="42" y="234"/>
                      </a:lnTo>
                      <a:lnTo>
                        <a:pt x="42" y="258"/>
                      </a:lnTo>
                      <a:lnTo>
                        <a:pt x="48" y="270"/>
                      </a:lnTo>
                      <a:lnTo>
                        <a:pt x="48" y="348"/>
                      </a:lnTo>
                      <a:lnTo>
                        <a:pt x="54" y="354"/>
                      </a:lnTo>
                      <a:lnTo>
                        <a:pt x="54" y="372"/>
                      </a:lnTo>
                      <a:lnTo>
                        <a:pt x="60" y="366"/>
                      </a:lnTo>
                      <a:lnTo>
                        <a:pt x="60" y="354"/>
                      </a:lnTo>
                      <a:lnTo>
                        <a:pt x="66" y="360"/>
                      </a:lnTo>
                      <a:lnTo>
                        <a:pt x="72" y="360"/>
                      </a:lnTo>
                      <a:lnTo>
                        <a:pt x="84" y="372"/>
                      </a:lnTo>
                      <a:lnTo>
                        <a:pt x="84" y="384"/>
                      </a:lnTo>
                      <a:lnTo>
                        <a:pt x="90" y="384"/>
                      </a:lnTo>
                      <a:lnTo>
                        <a:pt x="96" y="384"/>
                      </a:lnTo>
                      <a:lnTo>
                        <a:pt x="102" y="384"/>
                      </a:lnTo>
                      <a:lnTo>
                        <a:pt x="108" y="384"/>
                      </a:lnTo>
                      <a:lnTo>
                        <a:pt x="114" y="384"/>
                      </a:lnTo>
                      <a:lnTo>
                        <a:pt x="120" y="384"/>
                      </a:lnTo>
                      <a:lnTo>
                        <a:pt x="126" y="384"/>
                      </a:lnTo>
                      <a:lnTo>
                        <a:pt x="132" y="384"/>
                      </a:lnTo>
                      <a:lnTo>
                        <a:pt x="138" y="384"/>
                      </a:lnTo>
                      <a:lnTo>
                        <a:pt x="144" y="384"/>
                      </a:lnTo>
                      <a:lnTo>
                        <a:pt x="150" y="384"/>
                      </a:lnTo>
                      <a:lnTo>
                        <a:pt x="156" y="384"/>
                      </a:lnTo>
                      <a:lnTo>
                        <a:pt x="162" y="384"/>
                      </a:lnTo>
                      <a:lnTo>
                        <a:pt x="168" y="384"/>
                      </a:lnTo>
                      <a:lnTo>
                        <a:pt x="174" y="384"/>
                      </a:lnTo>
                      <a:lnTo>
                        <a:pt x="180" y="384"/>
                      </a:lnTo>
                      <a:lnTo>
                        <a:pt x="186" y="384"/>
                      </a:lnTo>
                      <a:lnTo>
                        <a:pt x="192" y="384"/>
                      </a:lnTo>
                      <a:lnTo>
                        <a:pt x="198" y="384"/>
                      </a:lnTo>
                      <a:lnTo>
                        <a:pt x="204" y="384"/>
                      </a:lnTo>
                      <a:lnTo>
                        <a:pt x="210" y="384"/>
                      </a:lnTo>
                      <a:lnTo>
                        <a:pt x="216" y="384"/>
                      </a:lnTo>
                      <a:lnTo>
                        <a:pt x="222" y="384"/>
                      </a:lnTo>
                      <a:lnTo>
                        <a:pt x="228" y="384"/>
                      </a:lnTo>
                      <a:lnTo>
                        <a:pt x="234" y="384"/>
                      </a:lnTo>
                      <a:lnTo>
                        <a:pt x="240" y="384"/>
                      </a:lnTo>
                      <a:lnTo>
                        <a:pt x="246" y="384"/>
                      </a:lnTo>
                      <a:lnTo>
                        <a:pt x="252" y="384"/>
                      </a:lnTo>
                      <a:lnTo>
                        <a:pt x="258" y="384"/>
                      </a:lnTo>
                      <a:lnTo>
                        <a:pt x="264" y="384"/>
                      </a:lnTo>
                      <a:lnTo>
                        <a:pt x="270" y="384"/>
                      </a:lnTo>
                      <a:lnTo>
                        <a:pt x="276" y="384"/>
                      </a:lnTo>
                      <a:lnTo>
                        <a:pt x="282" y="384"/>
                      </a:lnTo>
                      <a:lnTo>
                        <a:pt x="288" y="384"/>
                      </a:lnTo>
                      <a:lnTo>
                        <a:pt x="294" y="384"/>
                      </a:lnTo>
                      <a:lnTo>
                        <a:pt x="300" y="384"/>
                      </a:lnTo>
                      <a:lnTo>
                        <a:pt x="306" y="384"/>
                      </a:lnTo>
                      <a:lnTo>
                        <a:pt x="312" y="384"/>
                      </a:lnTo>
                      <a:lnTo>
                        <a:pt x="318" y="384"/>
                      </a:lnTo>
                      <a:lnTo>
                        <a:pt x="324" y="384"/>
                      </a:lnTo>
                      <a:lnTo>
                        <a:pt x="330" y="384"/>
                      </a:lnTo>
                      <a:lnTo>
                        <a:pt x="336" y="384"/>
                      </a:lnTo>
                      <a:lnTo>
                        <a:pt x="342" y="384"/>
                      </a:lnTo>
                      <a:lnTo>
                        <a:pt x="348" y="384"/>
                      </a:lnTo>
                      <a:lnTo>
                        <a:pt x="354" y="384"/>
                      </a:lnTo>
                      <a:lnTo>
                        <a:pt x="360" y="384"/>
                      </a:lnTo>
                      <a:lnTo>
                        <a:pt x="366" y="384"/>
                      </a:lnTo>
                      <a:lnTo>
                        <a:pt x="372" y="384"/>
                      </a:lnTo>
                      <a:lnTo>
                        <a:pt x="378" y="384"/>
                      </a:lnTo>
                      <a:lnTo>
                        <a:pt x="384" y="384"/>
                      </a:lnTo>
                      <a:lnTo>
                        <a:pt x="390" y="384"/>
                      </a:lnTo>
                      <a:lnTo>
                        <a:pt x="396" y="384"/>
                      </a:lnTo>
                      <a:lnTo>
                        <a:pt x="402" y="384"/>
                      </a:lnTo>
                      <a:lnTo>
                        <a:pt x="408" y="384"/>
                      </a:lnTo>
                      <a:lnTo>
                        <a:pt x="414" y="384"/>
                      </a:lnTo>
                      <a:lnTo>
                        <a:pt x="420" y="384"/>
                      </a:lnTo>
                      <a:lnTo>
                        <a:pt x="426" y="384"/>
                      </a:lnTo>
                      <a:lnTo>
                        <a:pt x="432" y="384"/>
                      </a:lnTo>
                      <a:lnTo>
                        <a:pt x="438" y="384"/>
                      </a:lnTo>
                      <a:lnTo>
                        <a:pt x="444" y="384"/>
                      </a:lnTo>
                      <a:lnTo>
                        <a:pt x="450" y="384"/>
                      </a:lnTo>
                      <a:lnTo>
                        <a:pt x="456" y="384"/>
                      </a:lnTo>
                      <a:lnTo>
                        <a:pt x="462" y="384"/>
                      </a:lnTo>
                      <a:lnTo>
                        <a:pt x="468" y="384"/>
                      </a:lnTo>
                      <a:lnTo>
                        <a:pt x="474" y="384"/>
                      </a:lnTo>
                      <a:lnTo>
                        <a:pt x="480" y="384"/>
                      </a:lnTo>
                      <a:lnTo>
                        <a:pt x="486" y="384"/>
                      </a:lnTo>
                      <a:lnTo>
                        <a:pt x="492" y="384"/>
                      </a:lnTo>
                      <a:lnTo>
                        <a:pt x="498" y="384"/>
                      </a:lnTo>
                      <a:lnTo>
                        <a:pt x="504" y="384"/>
                      </a:lnTo>
                      <a:lnTo>
                        <a:pt x="510" y="384"/>
                      </a:lnTo>
                      <a:lnTo>
                        <a:pt x="516" y="384"/>
                      </a:lnTo>
                      <a:lnTo>
                        <a:pt x="522" y="384"/>
                      </a:lnTo>
                      <a:lnTo>
                        <a:pt x="528" y="384"/>
                      </a:lnTo>
                      <a:lnTo>
                        <a:pt x="534" y="384"/>
                      </a:lnTo>
                      <a:lnTo>
                        <a:pt x="540" y="384"/>
                      </a:lnTo>
                      <a:lnTo>
                        <a:pt x="546" y="384"/>
                      </a:lnTo>
                      <a:lnTo>
                        <a:pt x="552" y="384"/>
                      </a:lnTo>
                      <a:lnTo>
                        <a:pt x="558" y="384"/>
                      </a:lnTo>
                      <a:lnTo>
                        <a:pt x="564" y="384"/>
                      </a:lnTo>
                      <a:lnTo>
                        <a:pt x="570" y="384"/>
                      </a:lnTo>
                      <a:lnTo>
                        <a:pt x="576" y="384"/>
                      </a:lnTo>
                      <a:lnTo>
                        <a:pt x="582" y="384"/>
                      </a:lnTo>
                      <a:lnTo>
                        <a:pt x="588" y="384"/>
                      </a:lnTo>
                      <a:lnTo>
                        <a:pt x="594" y="384"/>
                      </a:lnTo>
                      <a:lnTo>
                        <a:pt x="600" y="384"/>
                      </a:lnTo>
                      <a:lnTo>
                        <a:pt x="606" y="384"/>
                      </a:lnTo>
                      <a:lnTo>
                        <a:pt x="612" y="384"/>
                      </a:lnTo>
                      <a:lnTo>
                        <a:pt x="618" y="384"/>
                      </a:lnTo>
                      <a:lnTo>
                        <a:pt x="624" y="384"/>
                      </a:lnTo>
                      <a:lnTo>
                        <a:pt x="630" y="384"/>
                      </a:lnTo>
                      <a:lnTo>
                        <a:pt x="636" y="384"/>
                      </a:lnTo>
                      <a:lnTo>
                        <a:pt x="642" y="384"/>
                      </a:lnTo>
                      <a:lnTo>
                        <a:pt x="648" y="384"/>
                      </a:lnTo>
                      <a:lnTo>
                        <a:pt x="654" y="384"/>
                      </a:lnTo>
                      <a:lnTo>
                        <a:pt x="660" y="384"/>
                      </a:lnTo>
                      <a:lnTo>
                        <a:pt x="666" y="384"/>
                      </a:lnTo>
                      <a:lnTo>
                        <a:pt x="672" y="384"/>
                      </a:lnTo>
                      <a:lnTo>
                        <a:pt x="678" y="384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37" name="Freeform 174"/>
                <p:cNvSpPr>
                  <a:spLocks/>
                </p:cNvSpPr>
                <p:nvPr/>
              </p:nvSpPr>
              <p:spPr bwMode="auto">
                <a:xfrm>
                  <a:off x="2046" y="1788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38" name="Freeform 175"/>
                <p:cNvSpPr>
                  <a:spLocks/>
                </p:cNvSpPr>
                <p:nvPr/>
              </p:nvSpPr>
              <p:spPr bwMode="auto">
                <a:xfrm>
                  <a:off x="2808" y="1404"/>
                  <a:ext cx="720" cy="384"/>
                </a:xfrm>
                <a:custGeom>
                  <a:avLst/>
                  <a:gdLst/>
                  <a:ahLst/>
                  <a:cxnLst>
                    <a:cxn ang="0">
                      <a:pos x="12" y="384"/>
                    </a:cxn>
                    <a:cxn ang="0">
                      <a:pos x="30" y="384"/>
                    </a:cxn>
                    <a:cxn ang="0">
                      <a:pos x="48" y="384"/>
                    </a:cxn>
                    <a:cxn ang="0">
                      <a:pos x="66" y="384"/>
                    </a:cxn>
                    <a:cxn ang="0">
                      <a:pos x="84" y="384"/>
                    </a:cxn>
                    <a:cxn ang="0">
                      <a:pos x="102" y="384"/>
                    </a:cxn>
                    <a:cxn ang="0">
                      <a:pos x="120" y="384"/>
                    </a:cxn>
                    <a:cxn ang="0">
                      <a:pos x="138" y="384"/>
                    </a:cxn>
                    <a:cxn ang="0">
                      <a:pos x="156" y="384"/>
                    </a:cxn>
                    <a:cxn ang="0">
                      <a:pos x="174" y="384"/>
                    </a:cxn>
                    <a:cxn ang="0">
                      <a:pos x="192" y="384"/>
                    </a:cxn>
                    <a:cxn ang="0">
                      <a:pos x="210" y="384"/>
                    </a:cxn>
                    <a:cxn ang="0">
                      <a:pos x="234" y="372"/>
                    </a:cxn>
                    <a:cxn ang="0">
                      <a:pos x="240" y="342"/>
                    </a:cxn>
                    <a:cxn ang="0">
                      <a:pos x="258" y="312"/>
                    </a:cxn>
                    <a:cxn ang="0">
                      <a:pos x="270" y="276"/>
                    </a:cxn>
                    <a:cxn ang="0">
                      <a:pos x="294" y="246"/>
                    </a:cxn>
                    <a:cxn ang="0">
                      <a:pos x="312" y="216"/>
                    </a:cxn>
                    <a:cxn ang="0">
                      <a:pos x="324" y="192"/>
                    </a:cxn>
                    <a:cxn ang="0">
                      <a:pos x="330" y="174"/>
                    </a:cxn>
                    <a:cxn ang="0">
                      <a:pos x="342" y="156"/>
                    </a:cxn>
                    <a:cxn ang="0">
                      <a:pos x="354" y="120"/>
                    </a:cxn>
                    <a:cxn ang="0">
                      <a:pos x="372" y="90"/>
                    </a:cxn>
                    <a:cxn ang="0">
                      <a:pos x="384" y="60"/>
                    </a:cxn>
                    <a:cxn ang="0">
                      <a:pos x="402" y="36"/>
                    </a:cxn>
                    <a:cxn ang="0">
                      <a:pos x="420" y="12"/>
                    </a:cxn>
                    <a:cxn ang="0">
                      <a:pos x="438" y="6"/>
                    </a:cxn>
                    <a:cxn ang="0">
                      <a:pos x="456" y="6"/>
                    </a:cxn>
                    <a:cxn ang="0">
                      <a:pos x="474" y="6"/>
                    </a:cxn>
                    <a:cxn ang="0">
                      <a:pos x="492" y="0"/>
                    </a:cxn>
                    <a:cxn ang="0">
                      <a:pos x="510" y="0"/>
                    </a:cxn>
                    <a:cxn ang="0">
                      <a:pos x="528" y="0"/>
                    </a:cxn>
                    <a:cxn ang="0">
                      <a:pos x="546" y="0"/>
                    </a:cxn>
                    <a:cxn ang="0">
                      <a:pos x="564" y="0"/>
                    </a:cxn>
                    <a:cxn ang="0">
                      <a:pos x="582" y="0"/>
                    </a:cxn>
                    <a:cxn ang="0">
                      <a:pos x="600" y="0"/>
                    </a:cxn>
                    <a:cxn ang="0">
                      <a:pos x="618" y="0"/>
                    </a:cxn>
                    <a:cxn ang="0">
                      <a:pos x="636" y="0"/>
                    </a:cxn>
                    <a:cxn ang="0">
                      <a:pos x="654" y="0"/>
                    </a:cxn>
                    <a:cxn ang="0">
                      <a:pos x="672" y="0"/>
                    </a:cxn>
                    <a:cxn ang="0">
                      <a:pos x="690" y="0"/>
                    </a:cxn>
                    <a:cxn ang="0">
                      <a:pos x="708" y="0"/>
                    </a:cxn>
                  </a:cxnLst>
                  <a:rect l="0" t="0" r="r" b="b"/>
                  <a:pathLst>
                    <a:path w="720" h="384">
                      <a:moveTo>
                        <a:pt x="0" y="384"/>
                      </a:moveTo>
                      <a:lnTo>
                        <a:pt x="6" y="384"/>
                      </a:lnTo>
                      <a:lnTo>
                        <a:pt x="12" y="384"/>
                      </a:lnTo>
                      <a:lnTo>
                        <a:pt x="18" y="384"/>
                      </a:lnTo>
                      <a:lnTo>
                        <a:pt x="24" y="384"/>
                      </a:lnTo>
                      <a:lnTo>
                        <a:pt x="30" y="384"/>
                      </a:lnTo>
                      <a:lnTo>
                        <a:pt x="36" y="384"/>
                      </a:lnTo>
                      <a:lnTo>
                        <a:pt x="42" y="384"/>
                      </a:lnTo>
                      <a:lnTo>
                        <a:pt x="48" y="384"/>
                      </a:lnTo>
                      <a:lnTo>
                        <a:pt x="54" y="384"/>
                      </a:lnTo>
                      <a:lnTo>
                        <a:pt x="60" y="384"/>
                      </a:lnTo>
                      <a:lnTo>
                        <a:pt x="66" y="384"/>
                      </a:lnTo>
                      <a:lnTo>
                        <a:pt x="72" y="384"/>
                      </a:lnTo>
                      <a:lnTo>
                        <a:pt x="78" y="384"/>
                      </a:lnTo>
                      <a:lnTo>
                        <a:pt x="84" y="384"/>
                      </a:lnTo>
                      <a:lnTo>
                        <a:pt x="90" y="384"/>
                      </a:lnTo>
                      <a:lnTo>
                        <a:pt x="96" y="384"/>
                      </a:lnTo>
                      <a:lnTo>
                        <a:pt x="102" y="384"/>
                      </a:lnTo>
                      <a:lnTo>
                        <a:pt x="108" y="384"/>
                      </a:lnTo>
                      <a:lnTo>
                        <a:pt x="114" y="384"/>
                      </a:lnTo>
                      <a:lnTo>
                        <a:pt x="120" y="384"/>
                      </a:lnTo>
                      <a:lnTo>
                        <a:pt x="126" y="384"/>
                      </a:lnTo>
                      <a:lnTo>
                        <a:pt x="132" y="384"/>
                      </a:lnTo>
                      <a:lnTo>
                        <a:pt x="138" y="384"/>
                      </a:lnTo>
                      <a:lnTo>
                        <a:pt x="144" y="384"/>
                      </a:lnTo>
                      <a:lnTo>
                        <a:pt x="150" y="384"/>
                      </a:lnTo>
                      <a:lnTo>
                        <a:pt x="156" y="384"/>
                      </a:lnTo>
                      <a:lnTo>
                        <a:pt x="162" y="384"/>
                      </a:lnTo>
                      <a:lnTo>
                        <a:pt x="168" y="384"/>
                      </a:lnTo>
                      <a:lnTo>
                        <a:pt x="174" y="384"/>
                      </a:lnTo>
                      <a:lnTo>
                        <a:pt x="180" y="384"/>
                      </a:lnTo>
                      <a:lnTo>
                        <a:pt x="186" y="384"/>
                      </a:lnTo>
                      <a:lnTo>
                        <a:pt x="192" y="384"/>
                      </a:lnTo>
                      <a:lnTo>
                        <a:pt x="198" y="384"/>
                      </a:lnTo>
                      <a:lnTo>
                        <a:pt x="204" y="384"/>
                      </a:lnTo>
                      <a:lnTo>
                        <a:pt x="210" y="384"/>
                      </a:lnTo>
                      <a:lnTo>
                        <a:pt x="216" y="384"/>
                      </a:lnTo>
                      <a:lnTo>
                        <a:pt x="222" y="384"/>
                      </a:lnTo>
                      <a:lnTo>
                        <a:pt x="234" y="372"/>
                      </a:lnTo>
                      <a:lnTo>
                        <a:pt x="234" y="360"/>
                      </a:lnTo>
                      <a:lnTo>
                        <a:pt x="240" y="354"/>
                      </a:lnTo>
                      <a:lnTo>
                        <a:pt x="240" y="342"/>
                      </a:lnTo>
                      <a:lnTo>
                        <a:pt x="252" y="330"/>
                      </a:lnTo>
                      <a:lnTo>
                        <a:pt x="252" y="318"/>
                      </a:lnTo>
                      <a:lnTo>
                        <a:pt x="258" y="312"/>
                      </a:lnTo>
                      <a:lnTo>
                        <a:pt x="258" y="300"/>
                      </a:lnTo>
                      <a:lnTo>
                        <a:pt x="270" y="288"/>
                      </a:lnTo>
                      <a:lnTo>
                        <a:pt x="270" y="276"/>
                      </a:lnTo>
                      <a:lnTo>
                        <a:pt x="282" y="264"/>
                      </a:lnTo>
                      <a:lnTo>
                        <a:pt x="282" y="258"/>
                      </a:lnTo>
                      <a:lnTo>
                        <a:pt x="294" y="246"/>
                      </a:lnTo>
                      <a:lnTo>
                        <a:pt x="294" y="234"/>
                      </a:lnTo>
                      <a:lnTo>
                        <a:pt x="300" y="228"/>
                      </a:lnTo>
                      <a:lnTo>
                        <a:pt x="312" y="216"/>
                      </a:lnTo>
                      <a:lnTo>
                        <a:pt x="312" y="204"/>
                      </a:lnTo>
                      <a:lnTo>
                        <a:pt x="318" y="198"/>
                      </a:lnTo>
                      <a:lnTo>
                        <a:pt x="324" y="192"/>
                      </a:lnTo>
                      <a:lnTo>
                        <a:pt x="324" y="186"/>
                      </a:lnTo>
                      <a:lnTo>
                        <a:pt x="330" y="180"/>
                      </a:lnTo>
                      <a:lnTo>
                        <a:pt x="330" y="174"/>
                      </a:lnTo>
                      <a:lnTo>
                        <a:pt x="336" y="168"/>
                      </a:lnTo>
                      <a:lnTo>
                        <a:pt x="336" y="162"/>
                      </a:lnTo>
                      <a:lnTo>
                        <a:pt x="342" y="156"/>
                      </a:lnTo>
                      <a:lnTo>
                        <a:pt x="342" y="144"/>
                      </a:lnTo>
                      <a:lnTo>
                        <a:pt x="354" y="132"/>
                      </a:lnTo>
                      <a:lnTo>
                        <a:pt x="354" y="120"/>
                      </a:lnTo>
                      <a:lnTo>
                        <a:pt x="360" y="114"/>
                      </a:lnTo>
                      <a:lnTo>
                        <a:pt x="360" y="102"/>
                      </a:lnTo>
                      <a:lnTo>
                        <a:pt x="372" y="90"/>
                      </a:lnTo>
                      <a:lnTo>
                        <a:pt x="372" y="78"/>
                      </a:lnTo>
                      <a:lnTo>
                        <a:pt x="384" y="66"/>
                      </a:lnTo>
                      <a:lnTo>
                        <a:pt x="384" y="60"/>
                      </a:lnTo>
                      <a:lnTo>
                        <a:pt x="390" y="54"/>
                      </a:lnTo>
                      <a:lnTo>
                        <a:pt x="402" y="42"/>
                      </a:lnTo>
                      <a:lnTo>
                        <a:pt x="402" y="36"/>
                      </a:lnTo>
                      <a:lnTo>
                        <a:pt x="414" y="24"/>
                      </a:lnTo>
                      <a:lnTo>
                        <a:pt x="414" y="12"/>
                      </a:lnTo>
                      <a:lnTo>
                        <a:pt x="420" y="12"/>
                      </a:lnTo>
                      <a:lnTo>
                        <a:pt x="426" y="6"/>
                      </a:lnTo>
                      <a:lnTo>
                        <a:pt x="432" y="6"/>
                      </a:lnTo>
                      <a:lnTo>
                        <a:pt x="438" y="6"/>
                      </a:lnTo>
                      <a:lnTo>
                        <a:pt x="444" y="6"/>
                      </a:lnTo>
                      <a:lnTo>
                        <a:pt x="450" y="6"/>
                      </a:lnTo>
                      <a:lnTo>
                        <a:pt x="456" y="6"/>
                      </a:lnTo>
                      <a:lnTo>
                        <a:pt x="462" y="6"/>
                      </a:lnTo>
                      <a:lnTo>
                        <a:pt x="468" y="6"/>
                      </a:lnTo>
                      <a:lnTo>
                        <a:pt x="474" y="6"/>
                      </a:lnTo>
                      <a:lnTo>
                        <a:pt x="480" y="6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39" name="Freeform 176"/>
                <p:cNvSpPr>
                  <a:spLocks/>
                </p:cNvSpPr>
                <p:nvPr/>
              </p:nvSpPr>
              <p:spPr bwMode="auto">
                <a:xfrm>
                  <a:off x="3528" y="1404"/>
                  <a:ext cx="540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  <a:cxn ang="0">
                      <a:pos x="462" y="0"/>
                    </a:cxn>
                    <a:cxn ang="0">
                      <a:pos x="474" y="0"/>
                    </a:cxn>
                    <a:cxn ang="0">
                      <a:pos x="486" y="0"/>
                    </a:cxn>
                    <a:cxn ang="0">
                      <a:pos x="498" y="0"/>
                    </a:cxn>
                    <a:cxn ang="0">
                      <a:pos x="510" y="0"/>
                    </a:cxn>
                    <a:cxn ang="0">
                      <a:pos x="522" y="0"/>
                    </a:cxn>
                    <a:cxn ang="0">
                      <a:pos x="534" y="0"/>
                    </a:cxn>
                  </a:cxnLst>
                  <a:rect l="0" t="0" r="r" b="b"/>
                  <a:pathLst>
                    <a:path w="540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40" name="Freeform 177"/>
                <p:cNvSpPr>
                  <a:spLocks/>
                </p:cNvSpPr>
                <p:nvPr/>
              </p:nvSpPr>
              <p:spPr bwMode="auto">
                <a:xfrm>
                  <a:off x="1368" y="1788"/>
                  <a:ext cx="750" cy="216"/>
                </a:xfrm>
                <a:custGeom>
                  <a:avLst/>
                  <a:gdLst/>
                  <a:ahLst/>
                  <a:cxnLst>
                    <a:cxn ang="0">
                      <a:pos x="0" y="192"/>
                    </a:cxn>
                    <a:cxn ang="0">
                      <a:pos x="18" y="216"/>
                    </a:cxn>
                    <a:cxn ang="0">
                      <a:pos x="36" y="216"/>
                    </a:cxn>
                    <a:cxn ang="0">
                      <a:pos x="54" y="216"/>
                    </a:cxn>
                    <a:cxn ang="0">
                      <a:pos x="72" y="216"/>
                    </a:cxn>
                    <a:cxn ang="0">
                      <a:pos x="90" y="216"/>
                    </a:cxn>
                    <a:cxn ang="0">
                      <a:pos x="108" y="216"/>
                    </a:cxn>
                    <a:cxn ang="0">
                      <a:pos x="126" y="216"/>
                    </a:cxn>
                    <a:cxn ang="0">
                      <a:pos x="144" y="216"/>
                    </a:cxn>
                    <a:cxn ang="0">
                      <a:pos x="162" y="216"/>
                    </a:cxn>
                    <a:cxn ang="0">
                      <a:pos x="180" y="216"/>
                    </a:cxn>
                    <a:cxn ang="0">
                      <a:pos x="198" y="216"/>
                    </a:cxn>
                    <a:cxn ang="0">
                      <a:pos x="216" y="216"/>
                    </a:cxn>
                    <a:cxn ang="0">
                      <a:pos x="234" y="216"/>
                    </a:cxn>
                    <a:cxn ang="0">
                      <a:pos x="252" y="216"/>
                    </a:cxn>
                    <a:cxn ang="0">
                      <a:pos x="270" y="216"/>
                    </a:cxn>
                    <a:cxn ang="0">
                      <a:pos x="288" y="216"/>
                    </a:cxn>
                    <a:cxn ang="0">
                      <a:pos x="306" y="216"/>
                    </a:cxn>
                    <a:cxn ang="0">
                      <a:pos x="324" y="216"/>
                    </a:cxn>
                    <a:cxn ang="0">
                      <a:pos x="342" y="216"/>
                    </a:cxn>
                    <a:cxn ang="0">
                      <a:pos x="360" y="216"/>
                    </a:cxn>
                    <a:cxn ang="0">
                      <a:pos x="378" y="216"/>
                    </a:cxn>
                    <a:cxn ang="0">
                      <a:pos x="396" y="216"/>
                    </a:cxn>
                    <a:cxn ang="0">
                      <a:pos x="414" y="216"/>
                    </a:cxn>
                    <a:cxn ang="0">
                      <a:pos x="432" y="216"/>
                    </a:cxn>
                    <a:cxn ang="0">
                      <a:pos x="450" y="216"/>
                    </a:cxn>
                    <a:cxn ang="0">
                      <a:pos x="468" y="216"/>
                    </a:cxn>
                    <a:cxn ang="0">
                      <a:pos x="486" y="216"/>
                    </a:cxn>
                    <a:cxn ang="0">
                      <a:pos x="504" y="216"/>
                    </a:cxn>
                    <a:cxn ang="0">
                      <a:pos x="522" y="216"/>
                    </a:cxn>
                    <a:cxn ang="0">
                      <a:pos x="540" y="216"/>
                    </a:cxn>
                    <a:cxn ang="0">
                      <a:pos x="558" y="216"/>
                    </a:cxn>
                    <a:cxn ang="0">
                      <a:pos x="576" y="216"/>
                    </a:cxn>
                    <a:cxn ang="0">
                      <a:pos x="594" y="216"/>
                    </a:cxn>
                    <a:cxn ang="0">
                      <a:pos x="612" y="216"/>
                    </a:cxn>
                    <a:cxn ang="0">
                      <a:pos x="630" y="216"/>
                    </a:cxn>
                    <a:cxn ang="0">
                      <a:pos x="648" y="216"/>
                    </a:cxn>
                    <a:cxn ang="0">
                      <a:pos x="666" y="216"/>
                    </a:cxn>
                    <a:cxn ang="0">
                      <a:pos x="684" y="216"/>
                    </a:cxn>
                    <a:cxn ang="0">
                      <a:pos x="702" y="216"/>
                    </a:cxn>
                    <a:cxn ang="0">
                      <a:pos x="720" y="216"/>
                    </a:cxn>
                    <a:cxn ang="0">
                      <a:pos x="738" y="216"/>
                    </a:cxn>
                  </a:cxnLst>
                  <a:rect l="0" t="0" r="r" b="b"/>
                  <a:pathLst>
                    <a:path w="750" h="216">
                      <a:moveTo>
                        <a:pt x="0" y="84"/>
                      </a:moveTo>
                      <a:lnTo>
                        <a:pt x="0" y="0"/>
                      </a:lnTo>
                      <a:lnTo>
                        <a:pt x="0" y="192"/>
                      </a:lnTo>
                      <a:lnTo>
                        <a:pt x="6" y="216"/>
                      </a:lnTo>
                      <a:lnTo>
                        <a:pt x="12" y="216"/>
                      </a:lnTo>
                      <a:lnTo>
                        <a:pt x="18" y="216"/>
                      </a:lnTo>
                      <a:lnTo>
                        <a:pt x="24" y="216"/>
                      </a:lnTo>
                      <a:lnTo>
                        <a:pt x="30" y="216"/>
                      </a:lnTo>
                      <a:lnTo>
                        <a:pt x="36" y="216"/>
                      </a:lnTo>
                      <a:lnTo>
                        <a:pt x="42" y="216"/>
                      </a:lnTo>
                      <a:lnTo>
                        <a:pt x="48" y="216"/>
                      </a:lnTo>
                      <a:lnTo>
                        <a:pt x="54" y="216"/>
                      </a:lnTo>
                      <a:lnTo>
                        <a:pt x="60" y="216"/>
                      </a:lnTo>
                      <a:lnTo>
                        <a:pt x="66" y="216"/>
                      </a:lnTo>
                      <a:lnTo>
                        <a:pt x="72" y="216"/>
                      </a:lnTo>
                      <a:lnTo>
                        <a:pt x="78" y="216"/>
                      </a:lnTo>
                      <a:lnTo>
                        <a:pt x="84" y="216"/>
                      </a:lnTo>
                      <a:lnTo>
                        <a:pt x="90" y="216"/>
                      </a:lnTo>
                      <a:lnTo>
                        <a:pt x="96" y="216"/>
                      </a:lnTo>
                      <a:lnTo>
                        <a:pt x="102" y="216"/>
                      </a:lnTo>
                      <a:lnTo>
                        <a:pt x="108" y="216"/>
                      </a:lnTo>
                      <a:lnTo>
                        <a:pt x="114" y="216"/>
                      </a:lnTo>
                      <a:lnTo>
                        <a:pt x="120" y="216"/>
                      </a:lnTo>
                      <a:lnTo>
                        <a:pt x="126" y="216"/>
                      </a:lnTo>
                      <a:lnTo>
                        <a:pt x="132" y="216"/>
                      </a:lnTo>
                      <a:lnTo>
                        <a:pt x="138" y="216"/>
                      </a:lnTo>
                      <a:lnTo>
                        <a:pt x="144" y="216"/>
                      </a:lnTo>
                      <a:lnTo>
                        <a:pt x="150" y="216"/>
                      </a:lnTo>
                      <a:lnTo>
                        <a:pt x="156" y="216"/>
                      </a:lnTo>
                      <a:lnTo>
                        <a:pt x="162" y="216"/>
                      </a:lnTo>
                      <a:lnTo>
                        <a:pt x="168" y="216"/>
                      </a:lnTo>
                      <a:lnTo>
                        <a:pt x="174" y="216"/>
                      </a:lnTo>
                      <a:lnTo>
                        <a:pt x="180" y="216"/>
                      </a:lnTo>
                      <a:lnTo>
                        <a:pt x="186" y="216"/>
                      </a:lnTo>
                      <a:lnTo>
                        <a:pt x="192" y="216"/>
                      </a:lnTo>
                      <a:lnTo>
                        <a:pt x="198" y="216"/>
                      </a:lnTo>
                      <a:lnTo>
                        <a:pt x="204" y="216"/>
                      </a:lnTo>
                      <a:lnTo>
                        <a:pt x="210" y="216"/>
                      </a:lnTo>
                      <a:lnTo>
                        <a:pt x="216" y="216"/>
                      </a:lnTo>
                      <a:lnTo>
                        <a:pt x="222" y="216"/>
                      </a:lnTo>
                      <a:lnTo>
                        <a:pt x="228" y="216"/>
                      </a:lnTo>
                      <a:lnTo>
                        <a:pt x="234" y="216"/>
                      </a:lnTo>
                      <a:lnTo>
                        <a:pt x="240" y="216"/>
                      </a:lnTo>
                      <a:lnTo>
                        <a:pt x="246" y="216"/>
                      </a:lnTo>
                      <a:lnTo>
                        <a:pt x="252" y="216"/>
                      </a:lnTo>
                      <a:lnTo>
                        <a:pt x="258" y="216"/>
                      </a:lnTo>
                      <a:lnTo>
                        <a:pt x="264" y="216"/>
                      </a:lnTo>
                      <a:lnTo>
                        <a:pt x="270" y="216"/>
                      </a:lnTo>
                      <a:lnTo>
                        <a:pt x="276" y="216"/>
                      </a:lnTo>
                      <a:lnTo>
                        <a:pt x="282" y="216"/>
                      </a:lnTo>
                      <a:lnTo>
                        <a:pt x="288" y="216"/>
                      </a:lnTo>
                      <a:lnTo>
                        <a:pt x="294" y="216"/>
                      </a:lnTo>
                      <a:lnTo>
                        <a:pt x="300" y="216"/>
                      </a:lnTo>
                      <a:lnTo>
                        <a:pt x="306" y="216"/>
                      </a:lnTo>
                      <a:lnTo>
                        <a:pt x="312" y="216"/>
                      </a:lnTo>
                      <a:lnTo>
                        <a:pt x="318" y="216"/>
                      </a:lnTo>
                      <a:lnTo>
                        <a:pt x="324" y="216"/>
                      </a:lnTo>
                      <a:lnTo>
                        <a:pt x="330" y="216"/>
                      </a:lnTo>
                      <a:lnTo>
                        <a:pt x="336" y="216"/>
                      </a:lnTo>
                      <a:lnTo>
                        <a:pt x="342" y="216"/>
                      </a:lnTo>
                      <a:lnTo>
                        <a:pt x="348" y="216"/>
                      </a:lnTo>
                      <a:lnTo>
                        <a:pt x="354" y="216"/>
                      </a:lnTo>
                      <a:lnTo>
                        <a:pt x="360" y="216"/>
                      </a:lnTo>
                      <a:lnTo>
                        <a:pt x="366" y="216"/>
                      </a:lnTo>
                      <a:lnTo>
                        <a:pt x="372" y="216"/>
                      </a:lnTo>
                      <a:lnTo>
                        <a:pt x="378" y="216"/>
                      </a:lnTo>
                      <a:lnTo>
                        <a:pt x="384" y="216"/>
                      </a:lnTo>
                      <a:lnTo>
                        <a:pt x="390" y="216"/>
                      </a:lnTo>
                      <a:lnTo>
                        <a:pt x="396" y="216"/>
                      </a:lnTo>
                      <a:lnTo>
                        <a:pt x="402" y="216"/>
                      </a:lnTo>
                      <a:lnTo>
                        <a:pt x="408" y="216"/>
                      </a:lnTo>
                      <a:lnTo>
                        <a:pt x="414" y="216"/>
                      </a:lnTo>
                      <a:lnTo>
                        <a:pt x="420" y="216"/>
                      </a:lnTo>
                      <a:lnTo>
                        <a:pt x="426" y="216"/>
                      </a:lnTo>
                      <a:lnTo>
                        <a:pt x="432" y="216"/>
                      </a:lnTo>
                      <a:lnTo>
                        <a:pt x="438" y="216"/>
                      </a:lnTo>
                      <a:lnTo>
                        <a:pt x="444" y="216"/>
                      </a:lnTo>
                      <a:lnTo>
                        <a:pt x="450" y="216"/>
                      </a:lnTo>
                      <a:lnTo>
                        <a:pt x="456" y="216"/>
                      </a:lnTo>
                      <a:lnTo>
                        <a:pt x="462" y="216"/>
                      </a:lnTo>
                      <a:lnTo>
                        <a:pt x="468" y="216"/>
                      </a:lnTo>
                      <a:lnTo>
                        <a:pt x="474" y="216"/>
                      </a:lnTo>
                      <a:lnTo>
                        <a:pt x="480" y="216"/>
                      </a:lnTo>
                      <a:lnTo>
                        <a:pt x="486" y="216"/>
                      </a:lnTo>
                      <a:lnTo>
                        <a:pt x="492" y="216"/>
                      </a:lnTo>
                      <a:lnTo>
                        <a:pt x="498" y="216"/>
                      </a:lnTo>
                      <a:lnTo>
                        <a:pt x="504" y="216"/>
                      </a:lnTo>
                      <a:lnTo>
                        <a:pt x="510" y="216"/>
                      </a:lnTo>
                      <a:lnTo>
                        <a:pt x="516" y="216"/>
                      </a:lnTo>
                      <a:lnTo>
                        <a:pt x="522" y="216"/>
                      </a:lnTo>
                      <a:lnTo>
                        <a:pt x="528" y="216"/>
                      </a:lnTo>
                      <a:lnTo>
                        <a:pt x="534" y="216"/>
                      </a:lnTo>
                      <a:lnTo>
                        <a:pt x="540" y="216"/>
                      </a:lnTo>
                      <a:lnTo>
                        <a:pt x="546" y="216"/>
                      </a:lnTo>
                      <a:lnTo>
                        <a:pt x="552" y="216"/>
                      </a:lnTo>
                      <a:lnTo>
                        <a:pt x="558" y="216"/>
                      </a:lnTo>
                      <a:lnTo>
                        <a:pt x="564" y="216"/>
                      </a:lnTo>
                      <a:lnTo>
                        <a:pt x="570" y="216"/>
                      </a:lnTo>
                      <a:lnTo>
                        <a:pt x="576" y="216"/>
                      </a:lnTo>
                      <a:lnTo>
                        <a:pt x="582" y="216"/>
                      </a:lnTo>
                      <a:lnTo>
                        <a:pt x="588" y="216"/>
                      </a:lnTo>
                      <a:lnTo>
                        <a:pt x="594" y="216"/>
                      </a:lnTo>
                      <a:lnTo>
                        <a:pt x="600" y="216"/>
                      </a:lnTo>
                      <a:lnTo>
                        <a:pt x="606" y="216"/>
                      </a:lnTo>
                      <a:lnTo>
                        <a:pt x="612" y="216"/>
                      </a:lnTo>
                      <a:lnTo>
                        <a:pt x="618" y="216"/>
                      </a:lnTo>
                      <a:lnTo>
                        <a:pt x="624" y="216"/>
                      </a:lnTo>
                      <a:lnTo>
                        <a:pt x="630" y="216"/>
                      </a:lnTo>
                      <a:lnTo>
                        <a:pt x="636" y="216"/>
                      </a:lnTo>
                      <a:lnTo>
                        <a:pt x="642" y="216"/>
                      </a:lnTo>
                      <a:lnTo>
                        <a:pt x="648" y="216"/>
                      </a:lnTo>
                      <a:lnTo>
                        <a:pt x="654" y="216"/>
                      </a:lnTo>
                      <a:lnTo>
                        <a:pt x="660" y="216"/>
                      </a:lnTo>
                      <a:lnTo>
                        <a:pt x="666" y="216"/>
                      </a:lnTo>
                      <a:lnTo>
                        <a:pt x="672" y="216"/>
                      </a:lnTo>
                      <a:lnTo>
                        <a:pt x="678" y="216"/>
                      </a:lnTo>
                      <a:lnTo>
                        <a:pt x="684" y="216"/>
                      </a:lnTo>
                      <a:lnTo>
                        <a:pt x="690" y="216"/>
                      </a:lnTo>
                      <a:lnTo>
                        <a:pt x="696" y="216"/>
                      </a:lnTo>
                      <a:lnTo>
                        <a:pt x="702" y="216"/>
                      </a:lnTo>
                      <a:lnTo>
                        <a:pt x="708" y="216"/>
                      </a:lnTo>
                      <a:lnTo>
                        <a:pt x="714" y="216"/>
                      </a:lnTo>
                      <a:lnTo>
                        <a:pt x="720" y="216"/>
                      </a:lnTo>
                      <a:lnTo>
                        <a:pt x="726" y="216"/>
                      </a:lnTo>
                      <a:lnTo>
                        <a:pt x="732" y="216"/>
                      </a:lnTo>
                      <a:lnTo>
                        <a:pt x="738" y="216"/>
                      </a:lnTo>
                      <a:lnTo>
                        <a:pt x="744" y="216"/>
                      </a:lnTo>
                      <a:lnTo>
                        <a:pt x="750" y="216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41" name="Freeform 178"/>
                <p:cNvSpPr>
                  <a:spLocks/>
                </p:cNvSpPr>
                <p:nvPr/>
              </p:nvSpPr>
              <p:spPr bwMode="auto">
                <a:xfrm>
                  <a:off x="2118" y="2004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42" name="Freeform 179"/>
                <p:cNvSpPr>
                  <a:spLocks/>
                </p:cNvSpPr>
                <p:nvPr/>
              </p:nvSpPr>
              <p:spPr bwMode="auto">
                <a:xfrm>
                  <a:off x="2880" y="1890"/>
                  <a:ext cx="744" cy="114"/>
                </a:xfrm>
                <a:custGeom>
                  <a:avLst/>
                  <a:gdLst/>
                  <a:ahLst/>
                  <a:cxnLst>
                    <a:cxn ang="0">
                      <a:pos x="12" y="114"/>
                    </a:cxn>
                    <a:cxn ang="0">
                      <a:pos x="30" y="114"/>
                    </a:cxn>
                    <a:cxn ang="0">
                      <a:pos x="48" y="114"/>
                    </a:cxn>
                    <a:cxn ang="0">
                      <a:pos x="66" y="114"/>
                    </a:cxn>
                    <a:cxn ang="0">
                      <a:pos x="84" y="114"/>
                    </a:cxn>
                    <a:cxn ang="0">
                      <a:pos x="102" y="114"/>
                    </a:cxn>
                    <a:cxn ang="0">
                      <a:pos x="120" y="114"/>
                    </a:cxn>
                    <a:cxn ang="0">
                      <a:pos x="138" y="114"/>
                    </a:cxn>
                    <a:cxn ang="0">
                      <a:pos x="156" y="114"/>
                    </a:cxn>
                    <a:cxn ang="0">
                      <a:pos x="174" y="114"/>
                    </a:cxn>
                    <a:cxn ang="0">
                      <a:pos x="192" y="114"/>
                    </a:cxn>
                    <a:cxn ang="0">
                      <a:pos x="210" y="114"/>
                    </a:cxn>
                    <a:cxn ang="0">
                      <a:pos x="228" y="114"/>
                    </a:cxn>
                    <a:cxn ang="0">
                      <a:pos x="246" y="114"/>
                    </a:cxn>
                    <a:cxn ang="0">
                      <a:pos x="264" y="114"/>
                    </a:cxn>
                    <a:cxn ang="0">
                      <a:pos x="282" y="114"/>
                    </a:cxn>
                    <a:cxn ang="0">
                      <a:pos x="300" y="114"/>
                    </a:cxn>
                    <a:cxn ang="0">
                      <a:pos x="324" y="84"/>
                    </a:cxn>
                    <a:cxn ang="0">
                      <a:pos x="330" y="54"/>
                    </a:cxn>
                    <a:cxn ang="0">
                      <a:pos x="342" y="36"/>
                    </a:cxn>
                    <a:cxn ang="0">
                      <a:pos x="354" y="12"/>
                    </a:cxn>
                    <a:cxn ang="0">
                      <a:pos x="372" y="12"/>
                    </a:cxn>
                    <a:cxn ang="0">
                      <a:pos x="390" y="12"/>
                    </a:cxn>
                    <a:cxn ang="0">
                      <a:pos x="408" y="6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</a:cxnLst>
                  <a:rect l="0" t="0" r="r" b="b"/>
                  <a:pathLst>
                    <a:path w="744" h="114">
                      <a:moveTo>
                        <a:pt x="0" y="114"/>
                      </a:moveTo>
                      <a:lnTo>
                        <a:pt x="6" y="114"/>
                      </a:lnTo>
                      <a:lnTo>
                        <a:pt x="12" y="114"/>
                      </a:lnTo>
                      <a:lnTo>
                        <a:pt x="18" y="114"/>
                      </a:lnTo>
                      <a:lnTo>
                        <a:pt x="24" y="114"/>
                      </a:lnTo>
                      <a:lnTo>
                        <a:pt x="30" y="114"/>
                      </a:lnTo>
                      <a:lnTo>
                        <a:pt x="36" y="114"/>
                      </a:lnTo>
                      <a:lnTo>
                        <a:pt x="42" y="114"/>
                      </a:lnTo>
                      <a:lnTo>
                        <a:pt x="48" y="114"/>
                      </a:lnTo>
                      <a:lnTo>
                        <a:pt x="54" y="114"/>
                      </a:lnTo>
                      <a:lnTo>
                        <a:pt x="60" y="114"/>
                      </a:lnTo>
                      <a:lnTo>
                        <a:pt x="66" y="114"/>
                      </a:lnTo>
                      <a:lnTo>
                        <a:pt x="72" y="114"/>
                      </a:lnTo>
                      <a:lnTo>
                        <a:pt x="78" y="114"/>
                      </a:lnTo>
                      <a:lnTo>
                        <a:pt x="84" y="114"/>
                      </a:lnTo>
                      <a:lnTo>
                        <a:pt x="90" y="114"/>
                      </a:lnTo>
                      <a:lnTo>
                        <a:pt x="96" y="114"/>
                      </a:lnTo>
                      <a:lnTo>
                        <a:pt x="102" y="114"/>
                      </a:lnTo>
                      <a:lnTo>
                        <a:pt x="108" y="114"/>
                      </a:lnTo>
                      <a:lnTo>
                        <a:pt x="114" y="114"/>
                      </a:lnTo>
                      <a:lnTo>
                        <a:pt x="120" y="114"/>
                      </a:lnTo>
                      <a:lnTo>
                        <a:pt x="126" y="114"/>
                      </a:lnTo>
                      <a:lnTo>
                        <a:pt x="132" y="114"/>
                      </a:lnTo>
                      <a:lnTo>
                        <a:pt x="138" y="114"/>
                      </a:lnTo>
                      <a:lnTo>
                        <a:pt x="144" y="114"/>
                      </a:lnTo>
                      <a:lnTo>
                        <a:pt x="150" y="114"/>
                      </a:lnTo>
                      <a:lnTo>
                        <a:pt x="156" y="114"/>
                      </a:lnTo>
                      <a:lnTo>
                        <a:pt x="162" y="114"/>
                      </a:lnTo>
                      <a:lnTo>
                        <a:pt x="168" y="114"/>
                      </a:lnTo>
                      <a:lnTo>
                        <a:pt x="174" y="114"/>
                      </a:lnTo>
                      <a:lnTo>
                        <a:pt x="180" y="114"/>
                      </a:lnTo>
                      <a:lnTo>
                        <a:pt x="186" y="114"/>
                      </a:lnTo>
                      <a:lnTo>
                        <a:pt x="192" y="114"/>
                      </a:lnTo>
                      <a:lnTo>
                        <a:pt x="198" y="114"/>
                      </a:lnTo>
                      <a:lnTo>
                        <a:pt x="204" y="114"/>
                      </a:lnTo>
                      <a:lnTo>
                        <a:pt x="210" y="114"/>
                      </a:lnTo>
                      <a:lnTo>
                        <a:pt x="216" y="114"/>
                      </a:lnTo>
                      <a:lnTo>
                        <a:pt x="222" y="114"/>
                      </a:lnTo>
                      <a:lnTo>
                        <a:pt x="228" y="114"/>
                      </a:lnTo>
                      <a:lnTo>
                        <a:pt x="234" y="114"/>
                      </a:lnTo>
                      <a:lnTo>
                        <a:pt x="240" y="114"/>
                      </a:lnTo>
                      <a:lnTo>
                        <a:pt x="246" y="114"/>
                      </a:lnTo>
                      <a:lnTo>
                        <a:pt x="252" y="114"/>
                      </a:lnTo>
                      <a:lnTo>
                        <a:pt x="258" y="114"/>
                      </a:lnTo>
                      <a:lnTo>
                        <a:pt x="264" y="114"/>
                      </a:lnTo>
                      <a:lnTo>
                        <a:pt x="270" y="114"/>
                      </a:lnTo>
                      <a:lnTo>
                        <a:pt x="276" y="114"/>
                      </a:lnTo>
                      <a:lnTo>
                        <a:pt x="282" y="114"/>
                      </a:lnTo>
                      <a:lnTo>
                        <a:pt x="288" y="114"/>
                      </a:lnTo>
                      <a:lnTo>
                        <a:pt x="294" y="114"/>
                      </a:lnTo>
                      <a:lnTo>
                        <a:pt x="300" y="114"/>
                      </a:lnTo>
                      <a:lnTo>
                        <a:pt x="312" y="102"/>
                      </a:lnTo>
                      <a:lnTo>
                        <a:pt x="312" y="96"/>
                      </a:lnTo>
                      <a:lnTo>
                        <a:pt x="324" y="84"/>
                      </a:lnTo>
                      <a:lnTo>
                        <a:pt x="324" y="72"/>
                      </a:lnTo>
                      <a:lnTo>
                        <a:pt x="330" y="66"/>
                      </a:lnTo>
                      <a:lnTo>
                        <a:pt x="330" y="54"/>
                      </a:lnTo>
                      <a:lnTo>
                        <a:pt x="336" y="48"/>
                      </a:lnTo>
                      <a:lnTo>
                        <a:pt x="336" y="42"/>
                      </a:lnTo>
                      <a:lnTo>
                        <a:pt x="342" y="36"/>
                      </a:lnTo>
                      <a:lnTo>
                        <a:pt x="342" y="24"/>
                      </a:lnTo>
                      <a:lnTo>
                        <a:pt x="348" y="18"/>
                      </a:lnTo>
                      <a:lnTo>
                        <a:pt x="354" y="12"/>
                      </a:lnTo>
                      <a:lnTo>
                        <a:pt x="360" y="12"/>
                      </a:lnTo>
                      <a:lnTo>
                        <a:pt x="366" y="12"/>
                      </a:lnTo>
                      <a:lnTo>
                        <a:pt x="372" y="12"/>
                      </a:lnTo>
                      <a:lnTo>
                        <a:pt x="378" y="12"/>
                      </a:lnTo>
                      <a:lnTo>
                        <a:pt x="384" y="12"/>
                      </a:lnTo>
                      <a:lnTo>
                        <a:pt x="390" y="12"/>
                      </a:lnTo>
                      <a:lnTo>
                        <a:pt x="396" y="12"/>
                      </a:lnTo>
                      <a:lnTo>
                        <a:pt x="402" y="12"/>
                      </a:lnTo>
                      <a:lnTo>
                        <a:pt x="408" y="6"/>
                      </a:lnTo>
                      <a:lnTo>
                        <a:pt x="414" y="6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43" name="Freeform 180"/>
                <p:cNvSpPr>
                  <a:spLocks/>
                </p:cNvSpPr>
                <p:nvPr/>
              </p:nvSpPr>
              <p:spPr bwMode="auto">
                <a:xfrm>
                  <a:off x="3624" y="1890"/>
                  <a:ext cx="444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</a:cxnLst>
                  <a:rect l="0" t="0" r="r" b="b"/>
                  <a:pathLst>
                    <a:path w="444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44" name="Freeform 181"/>
                <p:cNvSpPr>
                  <a:spLocks/>
                </p:cNvSpPr>
                <p:nvPr/>
              </p:nvSpPr>
              <p:spPr bwMode="auto">
                <a:xfrm>
                  <a:off x="1368" y="1980"/>
                  <a:ext cx="744" cy="144"/>
                </a:xfrm>
                <a:custGeom>
                  <a:avLst/>
                  <a:gdLst/>
                  <a:ahLst/>
                  <a:cxnLst>
                    <a:cxn ang="0">
                      <a:pos x="0" y="42"/>
                    </a:cxn>
                    <a:cxn ang="0">
                      <a:pos x="12" y="144"/>
                    </a:cxn>
                    <a:cxn ang="0">
                      <a:pos x="30" y="144"/>
                    </a:cxn>
                    <a:cxn ang="0">
                      <a:pos x="48" y="144"/>
                    </a:cxn>
                    <a:cxn ang="0">
                      <a:pos x="66" y="144"/>
                    </a:cxn>
                    <a:cxn ang="0">
                      <a:pos x="84" y="144"/>
                    </a:cxn>
                    <a:cxn ang="0">
                      <a:pos x="102" y="144"/>
                    </a:cxn>
                    <a:cxn ang="0">
                      <a:pos x="120" y="144"/>
                    </a:cxn>
                    <a:cxn ang="0">
                      <a:pos x="138" y="144"/>
                    </a:cxn>
                    <a:cxn ang="0">
                      <a:pos x="156" y="144"/>
                    </a:cxn>
                    <a:cxn ang="0">
                      <a:pos x="174" y="144"/>
                    </a:cxn>
                    <a:cxn ang="0">
                      <a:pos x="192" y="144"/>
                    </a:cxn>
                    <a:cxn ang="0">
                      <a:pos x="210" y="144"/>
                    </a:cxn>
                    <a:cxn ang="0">
                      <a:pos x="228" y="144"/>
                    </a:cxn>
                    <a:cxn ang="0">
                      <a:pos x="246" y="144"/>
                    </a:cxn>
                    <a:cxn ang="0">
                      <a:pos x="264" y="144"/>
                    </a:cxn>
                    <a:cxn ang="0">
                      <a:pos x="282" y="144"/>
                    </a:cxn>
                    <a:cxn ang="0">
                      <a:pos x="300" y="144"/>
                    </a:cxn>
                    <a:cxn ang="0">
                      <a:pos x="318" y="144"/>
                    </a:cxn>
                    <a:cxn ang="0">
                      <a:pos x="336" y="144"/>
                    </a:cxn>
                    <a:cxn ang="0">
                      <a:pos x="354" y="144"/>
                    </a:cxn>
                    <a:cxn ang="0">
                      <a:pos x="372" y="144"/>
                    </a:cxn>
                    <a:cxn ang="0">
                      <a:pos x="390" y="144"/>
                    </a:cxn>
                    <a:cxn ang="0">
                      <a:pos x="408" y="144"/>
                    </a:cxn>
                    <a:cxn ang="0">
                      <a:pos x="426" y="144"/>
                    </a:cxn>
                    <a:cxn ang="0">
                      <a:pos x="444" y="144"/>
                    </a:cxn>
                    <a:cxn ang="0">
                      <a:pos x="462" y="144"/>
                    </a:cxn>
                    <a:cxn ang="0">
                      <a:pos x="480" y="144"/>
                    </a:cxn>
                    <a:cxn ang="0">
                      <a:pos x="498" y="144"/>
                    </a:cxn>
                    <a:cxn ang="0">
                      <a:pos x="516" y="144"/>
                    </a:cxn>
                    <a:cxn ang="0">
                      <a:pos x="534" y="144"/>
                    </a:cxn>
                    <a:cxn ang="0">
                      <a:pos x="552" y="144"/>
                    </a:cxn>
                    <a:cxn ang="0">
                      <a:pos x="570" y="144"/>
                    </a:cxn>
                    <a:cxn ang="0">
                      <a:pos x="588" y="144"/>
                    </a:cxn>
                    <a:cxn ang="0">
                      <a:pos x="606" y="144"/>
                    </a:cxn>
                    <a:cxn ang="0">
                      <a:pos x="624" y="144"/>
                    </a:cxn>
                    <a:cxn ang="0">
                      <a:pos x="642" y="144"/>
                    </a:cxn>
                    <a:cxn ang="0">
                      <a:pos x="660" y="144"/>
                    </a:cxn>
                    <a:cxn ang="0">
                      <a:pos x="678" y="144"/>
                    </a:cxn>
                    <a:cxn ang="0">
                      <a:pos x="696" y="144"/>
                    </a:cxn>
                    <a:cxn ang="0">
                      <a:pos x="714" y="144"/>
                    </a:cxn>
                    <a:cxn ang="0">
                      <a:pos x="732" y="144"/>
                    </a:cxn>
                  </a:cxnLst>
                  <a:rect l="0" t="0" r="r" b="b"/>
                  <a:pathLst>
                    <a:path w="744" h="144">
                      <a:moveTo>
                        <a:pt x="0" y="72"/>
                      </a:moveTo>
                      <a:lnTo>
                        <a:pt x="0" y="0"/>
                      </a:lnTo>
                      <a:lnTo>
                        <a:pt x="0" y="42"/>
                      </a:lnTo>
                      <a:lnTo>
                        <a:pt x="6" y="66"/>
                      </a:lnTo>
                      <a:lnTo>
                        <a:pt x="6" y="144"/>
                      </a:lnTo>
                      <a:lnTo>
                        <a:pt x="12" y="144"/>
                      </a:lnTo>
                      <a:lnTo>
                        <a:pt x="18" y="144"/>
                      </a:lnTo>
                      <a:lnTo>
                        <a:pt x="24" y="144"/>
                      </a:lnTo>
                      <a:lnTo>
                        <a:pt x="30" y="144"/>
                      </a:lnTo>
                      <a:lnTo>
                        <a:pt x="36" y="144"/>
                      </a:lnTo>
                      <a:lnTo>
                        <a:pt x="42" y="144"/>
                      </a:lnTo>
                      <a:lnTo>
                        <a:pt x="48" y="144"/>
                      </a:lnTo>
                      <a:lnTo>
                        <a:pt x="54" y="144"/>
                      </a:lnTo>
                      <a:lnTo>
                        <a:pt x="60" y="144"/>
                      </a:lnTo>
                      <a:lnTo>
                        <a:pt x="66" y="144"/>
                      </a:lnTo>
                      <a:lnTo>
                        <a:pt x="72" y="144"/>
                      </a:lnTo>
                      <a:lnTo>
                        <a:pt x="78" y="144"/>
                      </a:lnTo>
                      <a:lnTo>
                        <a:pt x="84" y="144"/>
                      </a:lnTo>
                      <a:lnTo>
                        <a:pt x="90" y="144"/>
                      </a:lnTo>
                      <a:lnTo>
                        <a:pt x="96" y="144"/>
                      </a:lnTo>
                      <a:lnTo>
                        <a:pt x="102" y="144"/>
                      </a:lnTo>
                      <a:lnTo>
                        <a:pt x="108" y="144"/>
                      </a:lnTo>
                      <a:lnTo>
                        <a:pt x="114" y="144"/>
                      </a:lnTo>
                      <a:lnTo>
                        <a:pt x="120" y="144"/>
                      </a:lnTo>
                      <a:lnTo>
                        <a:pt x="126" y="144"/>
                      </a:lnTo>
                      <a:lnTo>
                        <a:pt x="132" y="144"/>
                      </a:lnTo>
                      <a:lnTo>
                        <a:pt x="138" y="144"/>
                      </a:lnTo>
                      <a:lnTo>
                        <a:pt x="144" y="144"/>
                      </a:lnTo>
                      <a:lnTo>
                        <a:pt x="150" y="144"/>
                      </a:lnTo>
                      <a:lnTo>
                        <a:pt x="156" y="144"/>
                      </a:lnTo>
                      <a:lnTo>
                        <a:pt x="162" y="144"/>
                      </a:lnTo>
                      <a:lnTo>
                        <a:pt x="168" y="144"/>
                      </a:lnTo>
                      <a:lnTo>
                        <a:pt x="174" y="144"/>
                      </a:lnTo>
                      <a:lnTo>
                        <a:pt x="180" y="144"/>
                      </a:lnTo>
                      <a:lnTo>
                        <a:pt x="186" y="144"/>
                      </a:lnTo>
                      <a:lnTo>
                        <a:pt x="192" y="144"/>
                      </a:lnTo>
                      <a:lnTo>
                        <a:pt x="198" y="144"/>
                      </a:lnTo>
                      <a:lnTo>
                        <a:pt x="204" y="144"/>
                      </a:lnTo>
                      <a:lnTo>
                        <a:pt x="210" y="144"/>
                      </a:lnTo>
                      <a:lnTo>
                        <a:pt x="216" y="144"/>
                      </a:lnTo>
                      <a:lnTo>
                        <a:pt x="222" y="144"/>
                      </a:lnTo>
                      <a:lnTo>
                        <a:pt x="228" y="144"/>
                      </a:lnTo>
                      <a:lnTo>
                        <a:pt x="234" y="144"/>
                      </a:lnTo>
                      <a:lnTo>
                        <a:pt x="240" y="144"/>
                      </a:lnTo>
                      <a:lnTo>
                        <a:pt x="246" y="144"/>
                      </a:lnTo>
                      <a:lnTo>
                        <a:pt x="252" y="144"/>
                      </a:lnTo>
                      <a:lnTo>
                        <a:pt x="258" y="144"/>
                      </a:lnTo>
                      <a:lnTo>
                        <a:pt x="264" y="144"/>
                      </a:lnTo>
                      <a:lnTo>
                        <a:pt x="270" y="144"/>
                      </a:lnTo>
                      <a:lnTo>
                        <a:pt x="276" y="144"/>
                      </a:lnTo>
                      <a:lnTo>
                        <a:pt x="282" y="144"/>
                      </a:lnTo>
                      <a:lnTo>
                        <a:pt x="288" y="144"/>
                      </a:lnTo>
                      <a:lnTo>
                        <a:pt x="294" y="144"/>
                      </a:lnTo>
                      <a:lnTo>
                        <a:pt x="300" y="144"/>
                      </a:lnTo>
                      <a:lnTo>
                        <a:pt x="306" y="144"/>
                      </a:lnTo>
                      <a:lnTo>
                        <a:pt x="312" y="144"/>
                      </a:lnTo>
                      <a:lnTo>
                        <a:pt x="318" y="144"/>
                      </a:lnTo>
                      <a:lnTo>
                        <a:pt x="324" y="144"/>
                      </a:lnTo>
                      <a:lnTo>
                        <a:pt x="330" y="144"/>
                      </a:lnTo>
                      <a:lnTo>
                        <a:pt x="336" y="144"/>
                      </a:lnTo>
                      <a:lnTo>
                        <a:pt x="342" y="144"/>
                      </a:lnTo>
                      <a:lnTo>
                        <a:pt x="348" y="144"/>
                      </a:lnTo>
                      <a:lnTo>
                        <a:pt x="354" y="144"/>
                      </a:lnTo>
                      <a:lnTo>
                        <a:pt x="360" y="144"/>
                      </a:lnTo>
                      <a:lnTo>
                        <a:pt x="366" y="144"/>
                      </a:lnTo>
                      <a:lnTo>
                        <a:pt x="372" y="144"/>
                      </a:lnTo>
                      <a:lnTo>
                        <a:pt x="378" y="144"/>
                      </a:lnTo>
                      <a:lnTo>
                        <a:pt x="384" y="144"/>
                      </a:lnTo>
                      <a:lnTo>
                        <a:pt x="390" y="144"/>
                      </a:lnTo>
                      <a:lnTo>
                        <a:pt x="396" y="144"/>
                      </a:lnTo>
                      <a:lnTo>
                        <a:pt x="402" y="144"/>
                      </a:lnTo>
                      <a:lnTo>
                        <a:pt x="408" y="144"/>
                      </a:lnTo>
                      <a:lnTo>
                        <a:pt x="414" y="144"/>
                      </a:lnTo>
                      <a:lnTo>
                        <a:pt x="420" y="144"/>
                      </a:lnTo>
                      <a:lnTo>
                        <a:pt x="426" y="144"/>
                      </a:lnTo>
                      <a:lnTo>
                        <a:pt x="432" y="144"/>
                      </a:lnTo>
                      <a:lnTo>
                        <a:pt x="438" y="144"/>
                      </a:lnTo>
                      <a:lnTo>
                        <a:pt x="444" y="144"/>
                      </a:lnTo>
                      <a:lnTo>
                        <a:pt x="450" y="144"/>
                      </a:lnTo>
                      <a:lnTo>
                        <a:pt x="456" y="144"/>
                      </a:lnTo>
                      <a:lnTo>
                        <a:pt x="462" y="144"/>
                      </a:lnTo>
                      <a:lnTo>
                        <a:pt x="468" y="144"/>
                      </a:lnTo>
                      <a:lnTo>
                        <a:pt x="474" y="144"/>
                      </a:lnTo>
                      <a:lnTo>
                        <a:pt x="480" y="144"/>
                      </a:lnTo>
                      <a:lnTo>
                        <a:pt x="486" y="144"/>
                      </a:lnTo>
                      <a:lnTo>
                        <a:pt x="492" y="144"/>
                      </a:lnTo>
                      <a:lnTo>
                        <a:pt x="498" y="144"/>
                      </a:lnTo>
                      <a:lnTo>
                        <a:pt x="504" y="144"/>
                      </a:lnTo>
                      <a:lnTo>
                        <a:pt x="510" y="144"/>
                      </a:lnTo>
                      <a:lnTo>
                        <a:pt x="516" y="144"/>
                      </a:lnTo>
                      <a:lnTo>
                        <a:pt x="522" y="144"/>
                      </a:lnTo>
                      <a:lnTo>
                        <a:pt x="528" y="144"/>
                      </a:lnTo>
                      <a:lnTo>
                        <a:pt x="534" y="144"/>
                      </a:lnTo>
                      <a:lnTo>
                        <a:pt x="540" y="144"/>
                      </a:lnTo>
                      <a:lnTo>
                        <a:pt x="546" y="144"/>
                      </a:lnTo>
                      <a:lnTo>
                        <a:pt x="552" y="144"/>
                      </a:lnTo>
                      <a:lnTo>
                        <a:pt x="558" y="144"/>
                      </a:lnTo>
                      <a:lnTo>
                        <a:pt x="564" y="144"/>
                      </a:lnTo>
                      <a:lnTo>
                        <a:pt x="570" y="144"/>
                      </a:lnTo>
                      <a:lnTo>
                        <a:pt x="576" y="144"/>
                      </a:lnTo>
                      <a:lnTo>
                        <a:pt x="582" y="144"/>
                      </a:lnTo>
                      <a:lnTo>
                        <a:pt x="588" y="144"/>
                      </a:lnTo>
                      <a:lnTo>
                        <a:pt x="594" y="144"/>
                      </a:lnTo>
                      <a:lnTo>
                        <a:pt x="600" y="144"/>
                      </a:lnTo>
                      <a:lnTo>
                        <a:pt x="606" y="144"/>
                      </a:lnTo>
                      <a:lnTo>
                        <a:pt x="612" y="144"/>
                      </a:lnTo>
                      <a:lnTo>
                        <a:pt x="618" y="144"/>
                      </a:lnTo>
                      <a:lnTo>
                        <a:pt x="624" y="144"/>
                      </a:lnTo>
                      <a:lnTo>
                        <a:pt x="630" y="144"/>
                      </a:lnTo>
                      <a:lnTo>
                        <a:pt x="636" y="144"/>
                      </a:lnTo>
                      <a:lnTo>
                        <a:pt x="642" y="144"/>
                      </a:lnTo>
                      <a:lnTo>
                        <a:pt x="648" y="144"/>
                      </a:lnTo>
                      <a:lnTo>
                        <a:pt x="654" y="144"/>
                      </a:lnTo>
                      <a:lnTo>
                        <a:pt x="660" y="144"/>
                      </a:lnTo>
                      <a:lnTo>
                        <a:pt x="666" y="144"/>
                      </a:lnTo>
                      <a:lnTo>
                        <a:pt x="672" y="144"/>
                      </a:lnTo>
                      <a:lnTo>
                        <a:pt x="678" y="144"/>
                      </a:lnTo>
                      <a:lnTo>
                        <a:pt x="684" y="144"/>
                      </a:lnTo>
                      <a:lnTo>
                        <a:pt x="690" y="144"/>
                      </a:lnTo>
                      <a:lnTo>
                        <a:pt x="696" y="144"/>
                      </a:lnTo>
                      <a:lnTo>
                        <a:pt x="702" y="144"/>
                      </a:lnTo>
                      <a:lnTo>
                        <a:pt x="708" y="144"/>
                      </a:lnTo>
                      <a:lnTo>
                        <a:pt x="714" y="144"/>
                      </a:lnTo>
                      <a:lnTo>
                        <a:pt x="720" y="144"/>
                      </a:lnTo>
                      <a:lnTo>
                        <a:pt x="726" y="144"/>
                      </a:lnTo>
                      <a:lnTo>
                        <a:pt x="732" y="144"/>
                      </a:lnTo>
                      <a:lnTo>
                        <a:pt x="738" y="144"/>
                      </a:lnTo>
                      <a:lnTo>
                        <a:pt x="744" y="144"/>
                      </a:lnTo>
                    </a:path>
                  </a:pathLst>
                </a:custGeom>
                <a:noFill/>
                <a:ln w="12700">
                  <a:solidFill>
                    <a:srgbClr val="BFB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45" name="Freeform 182"/>
                <p:cNvSpPr>
                  <a:spLocks/>
                </p:cNvSpPr>
                <p:nvPr/>
              </p:nvSpPr>
              <p:spPr bwMode="auto">
                <a:xfrm>
                  <a:off x="2112" y="2124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BFB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46" name="Freeform 183"/>
                <p:cNvSpPr>
                  <a:spLocks/>
                </p:cNvSpPr>
                <p:nvPr/>
              </p:nvSpPr>
              <p:spPr bwMode="auto">
                <a:xfrm>
                  <a:off x="2874" y="2094"/>
                  <a:ext cx="756" cy="30"/>
                </a:xfrm>
                <a:custGeom>
                  <a:avLst/>
                  <a:gdLst/>
                  <a:ahLst/>
                  <a:cxnLst>
                    <a:cxn ang="0">
                      <a:pos x="12" y="30"/>
                    </a:cxn>
                    <a:cxn ang="0">
                      <a:pos x="30" y="30"/>
                    </a:cxn>
                    <a:cxn ang="0">
                      <a:pos x="48" y="30"/>
                    </a:cxn>
                    <a:cxn ang="0">
                      <a:pos x="66" y="30"/>
                    </a:cxn>
                    <a:cxn ang="0">
                      <a:pos x="84" y="30"/>
                    </a:cxn>
                    <a:cxn ang="0">
                      <a:pos x="102" y="30"/>
                    </a:cxn>
                    <a:cxn ang="0">
                      <a:pos x="120" y="30"/>
                    </a:cxn>
                    <a:cxn ang="0">
                      <a:pos x="138" y="30"/>
                    </a:cxn>
                    <a:cxn ang="0">
                      <a:pos x="156" y="30"/>
                    </a:cxn>
                    <a:cxn ang="0">
                      <a:pos x="174" y="30"/>
                    </a:cxn>
                    <a:cxn ang="0">
                      <a:pos x="192" y="30"/>
                    </a:cxn>
                    <a:cxn ang="0">
                      <a:pos x="210" y="30"/>
                    </a:cxn>
                    <a:cxn ang="0">
                      <a:pos x="228" y="30"/>
                    </a:cxn>
                    <a:cxn ang="0">
                      <a:pos x="246" y="30"/>
                    </a:cxn>
                    <a:cxn ang="0">
                      <a:pos x="264" y="30"/>
                    </a:cxn>
                    <a:cxn ang="0">
                      <a:pos x="282" y="30"/>
                    </a:cxn>
                    <a:cxn ang="0">
                      <a:pos x="300" y="30"/>
                    </a:cxn>
                    <a:cxn ang="0">
                      <a:pos x="318" y="30"/>
                    </a:cxn>
                    <a:cxn ang="0">
                      <a:pos x="336" y="30"/>
                    </a:cxn>
                    <a:cxn ang="0">
                      <a:pos x="360" y="18"/>
                    </a:cxn>
                    <a:cxn ang="0">
                      <a:pos x="366" y="12"/>
                    </a:cxn>
                    <a:cxn ang="0">
                      <a:pos x="384" y="6"/>
                    </a:cxn>
                    <a:cxn ang="0">
                      <a:pos x="402" y="6"/>
                    </a:cxn>
                    <a:cxn ang="0">
                      <a:pos x="420" y="6"/>
                    </a:cxn>
                    <a:cxn ang="0">
                      <a:pos x="438" y="6"/>
                    </a:cxn>
                    <a:cxn ang="0">
                      <a:pos x="456" y="0"/>
                    </a:cxn>
                    <a:cxn ang="0">
                      <a:pos x="474" y="0"/>
                    </a:cxn>
                    <a:cxn ang="0">
                      <a:pos x="492" y="0"/>
                    </a:cxn>
                    <a:cxn ang="0">
                      <a:pos x="510" y="0"/>
                    </a:cxn>
                    <a:cxn ang="0">
                      <a:pos x="528" y="0"/>
                    </a:cxn>
                    <a:cxn ang="0">
                      <a:pos x="546" y="0"/>
                    </a:cxn>
                    <a:cxn ang="0">
                      <a:pos x="564" y="0"/>
                    </a:cxn>
                    <a:cxn ang="0">
                      <a:pos x="582" y="0"/>
                    </a:cxn>
                    <a:cxn ang="0">
                      <a:pos x="600" y="0"/>
                    </a:cxn>
                    <a:cxn ang="0">
                      <a:pos x="618" y="0"/>
                    </a:cxn>
                    <a:cxn ang="0">
                      <a:pos x="636" y="0"/>
                    </a:cxn>
                    <a:cxn ang="0">
                      <a:pos x="654" y="0"/>
                    </a:cxn>
                    <a:cxn ang="0">
                      <a:pos x="672" y="0"/>
                    </a:cxn>
                    <a:cxn ang="0">
                      <a:pos x="690" y="0"/>
                    </a:cxn>
                    <a:cxn ang="0">
                      <a:pos x="708" y="0"/>
                    </a:cxn>
                    <a:cxn ang="0">
                      <a:pos x="726" y="0"/>
                    </a:cxn>
                    <a:cxn ang="0">
                      <a:pos x="744" y="0"/>
                    </a:cxn>
                  </a:cxnLst>
                  <a:rect l="0" t="0" r="r" b="b"/>
                  <a:pathLst>
                    <a:path w="756" h="30">
                      <a:moveTo>
                        <a:pt x="0" y="30"/>
                      </a:moveTo>
                      <a:lnTo>
                        <a:pt x="6" y="30"/>
                      </a:lnTo>
                      <a:lnTo>
                        <a:pt x="12" y="30"/>
                      </a:lnTo>
                      <a:lnTo>
                        <a:pt x="18" y="30"/>
                      </a:lnTo>
                      <a:lnTo>
                        <a:pt x="24" y="30"/>
                      </a:lnTo>
                      <a:lnTo>
                        <a:pt x="30" y="30"/>
                      </a:lnTo>
                      <a:lnTo>
                        <a:pt x="36" y="30"/>
                      </a:lnTo>
                      <a:lnTo>
                        <a:pt x="42" y="30"/>
                      </a:lnTo>
                      <a:lnTo>
                        <a:pt x="48" y="30"/>
                      </a:lnTo>
                      <a:lnTo>
                        <a:pt x="54" y="30"/>
                      </a:lnTo>
                      <a:lnTo>
                        <a:pt x="60" y="30"/>
                      </a:lnTo>
                      <a:lnTo>
                        <a:pt x="66" y="30"/>
                      </a:lnTo>
                      <a:lnTo>
                        <a:pt x="72" y="30"/>
                      </a:lnTo>
                      <a:lnTo>
                        <a:pt x="78" y="30"/>
                      </a:lnTo>
                      <a:lnTo>
                        <a:pt x="84" y="30"/>
                      </a:lnTo>
                      <a:lnTo>
                        <a:pt x="90" y="30"/>
                      </a:lnTo>
                      <a:lnTo>
                        <a:pt x="96" y="30"/>
                      </a:lnTo>
                      <a:lnTo>
                        <a:pt x="102" y="30"/>
                      </a:lnTo>
                      <a:lnTo>
                        <a:pt x="108" y="30"/>
                      </a:lnTo>
                      <a:lnTo>
                        <a:pt x="114" y="30"/>
                      </a:lnTo>
                      <a:lnTo>
                        <a:pt x="120" y="30"/>
                      </a:lnTo>
                      <a:lnTo>
                        <a:pt x="126" y="30"/>
                      </a:lnTo>
                      <a:lnTo>
                        <a:pt x="132" y="30"/>
                      </a:lnTo>
                      <a:lnTo>
                        <a:pt x="138" y="30"/>
                      </a:lnTo>
                      <a:lnTo>
                        <a:pt x="144" y="30"/>
                      </a:lnTo>
                      <a:lnTo>
                        <a:pt x="150" y="30"/>
                      </a:lnTo>
                      <a:lnTo>
                        <a:pt x="156" y="30"/>
                      </a:lnTo>
                      <a:lnTo>
                        <a:pt x="162" y="30"/>
                      </a:lnTo>
                      <a:lnTo>
                        <a:pt x="168" y="30"/>
                      </a:lnTo>
                      <a:lnTo>
                        <a:pt x="174" y="30"/>
                      </a:lnTo>
                      <a:lnTo>
                        <a:pt x="180" y="30"/>
                      </a:lnTo>
                      <a:lnTo>
                        <a:pt x="186" y="30"/>
                      </a:lnTo>
                      <a:lnTo>
                        <a:pt x="192" y="30"/>
                      </a:lnTo>
                      <a:lnTo>
                        <a:pt x="198" y="30"/>
                      </a:lnTo>
                      <a:lnTo>
                        <a:pt x="204" y="30"/>
                      </a:lnTo>
                      <a:lnTo>
                        <a:pt x="210" y="30"/>
                      </a:lnTo>
                      <a:lnTo>
                        <a:pt x="216" y="30"/>
                      </a:lnTo>
                      <a:lnTo>
                        <a:pt x="222" y="30"/>
                      </a:lnTo>
                      <a:lnTo>
                        <a:pt x="228" y="30"/>
                      </a:lnTo>
                      <a:lnTo>
                        <a:pt x="234" y="30"/>
                      </a:lnTo>
                      <a:lnTo>
                        <a:pt x="240" y="30"/>
                      </a:lnTo>
                      <a:lnTo>
                        <a:pt x="246" y="30"/>
                      </a:lnTo>
                      <a:lnTo>
                        <a:pt x="252" y="30"/>
                      </a:lnTo>
                      <a:lnTo>
                        <a:pt x="258" y="30"/>
                      </a:lnTo>
                      <a:lnTo>
                        <a:pt x="264" y="30"/>
                      </a:lnTo>
                      <a:lnTo>
                        <a:pt x="270" y="30"/>
                      </a:lnTo>
                      <a:lnTo>
                        <a:pt x="276" y="30"/>
                      </a:lnTo>
                      <a:lnTo>
                        <a:pt x="282" y="30"/>
                      </a:lnTo>
                      <a:lnTo>
                        <a:pt x="288" y="30"/>
                      </a:lnTo>
                      <a:lnTo>
                        <a:pt x="294" y="30"/>
                      </a:lnTo>
                      <a:lnTo>
                        <a:pt x="300" y="30"/>
                      </a:lnTo>
                      <a:lnTo>
                        <a:pt x="306" y="30"/>
                      </a:lnTo>
                      <a:lnTo>
                        <a:pt x="312" y="30"/>
                      </a:lnTo>
                      <a:lnTo>
                        <a:pt x="318" y="30"/>
                      </a:lnTo>
                      <a:lnTo>
                        <a:pt x="324" y="30"/>
                      </a:lnTo>
                      <a:lnTo>
                        <a:pt x="330" y="30"/>
                      </a:lnTo>
                      <a:lnTo>
                        <a:pt x="336" y="30"/>
                      </a:lnTo>
                      <a:lnTo>
                        <a:pt x="342" y="30"/>
                      </a:lnTo>
                      <a:lnTo>
                        <a:pt x="348" y="30"/>
                      </a:lnTo>
                      <a:lnTo>
                        <a:pt x="360" y="18"/>
                      </a:lnTo>
                      <a:lnTo>
                        <a:pt x="354" y="18"/>
                      </a:lnTo>
                      <a:lnTo>
                        <a:pt x="360" y="18"/>
                      </a:lnTo>
                      <a:lnTo>
                        <a:pt x="366" y="12"/>
                      </a:lnTo>
                      <a:lnTo>
                        <a:pt x="372" y="12"/>
                      </a:lnTo>
                      <a:lnTo>
                        <a:pt x="378" y="6"/>
                      </a:lnTo>
                      <a:lnTo>
                        <a:pt x="384" y="6"/>
                      </a:lnTo>
                      <a:lnTo>
                        <a:pt x="390" y="6"/>
                      </a:lnTo>
                      <a:lnTo>
                        <a:pt x="396" y="6"/>
                      </a:lnTo>
                      <a:lnTo>
                        <a:pt x="402" y="6"/>
                      </a:lnTo>
                      <a:lnTo>
                        <a:pt x="408" y="6"/>
                      </a:lnTo>
                      <a:lnTo>
                        <a:pt x="414" y="6"/>
                      </a:lnTo>
                      <a:lnTo>
                        <a:pt x="420" y="6"/>
                      </a:lnTo>
                      <a:lnTo>
                        <a:pt x="426" y="6"/>
                      </a:lnTo>
                      <a:lnTo>
                        <a:pt x="432" y="6"/>
                      </a:lnTo>
                      <a:lnTo>
                        <a:pt x="438" y="6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</a:path>
                  </a:pathLst>
                </a:custGeom>
                <a:noFill/>
                <a:ln w="12700">
                  <a:solidFill>
                    <a:srgbClr val="BFB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47" name="Freeform 184"/>
                <p:cNvSpPr>
                  <a:spLocks/>
                </p:cNvSpPr>
                <p:nvPr/>
              </p:nvSpPr>
              <p:spPr bwMode="auto">
                <a:xfrm>
                  <a:off x="3630" y="2094"/>
                  <a:ext cx="438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</a:cxnLst>
                  <a:rect l="0" t="0" r="r" b="b"/>
                  <a:pathLst>
                    <a:path w="438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</a:path>
                  </a:pathLst>
                </a:custGeom>
                <a:noFill/>
                <a:ln w="12700">
                  <a:solidFill>
                    <a:srgbClr val="BFB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48" name="Freeform 185"/>
                <p:cNvSpPr>
                  <a:spLocks/>
                </p:cNvSpPr>
                <p:nvPr/>
              </p:nvSpPr>
              <p:spPr bwMode="auto">
                <a:xfrm>
                  <a:off x="1368" y="1866"/>
                  <a:ext cx="732" cy="204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204"/>
                    </a:cxn>
                    <a:cxn ang="0">
                      <a:pos x="24" y="186"/>
                    </a:cxn>
                    <a:cxn ang="0">
                      <a:pos x="36" y="204"/>
                    </a:cxn>
                    <a:cxn ang="0">
                      <a:pos x="54" y="204"/>
                    </a:cxn>
                    <a:cxn ang="0">
                      <a:pos x="72" y="204"/>
                    </a:cxn>
                    <a:cxn ang="0">
                      <a:pos x="90" y="204"/>
                    </a:cxn>
                    <a:cxn ang="0">
                      <a:pos x="108" y="204"/>
                    </a:cxn>
                    <a:cxn ang="0">
                      <a:pos x="126" y="204"/>
                    </a:cxn>
                    <a:cxn ang="0">
                      <a:pos x="144" y="204"/>
                    </a:cxn>
                    <a:cxn ang="0">
                      <a:pos x="162" y="204"/>
                    </a:cxn>
                    <a:cxn ang="0">
                      <a:pos x="180" y="204"/>
                    </a:cxn>
                    <a:cxn ang="0">
                      <a:pos x="198" y="204"/>
                    </a:cxn>
                    <a:cxn ang="0">
                      <a:pos x="216" y="204"/>
                    </a:cxn>
                    <a:cxn ang="0">
                      <a:pos x="234" y="204"/>
                    </a:cxn>
                    <a:cxn ang="0">
                      <a:pos x="252" y="204"/>
                    </a:cxn>
                    <a:cxn ang="0">
                      <a:pos x="270" y="204"/>
                    </a:cxn>
                    <a:cxn ang="0">
                      <a:pos x="288" y="204"/>
                    </a:cxn>
                    <a:cxn ang="0">
                      <a:pos x="306" y="204"/>
                    </a:cxn>
                    <a:cxn ang="0">
                      <a:pos x="324" y="204"/>
                    </a:cxn>
                    <a:cxn ang="0">
                      <a:pos x="342" y="204"/>
                    </a:cxn>
                    <a:cxn ang="0">
                      <a:pos x="360" y="204"/>
                    </a:cxn>
                    <a:cxn ang="0">
                      <a:pos x="378" y="204"/>
                    </a:cxn>
                    <a:cxn ang="0">
                      <a:pos x="396" y="204"/>
                    </a:cxn>
                    <a:cxn ang="0">
                      <a:pos x="414" y="204"/>
                    </a:cxn>
                    <a:cxn ang="0">
                      <a:pos x="432" y="204"/>
                    </a:cxn>
                    <a:cxn ang="0">
                      <a:pos x="450" y="204"/>
                    </a:cxn>
                    <a:cxn ang="0">
                      <a:pos x="468" y="204"/>
                    </a:cxn>
                    <a:cxn ang="0">
                      <a:pos x="486" y="204"/>
                    </a:cxn>
                    <a:cxn ang="0">
                      <a:pos x="504" y="204"/>
                    </a:cxn>
                    <a:cxn ang="0">
                      <a:pos x="522" y="204"/>
                    </a:cxn>
                    <a:cxn ang="0">
                      <a:pos x="540" y="204"/>
                    </a:cxn>
                    <a:cxn ang="0">
                      <a:pos x="558" y="204"/>
                    </a:cxn>
                    <a:cxn ang="0">
                      <a:pos x="576" y="204"/>
                    </a:cxn>
                    <a:cxn ang="0">
                      <a:pos x="594" y="204"/>
                    </a:cxn>
                    <a:cxn ang="0">
                      <a:pos x="612" y="204"/>
                    </a:cxn>
                    <a:cxn ang="0">
                      <a:pos x="630" y="204"/>
                    </a:cxn>
                    <a:cxn ang="0">
                      <a:pos x="648" y="204"/>
                    </a:cxn>
                    <a:cxn ang="0">
                      <a:pos x="666" y="204"/>
                    </a:cxn>
                    <a:cxn ang="0">
                      <a:pos x="684" y="204"/>
                    </a:cxn>
                    <a:cxn ang="0">
                      <a:pos x="702" y="204"/>
                    </a:cxn>
                    <a:cxn ang="0">
                      <a:pos x="720" y="204"/>
                    </a:cxn>
                  </a:cxnLst>
                  <a:rect l="0" t="0" r="r" b="b"/>
                  <a:pathLst>
                    <a:path w="732" h="204">
                      <a:moveTo>
                        <a:pt x="0" y="102"/>
                      </a:move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204"/>
                      </a:lnTo>
                      <a:lnTo>
                        <a:pt x="12" y="204"/>
                      </a:lnTo>
                      <a:lnTo>
                        <a:pt x="18" y="204"/>
                      </a:lnTo>
                      <a:lnTo>
                        <a:pt x="18" y="168"/>
                      </a:lnTo>
                      <a:lnTo>
                        <a:pt x="18" y="174"/>
                      </a:lnTo>
                      <a:lnTo>
                        <a:pt x="24" y="186"/>
                      </a:lnTo>
                      <a:lnTo>
                        <a:pt x="24" y="204"/>
                      </a:lnTo>
                      <a:lnTo>
                        <a:pt x="30" y="204"/>
                      </a:lnTo>
                      <a:lnTo>
                        <a:pt x="36" y="204"/>
                      </a:lnTo>
                      <a:lnTo>
                        <a:pt x="42" y="204"/>
                      </a:lnTo>
                      <a:lnTo>
                        <a:pt x="48" y="204"/>
                      </a:lnTo>
                      <a:lnTo>
                        <a:pt x="54" y="204"/>
                      </a:lnTo>
                      <a:lnTo>
                        <a:pt x="60" y="204"/>
                      </a:lnTo>
                      <a:lnTo>
                        <a:pt x="66" y="204"/>
                      </a:lnTo>
                      <a:lnTo>
                        <a:pt x="72" y="204"/>
                      </a:lnTo>
                      <a:lnTo>
                        <a:pt x="78" y="204"/>
                      </a:lnTo>
                      <a:lnTo>
                        <a:pt x="84" y="204"/>
                      </a:lnTo>
                      <a:lnTo>
                        <a:pt x="90" y="204"/>
                      </a:lnTo>
                      <a:lnTo>
                        <a:pt x="96" y="204"/>
                      </a:lnTo>
                      <a:lnTo>
                        <a:pt x="102" y="204"/>
                      </a:lnTo>
                      <a:lnTo>
                        <a:pt x="108" y="204"/>
                      </a:lnTo>
                      <a:lnTo>
                        <a:pt x="114" y="204"/>
                      </a:lnTo>
                      <a:lnTo>
                        <a:pt x="120" y="204"/>
                      </a:lnTo>
                      <a:lnTo>
                        <a:pt x="126" y="204"/>
                      </a:lnTo>
                      <a:lnTo>
                        <a:pt x="132" y="204"/>
                      </a:lnTo>
                      <a:lnTo>
                        <a:pt x="138" y="204"/>
                      </a:lnTo>
                      <a:lnTo>
                        <a:pt x="144" y="204"/>
                      </a:lnTo>
                      <a:lnTo>
                        <a:pt x="150" y="204"/>
                      </a:lnTo>
                      <a:lnTo>
                        <a:pt x="156" y="204"/>
                      </a:lnTo>
                      <a:lnTo>
                        <a:pt x="162" y="204"/>
                      </a:lnTo>
                      <a:lnTo>
                        <a:pt x="168" y="204"/>
                      </a:lnTo>
                      <a:lnTo>
                        <a:pt x="174" y="204"/>
                      </a:lnTo>
                      <a:lnTo>
                        <a:pt x="180" y="204"/>
                      </a:lnTo>
                      <a:lnTo>
                        <a:pt x="186" y="204"/>
                      </a:lnTo>
                      <a:lnTo>
                        <a:pt x="192" y="204"/>
                      </a:lnTo>
                      <a:lnTo>
                        <a:pt x="198" y="204"/>
                      </a:lnTo>
                      <a:lnTo>
                        <a:pt x="204" y="204"/>
                      </a:lnTo>
                      <a:lnTo>
                        <a:pt x="210" y="204"/>
                      </a:lnTo>
                      <a:lnTo>
                        <a:pt x="216" y="204"/>
                      </a:lnTo>
                      <a:lnTo>
                        <a:pt x="222" y="204"/>
                      </a:lnTo>
                      <a:lnTo>
                        <a:pt x="228" y="204"/>
                      </a:lnTo>
                      <a:lnTo>
                        <a:pt x="234" y="204"/>
                      </a:lnTo>
                      <a:lnTo>
                        <a:pt x="240" y="204"/>
                      </a:lnTo>
                      <a:lnTo>
                        <a:pt x="246" y="204"/>
                      </a:lnTo>
                      <a:lnTo>
                        <a:pt x="252" y="204"/>
                      </a:lnTo>
                      <a:lnTo>
                        <a:pt x="258" y="204"/>
                      </a:lnTo>
                      <a:lnTo>
                        <a:pt x="264" y="204"/>
                      </a:lnTo>
                      <a:lnTo>
                        <a:pt x="270" y="204"/>
                      </a:lnTo>
                      <a:lnTo>
                        <a:pt x="276" y="204"/>
                      </a:lnTo>
                      <a:lnTo>
                        <a:pt x="282" y="204"/>
                      </a:lnTo>
                      <a:lnTo>
                        <a:pt x="288" y="204"/>
                      </a:lnTo>
                      <a:lnTo>
                        <a:pt x="294" y="204"/>
                      </a:lnTo>
                      <a:lnTo>
                        <a:pt x="300" y="204"/>
                      </a:lnTo>
                      <a:lnTo>
                        <a:pt x="306" y="204"/>
                      </a:lnTo>
                      <a:lnTo>
                        <a:pt x="312" y="204"/>
                      </a:lnTo>
                      <a:lnTo>
                        <a:pt x="318" y="204"/>
                      </a:lnTo>
                      <a:lnTo>
                        <a:pt x="324" y="204"/>
                      </a:lnTo>
                      <a:lnTo>
                        <a:pt x="330" y="204"/>
                      </a:lnTo>
                      <a:lnTo>
                        <a:pt x="336" y="204"/>
                      </a:lnTo>
                      <a:lnTo>
                        <a:pt x="342" y="204"/>
                      </a:lnTo>
                      <a:lnTo>
                        <a:pt x="348" y="204"/>
                      </a:lnTo>
                      <a:lnTo>
                        <a:pt x="354" y="204"/>
                      </a:lnTo>
                      <a:lnTo>
                        <a:pt x="360" y="204"/>
                      </a:lnTo>
                      <a:lnTo>
                        <a:pt x="366" y="204"/>
                      </a:lnTo>
                      <a:lnTo>
                        <a:pt x="372" y="204"/>
                      </a:lnTo>
                      <a:lnTo>
                        <a:pt x="378" y="204"/>
                      </a:lnTo>
                      <a:lnTo>
                        <a:pt x="384" y="204"/>
                      </a:lnTo>
                      <a:lnTo>
                        <a:pt x="390" y="204"/>
                      </a:lnTo>
                      <a:lnTo>
                        <a:pt x="396" y="204"/>
                      </a:lnTo>
                      <a:lnTo>
                        <a:pt x="402" y="204"/>
                      </a:lnTo>
                      <a:lnTo>
                        <a:pt x="408" y="204"/>
                      </a:lnTo>
                      <a:lnTo>
                        <a:pt x="414" y="204"/>
                      </a:lnTo>
                      <a:lnTo>
                        <a:pt x="420" y="204"/>
                      </a:lnTo>
                      <a:lnTo>
                        <a:pt x="426" y="204"/>
                      </a:lnTo>
                      <a:lnTo>
                        <a:pt x="432" y="204"/>
                      </a:lnTo>
                      <a:lnTo>
                        <a:pt x="438" y="204"/>
                      </a:lnTo>
                      <a:lnTo>
                        <a:pt x="444" y="204"/>
                      </a:lnTo>
                      <a:lnTo>
                        <a:pt x="450" y="204"/>
                      </a:lnTo>
                      <a:lnTo>
                        <a:pt x="456" y="204"/>
                      </a:lnTo>
                      <a:lnTo>
                        <a:pt x="462" y="204"/>
                      </a:lnTo>
                      <a:lnTo>
                        <a:pt x="468" y="204"/>
                      </a:lnTo>
                      <a:lnTo>
                        <a:pt x="474" y="204"/>
                      </a:lnTo>
                      <a:lnTo>
                        <a:pt x="480" y="204"/>
                      </a:lnTo>
                      <a:lnTo>
                        <a:pt x="486" y="204"/>
                      </a:lnTo>
                      <a:lnTo>
                        <a:pt x="492" y="204"/>
                      </a:lnTo>
                      <a:lnTo>
                        <a:pt x="498" y="204"/>
                      </a:lnTo>
                      <a:lnTo>
                        <a:pt x="504" y="204"/>
                      </a:lnTo>
                      <a:lnTo>
                        <a:pt x="510" y="204"/>
                      </a:lnTo>
                      <a:lnTo>
                        <a:pt x="516" y="204"/>
                      </a:lnTo>
                      <a:lnTo>
                        <a:pt x="522" y="204"/>
                      </a:lnTo>
                      <a:lnTo>
                        <a:pt x="528" y="204"/>
                      </a:lnTo>
                      <a:lnTo>
                        <a:pt x="534" y="204"/>
                      </a:lnTo>
                      <a:lnTo>
                        <a:pt x="540" y="204"/>
                      </a:lnTo>
                      <a:lnTo>
                        <a:pt x="546" y="204"/>
                      </a:lnTo>
                      <a:lnTo>
                        <a:pt x="552" y="204"/>
                      </a:lnTo>
                      <a:lnTo>
                        <a:pt x="558" y="204"/>
                      </a:lnTo>
                      <a:lnTo>
                        <a:pt x="564" y="204"/>
                      </a:lnTo>
                      <a:lnTo>
                        <a:pt x="570" y="204"/>
                      </a:lnTo>
                      <a:lnTo>
                        <a:pt x="576" y="204"/>
                      </a:lnTo>
                      <a:lnTo>
                        <a:pt x="582" y="204"/>
                      </a:lnTo>
                      <a:lnTo>
                        <a:pt x="588" y="204"/>
                      </a:lnTo>
                      <a:lnTo>
                        <a:pt x="594" y="204"/>
                      </a:lnTo>
                      <a:lnTo>
                        <a:pt x="600" y="204"/>
                      </a:lnTo>
                      <a:lnTo>
                        <a:pt x="606" y="204"/>
                      </a:lnTo>
                      <a:lnTo>
                        <a:pt x="612" y="204"/>
                      </a:lnTo>
                      <a:lnTo>
                        <a:pt x="618" y="204"/>
                      </a:lnTo>
                      <a:lnTo>
                        <a:pt x="624" y="204"/>
                      </a:lnTo>
                      <a:lnTo>
                        <a:pt x="630" y="204"/>
                      </a:lnTo>
                      <a:lnTo>
                        <a:pt x="636" y="204"/>
                      </a:lnTo>
                      <a:lnTo>
                        <a:pt x="642" y="204"/>
                      </a:lnTo>
                      <a:lnTo>
                        <a:pt x="648" y="204"/>
                      </a:lnTo>
                      <a:lnTo>
                        <a:pt x="654" y="204"/>
                      </a:lnTo>
                      <a:lnTo>
                        <a:pt x="660" y="204"/>
                      </a:lnTo>
                      <a:lnTo>
                        <a:pt x="666" y="204"/>
                      </a:lnTo>
                      <a:lnTo>
                        <a:pt x="672" y="204"/>
                      </a:lnTo>
                      <a:lnTo>
                        <a:pt x="678" y="204"/>
                      </a:lnTo>
                      <a:lnTo>
                        <a:pt x="684" y="204"/>
                      </a:lnTo>
                      <a:lnTo>
                        <a:pt x="690" y="204"/>
                      </a:lnTo>
                      <a:lnTo>
                        <a:pt x="696" y="204"/>
                      </a:lnTo>
                      <a:lnTo>
                        <a:pt x="702" y="204"/>
                      </a:lnTo>
                      <a:lnTo>
                        <a:pt x="708" y="204"/>
                      </a:lnTo>
                      <a:lnTo>
                        <a:pt x="714" y="204"/>
                      </a:lnTo>
                      <a:lnTo>
                        <a:pt x="720" y="204"/>
                      </a:lnTo>
                      <a:lnTo>
                        <a:pt x="726" y="204"/>
                      </a:lnTo>
                      <a:lnTo>
                        <a:pt x="732" y="204"/>
                      </a:lnTo>
                    </a:path>
                  </a:pathLst>
                </a:custGeom>
                <a:noFill/>
                <a:ln w="12700">
                  <a:solidFill>
                    <a:srgbClr val="3F3F3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49" name="Freeform 186"/>
                <p:cNvSpPr>
                  <a:spLocks/>
                </p:cNvSpPr>
                <p:nvPr/>
              </p:nvSpPr>
              <p:spPr bwMode="auto">
                <a:xfrm>
                  <a:off x="2100" y="2070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3F3F3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50" name="Freeform 187"/>
                <p:cNvSpPr>
                  <a:spLocks/>
                </p:cNvSpPr>
                <p:nvPr/>
              </p:nvSpPr>
              <p:spPr bwMode="auto">
                <a:xfrm>
                  <a:off x="2862" y="1986"/>
                  <a:ext cx="762" cy="84"/>
                </a:xfrm>
                <a:custGeom>
                  <a:avLst/>
                  <a:gdLst/>
                  <a:ahLst/>
                  <a:cxnLst>
                    <a:cxn ang="0">
                      <a:pos x="12" y="84"/>
                    </a:cxn>
                    <a:cxn ang="0">
                      <a:pos x="30" y="84"/>
                    </a:cxn>
                    <a:cxn ang="0">
                      <a:pos x="48" y="84"/>
                    </a:cxn>
                    <a:cxn ang="0">
                      <a:pos x="66" y="84"/>
                    </a:cxn>
                    <a:cxn ang="0">
                      <a:pos x="84" y="84"/>
                    </a:cxn>
                    <a:cxn ang="0">
                      <a:pos x="102" y="84"/>
                    </a:cxn>
                    <a:cxn ang="0">
                      <a:pos x="120" y="84"/>
                    </a:cxn>
                    <a:cxn ang="0">
                      <a:pos x="138" y="84"/>
                    </a:cxn>
                    <a:cxn ang="0">
                      <a:pos x="156" y="84"/>
                    </a:cxn>
                    <a:cxn ang="0">
                      <a:pos x="174" y="84"/>
                    </a:cxn>
                    <a:cxn ang="0">
                      <a:pos x="192" y="84"/>
                    </a:cxn>
                    <a:cxn ang="0">
                      <a:pos x="210" y="84"/>
                    </a:cxn>
                    <a:cxn ang="0">
                      <a:pos x="228" y="84"/>
                    </a:cxn>
                    <a:cxn ang="0">
                      <a:pos x="246" y="84"/>
                    </a:cxn>
                    <a:cxn ang="0">
                      <a:pos x="264" y="84"/>
                    </a:cxn>
                    <a:cxn ang="0">
                      <a:pos x="282" y="84"/>
                    </a:cxn>
                    <a:cxn ang="0">
                      <a:pos x="300" y="84"/>
                    </a:cxn>
                    <a:cxn ang="0">
                      <a:pos x="318" y="78"/>
                    </a:cxn>
                    <a:cxn ang="0">
                      <a:pos x="336" y="60"/>
                    </a:cxn>
                    <a:cxn ang="0">
                      <a:pos x="354" y="36"/>
                    </a:cxn>
                    <a:cxn ang="0">
                      <a:pos x="372" y="12"/>
                    </a:cxn>
                    <a:cxn ang="0">
                      <a:pos x="390" y="6"/>
                    </a:cxn>
                    <a:cxn ang="0">
                      <a:pos x="408" y="6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 h="84">
                      <a:moveTo>
                        <a:pt x="0" y="84"/>
                      </a:moveTo>
                      <a:lnTo>
                        <a:pt x="6" y="84"/>
                      </a:lnTo>
                      <a:lnTo>
                        <a:pt x="12" y="84"/>
                      </a:lnTo>
                      <a:lnTo>
                        <a:pt x="18" y="84"/>
                      </a:lnTo>
                      <a:lnTo>
                        <a:pt x="24" y="84"/>
                      </a:lnTo>
                      <a:lnTo>
                        <a:pt x="30" y="84"/>
                      </a:lnTo>
                      <a:lnTo>
                        <a:pt x="36" y="84"/>
                      </a:lnTo>
                      <a:lnTo>
                        <a:pt x="42" y="84"/>
                      </a:lnTo>
                      <a:lnTo>
                        <a:pt x="48" y="84"/>
                      </a:lnTo>
                      <a:lnTo>
                        <a:pt x="54" y="84"/>
                      </a:lnTo>
                      <a:lnTo>
                        <a:pt x="60" y="84"/>
                      </a:lnTo>
                      <a:lnTo>
                        <a:pt x="66" y="84"/>
                      </a:lnTo>
                      <a:lnTo>
                        <a:pt x="72" y="84"/>
                      </a:lnTo>
                      <a:lnTo>
                        <a:pt x="78" y="84"/>
                      </a:lnTo>
                      <a:lnTo>
                        <a:pt x="84" y="84"/>
                      </a:lnTo>
                      <a:lnTo>
                        <a:pt x="90" y="84"/>
                      </a:lnTo>
                      <a:lnTo>
                        <a:pt x="96" y="84"/>
                      </a:lnTo>
                      <a:lnTo>
                        <a:pt x="102" y="84"/>
                      </a:lnTo>
                      <a:lnTo>
                        <a:pt x="108" y="84"/>
                      </a:lnTo>
                      <a:lnTo>
                        <a:pt x="114" y="84"/>
                      </a:lnTo>
                      <a:lnTo>
                        <a:pt x="120" y="84"/>
                      </a:lnTo>
                      <a:lnTo>
                        <a:pt x="126" y="84"/>
                      </a:lnTo>
                      <a:lnTo>
                        <a:pt x="132" y="84"/>
                      </a:lnTo>
                      <a:lnTo>
                        <a:pt x="138" y="84"/>
                      </a:lnTo>
                      <a:lnTo>
                        <a:pt x="144" y="84"/>
                      </a:lnTo>
                      <a:lnTo>
                        <a:pt x="150" y="84"/>
                      </a:lnTo>
                      <a:lnTo>
                        <a:pt x="156" y="84"/>
                      </a:lnTo>
                      <a:lnTo>
                        <a:pt x="162" y="84"/>
                      </a:lnTo>
                      <a:lnTo>
                        <a:pt x="168" y="84"/>
                      </a:lnTo>
                      <a:lnTo>
                        <a:pt x="174" y="84"/>
                      </a:lnTo>
                      <a:lnTo>
                        <a:pt x="180" y="84"/>
                      </a:lnTo>
                      <a:lnTo>
                        <a:pt x="186" y="84"/>
                      </a:lnTo>
                      <a:lnTo>
                        <a:pt x="192" y="84"/>
                      </a:lnTo>
                      <a:lnTo>
                        <a:pt x="198" y="84"/>
                      </a:lnTo>
                      <a:lnTo>
                        <a:pt x="204" y="84"/>
                      </a:lnTo>
                      <a:lnTo>
                        <a:pt x="210" y="84"/>
                      </a:lnTo>
                      <a:lnTo>
                        <a:pt x="216" y="84"/>
                      </a:lnTo>
                      <a:lnTo>
                        <a:pt x="222" y="84"/>
                      </a:lnTo>
                      <a:lnTo>
                        <a:pt x="228" y="84"/>
                      </a:lnTo>
                      <a:lnTo>
                        <a:pt x="234" y="84"/>
                      </a:lnTo>
                      <a:lnTo>
                        <a:pt x="240" y="84"/>
                      </a:lnTo>
                      <a:lnTo>
                        <a:pt x="246" y="84"/>
                      </a:lnTo>
                      <a:lnTo>
                        <a:pt x="252" y="84"/>
                      </a:lnTo>
                      <a:lnTo>
                        <a:pt x="258" y="84"/>
                      </a:lnTo>
                      <a:lnTo>
                        <a:pt x="264" y="84"/>
                      </a:lnTo>
                      <a:lnTo>
                        <a:pt x="270" y="84"/>
                      </a:lnTo>
                      <a:lnTo>
                        <a:pt x="276" y="84"/>
                      </a:lnTo>
                      <a:lnTo>
                        <a:pt x="282" y="84"/>
                      </a:lnTo>
                      <a:lnTo>
                        <a:pt x="288" y="84"/>
                      </a:lnTo>
                      <a:lnTo>
                        <a:pt x="294" y="84"/>
                      </a:lnTo>
                      <a:lnTo>
                        <a:pt x="300" y="84"/>
                      </a:lnTo>
                      <a:lnTo>
                        <a:pt x="306" y="84"/>
                      </a:lnTo>
                      <a:lnTo>
                        <a:pt x="312" y="84"/>
                      </a:lnTo>
                      <a:lnTo>
                        <a:pt x="318" y="78"/>
                      </a:lnTo>
                      <a:lnTo>
                        <a:pt x="324" y="72"/>
                      </a:lnTo>
                      <a:lnTo>
                        <a:pt x="330" y="66"/>
                      </a:lnTo>
                      <a:lnTo>
                        <a:pt x="336" y="60"/>
                      </a:lnTo>
                      <a:lnTo>
                        <a:pt x="348" y="48"/>
                      </a:lnTo>
                      <a:lnTo>
                        <a:pt x="348" y="42"/>
                      </a:lnTo>
                      <a:lnTo>
                        <a:pt x="354" y="36"/>
                      </a:lnTo>
                      <a:lnTo>
                        <a:pt x="366" y="24"/>
                      </a:lnTo>
                      <a:lnTo>
                        <a:pt x="366" y="18"/>
                      </a:lnTo>
                      <a:lnTo>
                        <a:pt x="372" y="12"/>
                      </a:lnTo>
                      <a:lnTo>
                        <a:pt x="378" y="6"/>
                      </a:lnTo>
                      <a:lnTo>
                        <a:pt x="384" y="6"/>
                      </a:lnTo>
                      <a:lnTo>
                        <a:pt x="390" y="6"/>
                      </a:lnTo>
                      <a:lnTo>
                        <a:pt x="396" y="0"/>
                      </a:lnTo>
                      <a:lnTo>
                        <a:pt x="402" y="6"/>
                      </a:lnTo>
                      <a:lnTo>
                        <a:pt x="408" y="6"/>
                      </a:lnTo>
                      <a:lnTo>
                        <a:pt x="414" y="6"/>
                      </a:lnTo>
                      <a:lnTo>
                        <a:pt x="420" y="6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3F3F3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51" name="Freeform 188"/>
                <p:cNvSpPr>
                  <a:spLocks/>
                </p:cNvSpPr>
                <p:nvPr/>
              </p:nvSpPr>
              <p:spPr bwMode="auto">
                <a:xfrm>
                  <a:off x="3624" y="1986"/>
                  <a:ext cx="444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</a:cxnLst>
                  <a:rect l="0" t="0" r="r" b="b"/>
                  <a:pathLst>
                    <a:path w="444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</a:path>
                  </a:pathLst>
                </a:custGeom>
                <a:noFill/>
                <a:ln w="12700">
                  <a:solidFill>
                    <a:srgbClr val="3F3F3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52" name="Freeform 189"/>
                <p:cNvSpPr>
                  <a:spLocks/>
                </p:cNvSpPr>
                <p:nvPr/>
              </p:nvSpPr>
              <p:spPr bwMode="auto">
                <a:xfrm>
                  <a:off x="1368" y="1908"/>
                  <a:ext cx="750" cy="156"/>
                </a:xfrm>
                <a:custGeom>
                  <a:avLst/>
                  <a:gdLst/>
                  <a:ahLst/>
                  <a:cxnLst>
                    <a:cxn ang="0">
                      <a:pos x="0" y="156"/>
                    </a:cxn>
                    <a:cxn ang="0">
                      <a:pos x="18" y="156"/>
                    </a:cxn>
                    <a:cxn ang="0">
                      <a:pos x="36" y="156"/>
                    </a:cxn>
                    <a:cxn ang="0">
                      <a:pos x="54" y="156"/>
                    </a:cxn>
                    <a:cxn ang="0">
                      <a:pos x="72" y="156"/>
                    </a:cxn>
                    <a:cxn ang="0">
                      <a:pos x="90" y="156"/>
                    </a:cxn>
                    <a:cxn ang="0">
                      <a:pos x="108" y="156"/>
                    </a:cxn>
                    <a:cxn ang="0">
                      <a:pos x="126" y="156"/>
                    </a:cxn>
                    <a:cxn ang="0">
                      <a:pos x="144" y="156"/>
                    </a:cxn>
                    <a:cxn ang="0">
                      <a:pos x="162" y="156"/>
                    </a:cxn>
                    <a:cxn ang="0">
                      <a:pos x="180" y="156"/>
                    </a:cxn>
                    <a:cxn ang="0">
                      <a:pos x="198" y="156"/>
                    </a:cxn>
                    <a:cxn ang="0">
                      <a:pos x="216" y="156"/>
                    </a:cxn>
                    <a:cxn ang="0">
                      <a:pos x="234" y="156"/>
                    </a:cxn>
                    <a:cxn ang="0">
                      <a:pos x="252" y="156"/>
                    </a:cxn>
                    <a:cxn ang="0">
                      <a:pos x="270" y="156"/>
                    </a:cxn>
                    <a:cxn ang="0">
                      <a:pos x="288" y="156"/>
                    </a:cxn>
                    <a:cxn ang="0">
                      <a:pos x="306" y="156"/>
                    </a:cxn>
                    <a:cxn ang="0">
                      <a:pos x="324" y="156"/>
                    </a:cxn>
                    <a:cxn ang="0">
                      <a:pos x="342" y="156"/>
                    </a:cxn>
                    <a:cxn ang="0">
                      <a:pos x="360" y="156"/>
                    </a:cxn>
                    <a:cxn ang="0">
                      <a:pos x="378" y="156"/>
                    </a:cxn>
                    <a:cxn ang="0">
                      <a:pos x="396" y="156"/>
                    </a:cxn>
                    <a:cxn ang="0">
                      <a:pos x="414" y="156"/>
                    </a:cxn>
                    <a:cxn ang="0">
                      <a:pos x="432" y="156"/>
                    </a:cxn>
                    <a:cxn ang="0">
                      <a:pos x="450" y="156"/>
                    </a:cxn>
                    <a:cxn ang="0">
                      <a:pos x="468" y="156"/>
                    </a:cxn>
                    <a:cxn ang="0">
                      <a:pos x="486" y="156"/>
                    </a:cxn>
                    <a:cxn ang="0">
                      <a:pos x="504" y="156"/>
                    </a:cxn>
                    <a:cxn ang="0">
                      <a:pos x="522" y="156"/>
                    </a:cxn>
                    <a:cxn ang="0">
                      <a:pos x="540" y="156"/>
                    </a:cxn>
                    <a:cxn ang="0">
                      <a:pos x="558" y="156"/>
                    </a:cxn>
                    <a:cxn ang="0">
                      <a:pos x="576" y="156"/>
                    </a:cxn>
                    <a:cxn ang="0">
                      <a:pos x="594" y="156"/>
                    </a:cxn>
                    <a:cxn ang="0">
                      <a:pos x="612" y="156"/>
                    </a:cxn>
                    <a:cxn ang="0">
                      <a:pos x="630" y="156"/>
                    </a:cxn>
                    <a:cxn ang="0">
                      <a:pos x="648" y="156"/>
                    </a:cxn>
                    <a:cxn ang="0">
                      <a:pos x="666" y="156"/>
                    </a:cxn>
                    <a:cxn ang="0">
                      <a:pos x="684" y="156"/>
                    </a:cxn>
                    <a:cxn ang="0">
                      <a:pos x="702" y="156"/>
                    </a:cxn>
                    <a:cxn ang="0">
                      <a:pos x="720" y="156"/>
                    </a:cxn>
                    <a:cxn ang="0">
                      <a:pos x="738" y="156"/>
                    </a:cxn>
                  </a:cxnLst>
                  <a:rect l="0" t="0" r="r" b="b"/>
                  <a:pathLst>
                    <a:path w="750" h="156">
                      <a:moveTo>
                        <a:pt x="0" y="48"/>
                      </a:moveTo>
                      <a:lnTo>
                        <a:pt x="0" y="0"/>
                      </a:lnTo>
                      <a:lnTo>
                        <a:pt x="0" y="156"/>
                      </a:lnTo>
                      <a:lnTo>
                        <a:pt x="6" y="156"/>
                      </a:lnTo>
                      <a:lnTo>
                        <a:pt x="12" y="156"/>
                      </a:lnTo>
                      <a:lnTo>
                        <a:pt x="18" y="156"/>
                      </a:lnTo>
                      <a:lnTo>
                        <a:pt x="24" y="156"/>
                      </a:lnTo>
                      <a:lnTo>
                        <a:pt x="30" y="156"/>
                      </a:lnTo>
                      <a:lnTo>
                        <a:pt x="36" y="156"/>
                      </a:lnTo>
                      <a:lnTo>
                        <a:pt x="42" y="156"/>
                      </a:lnTo>
                      <a:lnTo>
                        <a:pt x="48" y="156"/>
                      </a:lnTo>
                      <a:lnTo>
                        <a:pt x="54" y="156"/>
                      </a:lnTo>
                      <a:lnTo>
                        <a:pt x="60" y="156"/>
                      </a:lnTo>
                      <a:lnTo>
                        <a:pt x="66" y="156"/>
                      </a:lnTo>
                      <a:lnTo>
                        <a:pt x="72" y="156"/>
                      </a:lnTo>
                      <a:lnTo>
                        <a:pt x="78" y="156"/>
                      </a:lnTo>
                      <a:lnTo>
                        <a:pt x="84" y="156"/>
                      </a:lnTo>
                      <a:lnTo>
                        <a:pt x="90" y="156"/>
                      </a:lnTo>
                      <a:lnTo>
                        <a:pt x="96" y="156"/>
                      </a:lnTo>
                      <a:lnTo>
                        <a:pt x="102" y="156"/>
                      </a:lnTo>
                      <a:lnTo>
                        <a:pt x="108" y="156"/>
                      </a:lnTo>
                      <a:lnTo>
                        <a:pt x="114" y="156"/>
                      </a:lnTo>
                      <a:lnTo>
                        <a:pt x="120" y="156"/>
                      </a:lnTo>
                      <a:lnTo>
                        <a:pt x="126" y="156"/>
                      </a:lnTo>
                      <a:lnTo>
                        <a:pt x="132" y="156"/>
                      </a:lnTo>
                      <a:lnTo>
                        <a:pt x="138" y="156"/>
                      </a:lnTo>
                      <a:lnTo>
                        <a:pt x="144" y="156"/>
                      </a:lnTo>
                      <a:lnTo>
                        <a:pt x="150" y="156"/>
                      </a:lnTo>
                      <a:lnTo>
                        <a:pt x="156" y="156"/>
                      </a:lnTo>
                      <a:lnTo>
                        <a:pt x="162" y="156"/>
                      </a:lnTo>
                      <a:lnTo>
                        <a:pt x="168" y="156"/>
                      </a:lnTo>
                      <a:lnTo>
                        <a:pt x="174" y="156"/>
                      </a:lnTo>
                      <a:lnTo>
                        <a:pt x="180" y="156"/>
                      </a:lnTo>
                      <a:lnTo>
                        <a:pt x="186" y="156"/>
                      </a:lnTo>
                      <a:lnTo>
                        <a:pt x="192" y="156"/>
                      </a:lnTo>
                      <a:lnTo>
                        <a:pt x="198" y="156"/>
                      </a:lnTo>
                      <a:lnTo>
                        <a:pt x="204" y="156"/>
                      </a:lnTo>
                      <a:lnTo>
                        <a:pt x="210" y="156"/>
                      </a:lnTo>
                      <a:lnTo>
                        <a:pt x="216" y="156"/>
                      </a:lnTo>
                      <a:lnTo>
                        <a:pt x="222" y="156"/>
                      </a:lnTo>
                      <a:lnTo>
                        <a:pt x="228" y="156"/>
                      </a:lnTo>
                      <a:lnTo>
                        <a:pt x="234" y="156"/>
                      </a:lnTo>
                      <a:lnTo>
                        <a:pt x="240" y="156"/>
                      </a:lnTo>
                      <a:lnTo>
                        <a:pt x="246" y="156"/>
                      </a:lnTo>
                      <a:lnTo>
                        <a:pt x="252" y="156"/>
                      </a:lnTo>
                      <a:lnTo>
                        <a:pt x="258" y="156"/>
                      </a:lnTo>
                      <a:lnTo>
                        <a:pt x="264" y="156"/>
                      </a:lnTo>
                      <a:lnTo>
                        <a:pt x="270" y="156"/>
                      </a:lnTo>
                      <a:lnTo>
                        <a:pt x="276" y="156"/>
                      </a:lnTo>
                      <a:lnTo>
                        <a:pt x="282" y="156"/>
                      </a:lnTo>
                      <a:lnTo>
                        <a:pt x="288" y="156"/>
                      </a:lnTo>
                      <a:lnTo>
                        <a:pt x="294" y="156"/>
                      </a:lnTo>
                      <a:lnTo>
                        <a:pt x="300" y="156"/>
                      </a:lnTo>
                      <a:lnTo>
                        <a:pt x="306" y="156"/>
                      </a:lnTo>
                      <a:lnTo>
                        <a:pt x="312" y="156"/>
                      </a:lnTo>
                      <a:lnTo>
                        <a:pt x="318" y="156"/>
                      </a:lnTo>
                      <a:lnTo>
                        <a:pt x="324" y="156"/>
                      </a:lnTo>
                      <a:lnTo>
                        <a:pt x="330" y="156"/>
                      </a:lnTo>
                      <a:lnTo>
                        <a:pt x="336" y="156"/>
                      </a:lnTo>
                      <a:lnTo>
                        <a:pt x="342" y="156"/>
                      </a:lnTo>
                      <a:lnTo>
                        <a:pt x="348" y="156"/>
                      </a:lnTo>
                      <a:lnTo>
                        <a:pt x="354" y="156"/>
                      </a:lnTo>
                      <a:lnTo>
                        <a:pt x="360" y="156"/>
                      </a:lnTo>
                      <a:lnTo>
                        <a:pt x="366" y="156"/>
                      </a:lnTo>
                      <a:lnTo>
                        <a:pt x="372" y="156"/>
                      </a:lnTo>
                      <a:lnTo>
                        <a:pt x="378" y="156"/>
                      </a:lnTo>
                      <a:lnTo>
                        <a:pt x="384" y="156"/>
                      </a:lnTo>
                      <a:lnTo>
                        <a:pt x="390" y="156"/>
                      </a:lnTo>
                      <a:lnTo>
                        <a:pt x="396" y="156"/>
                      </a:lnTo>
                      <a:lnTo>
                        <a:pt x="402" y="156"/>
                      </a:lnTo>
                      <a:lnTo>
                        <a:pt x="408" y="156"/>
                      </a:lnTo>
                      <a:lnTo>
                        <a:pt x="414" y="156"/>
                      </a:lnTo>
                      <a:lnTo>
                        <a:pt x="420" y="156"/>
                      </a:lnTo>
                      <a:lnTo>
                        <a:pt x="426" y="156"/>
                      </a:lnTo>
                      <a:lnTo>
                        <a:pt x="432" y="156"/>
                      </a:lnTo>
                      <a:lnTo>
                        <a:pt x="438" y="156"/>
                      </a:lnTo>
                      <a:lnTo>
                        <a:pt x="444" y="156"/>
                      </a:lnTo>
                      <a:lnTo>
                        <a:pt x="450" y="156"/>
                      </a:lnTo>
                      <a:lnTo>
                        <a:pt x="456" y="156"/>
                      </a:lnTo>
                      <a:lnTo>
                        <a:pt x="462" y="156"/>
                      </a:lnTo>
                      <a:lnTo>
                        <a:pt x="468" y="156"/>
                      </a:lnTo>
                      <a:lnTo>
                        <a:pt x="474" y="156"/>
                      </a:lnTo>
                      <a:lnTo>
                        <a:pt x="480" y="156"/>
                      </a:lnTo>
                      <a:lnTo>
                        <a:pt x="486" y="156"/>
                      </a:lnTo>
                      <a:lnTo>
                        <a:pt x="492" y="156"/>
                      </a:lnTo>
                      <a:lnTo>
                        <a:pt x="498" y="156"/>
                      </a:lnTo>
                      <a:lnTo>
                        <a:pt x="504" y="156"/>
                      </a:lnTo>
                      <a:lnTo>
                        <a:pt x="510" y="156"/>
                      </a:lnTo>
                      <a:lnTo>
                        <a:pt x="516" y="156"/>
                      </a:lnTo>
                      <a:lnTo>
                        <a:pt x="522" y="156"/>
                      </a:lnTo>
                      <a:lnTo>
                        <a:pt x="528" y="156"/>
                      </a:lnTo>
                      <a:lnTo>
                        <a:pt x="534" y="156"/>
                      </a:lnTo>
                      <a:lnTo>
                        <a:pt x="540" y="156"/>
                      </a:lnTo>
                      <a:lnTo>
                        <a:pt x="546" y="156"/>
                      </a:lnTo>
                      <a:lnTo>
                        <a:pt x="552" y="156"/>
                      </a:lnTo>
                      <a:lnTo>
                        <a:pt x="558" y="156"/>
                      </a:lnTo>
                      <a:lnTo>
                        <a:pt x="564" y="156"/>
                      </a:lnTo>
                      <a:lnTo>
                        <a:pt x="570" y="156"/>
                      </a:lnTo>
                      <a:lnTo>
                        <a:pt x="576" y="156"/>
                      </a:lnTo>
                      <a:lnTo>
                        <a:pt x="582" y="156"/>
                      </a:lnTo>
                      <a:lnTo>
                        <a:pt x="588" y="156"/>
                      </a:lnTo>
                      <a:lnTo>
                        <a:pt x="594" y="156"/>
                      </a:lnTo>
                      <a:lnTo>
                        <a:pt x="600" y="156"/>
                      </a:lnTo>
                      <a:lnTo>
                        <a:pt x="606" y="156"/>
                      </a:lnTo>
                      <a:lnTo>
                        <a:pt x="612" y="156"/>
                      </a:lnTo>
                      <a:lnTo>
                        <a:pt x="618" y="156"/>
                      </a:lnTo>
                      <a:lnTo>
                        <a:pt x="624" y="156"/>
                      </a:lnTo>
                      <a:lnTo>
                        <a:pt x="630" y="156"/>
                      </a:lnTo>
                      <a:lnTo>
                        <a:pt x="636" y="156"/>
                      </a:lnTo>
                      <a:lnTo>
                        <a:pt x="642" y="156"/>
                      </a:lnTo>
                      <a:lnTo>
                        <a:pt x="648" y="156"/>
                      </a:lnTo>
                      <a:lnTo>
                        <a:pt x="654" y="156"/>
                      </a:lnTo>
                      <a:lnTo>
                        <a:pt x="660" y="156"/>
                      </a:lnTo>
                      <a:lnTo>
                        <a:pt x="666" y="156"/>
                      </a:lnTo>
                      <a:lnTo>
                        <a:pt x="672" y="156"/>
                      </a:lnTo>
                      <a:lnTo>
                        <a:pt x="678" y="156"/>
                      </a:lnTo>
                      <a:lnTo>
                        <a:pt x="684" y="156"/>
                      </a:lnTo>
                      <a:lnTo>
                        <a:pt x="690" y="156"/>
                      </a:lnTo>
                      <a:lnTo>
                        <a:pt x="696" y="156"/>
                      </a:lnTo>
                      <a:lnTo>
                        <a:pt x="702" y="156"/>
                      </a:lnTo>
                      <a:lnTo>
                        <a:pt x="708" y="156"/>
                      </a:lnTo>
                      <a:lnTo>
                        <a:pt x="714" y="156"/>
                      </a:lnTo>
                      <a:lnTo>
                        <a:pt x="720" y="156"/>
                      </a:lnTo>
                      <a:lnTo>
                        <a:pt x="726" y="156"/>
                      </a:lnTo>
                      <a:lnTo>
                        <a:pt x="732" y="156"/>
                      </a:lnTo>
                      <a:lnTo>
                        <a:pt x="738" y="156"/>
                      </a:lnTo>
                      <a:lnTo>
                        <a:pt x="744" y="156"/>
                      </a:lnTo>
                      <a:lnTo>
                        <a:pt x="750" y="156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53" name="Freeform 190"/>
                <p:cNvSpPr>
                  <a:spLocks/>
                </p:cNvSpPr>
                <p:nvPr/>
              </p:nvSpPr>
              <p:spPr bwMode="auto">
                <a:xfrm>
                  <a:off x="2118" y="2064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54" name="Freeform 191"/>
                <p:cNvSpPr>
                  <a:spLocks/>
                </p:cNvSpPr>
                <p:nvPr/>
              </p:nvSpPr>
              <p:spPr bwMode="auto">
                <a:xfrm>
                  <a:off x="2880" y="1992"/>
                  <a:ext cx="762" cy="72"/>
                </a:xfrm>
                <a:custGeom>
                  <a:avLst/>
                  <a:gdLst/>
                  <a:ahLst/>
                  <a:cxnLst>
                    <a:cxn ang="0">
                      <a:pos x="12" y="72"/>
                    </a:cxn>
                    <a:cxn ang="0">
                      <a:pos x="30" y="72"/>
                    </a:cxn>
                    <a:cxn ang="0">
                      <a:pos x="48" y="72"/>
                    </a:cxn>
                    <a:cxn ang="0">
                      <a:pos x="66" y="72"/>
                    </a:cxn>
                    <a:cxn ang="0">
                      <a:pos x="84" y="72"/>
                    </a:cxn>
                    <a:cxn ang="0">
                      <a:pos x="102" y="72"/>
                    </a:cxn>
                    <a:cxn ang="0">
                      <a:pos x="120" y="72"/>
                    </a:cxn>
                    <a:cxn ang="0">
                      <a:pos x="138" y="72"/>
                    </a:cxn>
                    <a:cxn ang="0">
                      <a:pos x="156" y="72"/>
                    </a:cxn>
                    <a:cxn ang="0">
                      <a:pos x="174" y="72"/>
                    </a:cxn>
                    <a:cxn ang="0">
                      <a:pos x="192" y="72"/>
                    </a:cxn>
                    <a:cxn ang="0">
                      <a:pos x="210" y="72"/>
                    </a:cxn>
                    <a:cxn ang="0">
                      <a:pos x="228" y="72"/>
                    </a:cxn>
                    <a:cxn ang="0">
                      <a:pos x="246" y="72"/>
                    </a:cxn>
                    <a:cxn ang="0">
                      <a:pos x="264" y="72"/>
                    </a:cxn>
                    <a:cxn ang="0">
                      <a:pos x="282" y="72"/>
                    </a:cxn>
                    <a:cxn ang="0">
                      <a:pos x="300" y="72"/>
                    </a:cxn>
                    <a:cxn ang="0">
                      <a:pos x="318" y="72"/>
                    </a:cxn>
                    <a:cxn ang="0">
                      <a:pos x="336" y="48"/>
                    </a:cxn>
                    <a:cxn ang="0">
                      <a:pos x="354" y="24"/>
                    </a:cxn>
                    <a:cxn ang="0">
                      <a:pos x="372" y="6"/>
                    </a:cxn>
                    <a:cxn ang="0">
                      <a:pos x="390" y="6"/>
                    </a:cxn>
                    <a:cxn ang="0">
                      <a:pos x="408" y="6"/>
                    </a:cxn>
                    <a:cxn ang="0">
                      <a:pos x="426" y="6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 h="72">
                      <a:moveTo>
                        <a:pt x="0" y="72"/>
                      </a:moveTo>
                      <a:lnTo>
                        <a:pt x="6" y="72"/>
                      </a:lnTo>
                      <a:lnTo>
                        <a:pt x="12" y="72"/>
                      </a:lnTo>
                      <a:lnTo>
                        <a:pt x="18" y="72"/>
                      </a:lnTo>
                      <a:lnTo>
                        <a:pt x="24" y="72"/>
                      </a:lnTo>
                      <a:lnTo>
                        <a:pt x="30" y="72"/>
                      </a:lnTo>
                      <a:lnTo>
                        <a:pt x="36" y="72"/>
                      </a:lnTo>
                      <a:lnTo>
                        <a:pt x="42" y="72"/>
                      </a:lnTo>
                      <a:lnTo>
                        <a:pt x="48" y="72"/>
                      </a:lnTo>
                      <a:lnTo>
                        <a:pt x="54" y="72"/>
                      </a:lnTo>
                      <a:lnTo>
                        <a:pt x="60" y="72"/>
                      </a:lnTo>
                      <a:lnTo>
                        <a:pt x="66" y="72"/>
                      </a:lnTo>
                      <a:lnTo>
                        <a:pt x="72" y="72"/>
                      </a:lnTo>
                      <a:lnTo>
                        <a:pt x="78" y="72"/>
                      </a:lnTo>
                      <a:lnTo>
                        <a:pt x="84" y="72"/>
                      </a:lnTo>
                      <a:lnTo>
                        <a:pt x="90" y="72"/>
                      </a:lnTo>
                      <a:lnTo>
                        <a:pt x="96" y="72"/>
                      </a:lnTo>
                      <a:lnTo>
                        <a:pt x="102" y="72"/>
                      </a:lnTo>
                      <a:lnTo>
                        <a:pt x="108" y="72"/>
                      </a:lnTo>
                      <a:lnTo>
                        <a:pt x="114" y="72"/>
                      </a:lnTo>
                      <a:lnTo>
                        <a:pt x="120" y="72"/>
                      </a:lnTo>
                      <a:lnTo>
                        <a:pt x="126" y="72"/>
                      </a:lnTo>
                      <a:lnTo>
                        <a:pt x="132" y="72"/>
                      </a:lnTo>
                      <a:lnTo>
                        <a:pt x="138" y="72"/>
                      </a:lnTo>
                      <a:lnTo>
                        <a:pt x="144" y="72"/>
                      </a:lnTo>
                      <a:lnTo>
                        <a:pt x="150" y="72"/>
                      </a:lnTo>
                      <a:lnTo>
                        <a:pt x="156" y="72"/>
                      </a:lnTo>
                      <a:lnTo>
                        <a:pt x="162" y="72"/>
                      </a:lnTo>
                      <a:lnTo>
                        <a:pt x="168" y="72"/>
                      </a:lnTo>
                      <a:lnTo>
                        <a:pt x="174" y="72"/>
                      </a:lnTo>
                      <a:lnTo>
                        <a:pt x="180" y="72"/>
                      </a:lnTo>
                      <a:lnTo>
                        <a:pt x="186" y="72"/>
                      </a:lnTo>
                      <a:lnTo>
                        <a:pt x="192" y="72"/>
                      </a:lnTo>
                      <a:lnTo>
                        <a:pt x="198" y="72"/>
                      </a:lnTo>
                      <a:lnTo>
                        <a:pt x="204" y="72"/>
                      </a:lnTo>
                      <a:lnTo>
                        <a:pt x="210" y="72"/>
                      </a:lnTo>
                      <a:lnTo>
                        <a:pt x="216" y="72"/>
                      </a:lnTo>
                      <a:lnTo>
                        <a:pt x="222" y="72"/>
                      </a:lnTo>
                      <a:lnTo>
                        <a:pt x="228" y="72"/>
                      </a:lnTo>
                      <a:lnTo>
                        <a:pt x="234" y="72"/>
                      </a:lnTo>
                      <a:lnTo>
                        <a:pt x="240" y="72"/>
                      </a:lnTo>
                      <a:lnTo>
                        <a:pt x="246" y="72"/>
                      </a:lnTo>
                      <a:lnTo>
                        <a:pt x="252" y="72"/>
                      </a:lnTo>
                      <a:lnTo>
                        <a:pt x="258" y="72"/>
                      </a:lnTo>
                      <a:lnTo>
                        <a:pt x="264" y="72"/>
                      </a:lnTo>
                      <a:lnTo>
                        <a:pt x="270" y="72"/>
                      </a:lnTo>
                      <a:lnTo>
                        <a:pt x="276" y="72"/>
                      </a:lnTo>
                      <a:lnTo>
                        <a:pt x="282" y="72"/>
                      </a:lnTo>
                      <a:lnTo>
                        <a:pt x="288" y="72"/>
                      </a:lnTo>
                      <a:lnTo>
                        <a:pt x="294" y="72"/>
                      </a:lnTo>
                      <a:lnTo>
                        <a:pt x="300" y="72"/>
                      </a:lnTo>
                      <a:lnTo>
                        <a:pt x="306" y="72"/>
                      </a:lnTo>
                      <a:lnTo>
                        <a:pt x="312" y="72"/>
                      </a:lnTo>
                      <a:lnTo>
                        <a:pt x="318" y="72"/>
                      </a:lnTo>
                      <a:lnTo>
                        <a:pt x="324" y="72"/>
                      </a:lnTo>
                      <a:lnTo>
                        <a:pt x="336" y="60"/>
                      </a:lnTo>
                      <a:lnTo>
                        <a:pt x="336" y="48"/>
                      </a:lnTo>
                      <a:lnTo>
                        <a:pt x="342" y="42"/>
                      </a:lnTo>
                      <a:lnTo>
                        <a:pt x="354" y="30"/>
                      </a:lnTo>
                      <a:lnTo>
                        <a:pt x="354" y="24"/>
                      </a:lnTo>
                      <a:lnTo>
                        <a:pt x="360" y="18"/>
                      </a:lnTo>
                      <a:lnTo>
                        <a:pt x="366" y="12"/>
                      </a:lnTo>
                      <a:lnTo>
                        <a:pt x="372" y="6"/>
                      </a:lnTo>
                      <a:lnTo>
                        <a:pt x="378" y="6"/>
                      </a:lnTo>
                      <a:lnTo>
                        <a:pt x="384" y="6"/>
                      </a:lnTo>
                      <a:lnTo>
                        <a:pt x="390" y="6"/>
                      </a:lnTo>
                      <a:lnTo>
                        <a:pt x="396" y="6"/>
                      </a:lnTo>
                      <a:lnTo>
                        <a:pt x="402" y="12"/>
                      </a:lnTo>
                      <a:lnTo>
                        <a:pt x="408" y="6"/>
                      </a:lnTo>
                      <a:lnTo>
                        <a:pt x="414" y="6"/>
                      </a:lnTo>
                      <a:lnTo>
                        <a:pt x="420" y="6"/>
                      </a:lnTo>
                      <a:lnTo>
                        <a:pt x="426" y="6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55" name="Freeform 192"/>
                <p:cNvSpPr>
                  <a:spLocks/>
                </p:cNvSpPr>
                <p:nvPr/>
              </p:nvSpPr>
              <p:spPr bwMode="auto">
                <a:xfrm>
                  <a:off x="3642" y="1992"/>
                  <a:ext cx="426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</a:cxnLst>
                  <a:rect l="0" t="0" r="r" b="b"/>
                  <a:pathLst>
                    <a:path w="426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56" name="Freeform 193"/>
                <p:cNvSpPr>
                  <a:spLocks/>
                </p:cNvSpPr>
                <p:nvPr/>
              </p:nvSpPr>
              <p:spPr bwMode="auto">
                <a:xfrm>
                  <a:off x="1368" y="1146"/>
                  <a:ext cx="708" cy="516"/>
                </a:xfrm>
                <a:custGeom>
                  <a:avLst/>
                  <a:gdLst/>
                  <a:ahLst/>
                  <a:cxnLst>
                    <a:cxn ang="0">
                      <a:pos x="0" y="120"/>
                    </a:cxn>
                    <a:cxn ang="0">
                      <a:pos x="12" y="300"/>
                    </a:cxn>
                    <a:cxn ang="0">
                      <a:pos x="18" y="432"/>
                    </a:cxn>
                    <a:cxn ang="0">
                      <a:pos x="24" y="486"/>
                    </a:cxn>
                    <a:cxn ang="0">
                      <a:pos x="36" y="444"/>
                    </a:cxn>
                    <a:cxn ang="0">
                      <a:pos x="48" y="516"/>
                    </a:cxn>
                    <a:cxn ang="0">
                      <a:pos x="66" y="516"/>
                    </a:cxn>
                    <a:cxn ang="0">
                      <a:pos x="84" y="516"/>
                    </a:cxn>
                    <a:cxn ang="0">
                      <a:pos x="102" y="516"/>
                    </a:cxn>
                    <a:cxn ang="0">
                      <a:pos x="120" y="516"/>
                    </a:cxn>
                    <a:cxn ang="0">
                      <a:pos x="138" y="516"/>
                    </a:cxn>
                    <a:cxn ang="0">
                      <a:pos x="156" y="516"/>
                    </a:cxn>
                    <a:cxn ang="0">
                      <a:pos x="174" y="516"/>
                    </a:cxn>
                    <a:cxn ang="0">
                      <a:pos x="192" y="516"/>
                    </a:cxn>
                    <a:cxn ang="0">
                      <a:pos x="210" y="516"/>
                    </a:cxn>
                    <a:cxn ang="0">
                      <a:pos x="228" y="516"/>
                    </a:cxn>
                    <a:cxn ang="0">
                      <a:pos x="246" y="516"/>
                    </a:cxn>
                    <a:cxn ang="0">
                      <a:pos x="264" y="516"/>
                    </a:cxn>
                    <a:cxn ang="0">
                      <a:pos x="282" y="516"/>
                    </a:cxn>
                    <a:cxn ang="0">
                      <a:pos x="300" y="516"/>
                    </a:cxn>
                    <a:cxn ang="0">
                      <a:pos x="318" y="516"/>
                    </a:cxn>
                    <a:cxn ang="0">
                      <a:pos x="336" y="516"/>
                    </a:cxn>
                    <a:cxn ang="0">
                      <a:pos x="354" y="516"/>
                    </a:cxn>
                    <a:cxn ang="0">
                      <a:pos x="372" y="516"/>
                    </a:cxn>
                    <a:cxn ang="0">
                      <a:pos x="390" y="516"/>
                    </a:cxn>
                    <a:cxn ang="0">
                      <a:pos x="408" y="516"/>
                    </a:cxn>
                    <a:cxn ang="0">
                      <a:pos x="426" y="516"/>
                    </a:cxn>
                    <a:cxn ang="0">
                      <a:pos x="444" y="516"/>
                    </a:cxn>
                    <a:cxn ang="0">
                      <a:pos x="462" y="516"/>
                    </a:cxn>
                    <a:cxn ang="0">
                      <a:pos x="480" y="516"/>
                    </a:cxn>
                    <a:cxn ang="0">
                      <a:pos x="498" y="516"/>
                    </a:cxn>
                    <a:cxn ang="0">
                      <a:pos x="516" y="516"/>
                    </a:cxn>
                    <a:cxn ang="0">
                      <a:pos x="534" y="516"/>
                    </a:cxn>
                    <a:cxn ang="0">
                      <a:pos x="552" y="516"/>
                    </a:cxn>
                    <a:cxn ang="0">
                      <a:pos x="570" y="516"/>
                    </a:cxn>
                    <a:cxn ang="0">
                      <a:pos x="588" y="516"/>
                    </a:cxn>
                    <a:cxn ang="0">
                      <a:pos x="606" y="516"/>
                    </a:cxn>
                    <a:cxn ang="0">
                      <a:pos x="624" y="516"/>
                    </a:cxn>
                    <a:cxn ang="0">
                      <a:pos x="642" y="516"/>
                    </a:cxn>
                    <a:cxn ang="0">
                      <a:pos x="660" y="516"/>
                    </a:cxn>
                    <a:cxn ang="0">
                      <a:pos x="678" y="516"/>
                    </a:cxn>
                    <a:cxn ang="0">
                      <a:pos x="696" y="516"/>
                    </a:cxn>
                  </a:cxnLst>
                  <a:rect l="0" t="0" r="r" b="b"/>
                  <a:pathLst>
                    <a:path w="708" h="516">
                      <a:moveTo>
                        <a:pt x="0" y="216"/>
                      </a:moveTo>
                      <a:lnTo>
                        <a:pt x="0" y="0"/>
                      </a:lnTo>
                      <a:lnTo>
                        <a:pt x="0" y="120"/>
                      </a:lnTo>
                      <a:lnTo>
                        <a:pt x="6" y="150"/>
                      </a:lnTo>
                      <a:lnTo>
                        <a:pt x="6" y="294"/>
                      </a:lnTo>
                      <a:lnTo>
                        <a:pt x="12" y="300"/>
                      </a:lnTo>
                      <a:lnTo>
                        <a:pt x="12" y="312"/>
                      </a:lnTo>
                      <a:lnTo>
                        <a:pt x="18" y="318"/>
                      </a:lnTo>
                      <a:lnTo>
                        <a:pt x="18" y="432"/>
                      </a:lnTo>
                      <a:lnTo>
                        <a:pt x="24" y="444"/>
                      </a:lnTo>
                      <a:lnTo>
                        <a:pt x="24" y="492"/>
                      </a:lnTo>
                      <a:lnTo>
                        <a:pt x="24" y="486"/>
                      </a:lnTo>
                      <a:lnTo>
                        <a:pt x="30" y="474"/>
                      </a:lnTo>
                      <a:lnTo>
                        <a:pt x="30" y="438"/>
                      </a:lnTo>
                      <a:lnTo>
                        <a:pt x="36" y="444"/>
                      </a:lnTo>
                      <a:lnTo>
                        <a:pt x="36" y="516"/>
                      </a:lnTo>
                      <a:lnTo>
                        <a:pt x="42" y="516"/>
                      </a:lnTo>
                      <a:lnTo>
                        <a:pt x="48" y="516"/>
                      </a:lnTo>
                      <a:lnTo>
                        <a:pt x="54" y="510"/>
                      </a:lnTo>
                      <a:lnTo>
                        <a:pt x="60" y="516"/>
                      </a:lnTo>
                      <a:lnTo>
                        <a:pt x="66" y="516"/>
                      </a:lnTo>
                      <a:lnTo>
                        <a:pt x="72" y="516"/>
                      </a:lnTo>
                      <a:lnTo>
                        <a:pt x="78" y="516"/>
                      </a:lnTo>
                      <a:lnTo>
                        <a:pt x="84" y="516"/>
                      </a:lnTo>
                      <a:lnTo>
                        <a:pt x="90" y="516"/>
                      </a:lnTo>
                      <a:lnTo>
                        <a:pt x="96" y="516"/>
                      </a:lnTo>
                      <a:lnTo>
                        <a:pt x="102" y="516"/>
                      </a:lnTo>
                      <a:lnTo>
                        <a:pt x="108" y="516"/>
                      </a:lnTo>
                      <a:lnTo>
                        <a:pt x="114" y="516"/>
                      </a:lnTo>
                      <a:lnTo>
                        <a:pt x="120" y="516"/>
                      </a:lnTo>
                      <a:lnTo>
                        <a:pt x="126" y="516"/>
                      </a:lnTo>
                      <a:lnTo>
                        <a:pt x="132" y="516"/>
                      </a:lnTo>
                      <a:lnTo>
                        <a:pt x="138" y="516"/>
                      </a:lnTo>
                      <a:lnTo>
                        <a:pt x="144" y="516"/>
                      </a:lnTo>
                      <a:lnTo>
                        <a:pt x="150" y="516"/>
                      </a:lnTo>
                      <a:lnTo>
                        <a:pt x="156" y="516"/>
                      </a:lnTo>
                      <a:lnTo>
                        <a:pt x="162" y="516"/>
                      </a:lnTo>
                      <a:lnTo>
                        <a:pt x="168" y="516"/>
                      </a:lnTo>
                      <a:lnTo>
                        <a:pt x="174" y="516"/>
                      </a:lnTo>
                      <a:lnTo>
                        <a:pt x="180" y="516"/>
                      </a:lnTo>
                      <a:lnTo>
                        <a:pt x="186" y="516"/>
                      </a:lnTo>
                      <a:lnTo>
                        <a:pt x="192" y="516"/>
                      </a:lnTo>
                      <a:lnTo>
                        <a:pt x="198" y="516"/>
                      </a:lnTo>
                      <a:lnTo>
                        <a:pt x="204" y="516"/>
                      </a:lnTo>
                      <a:lnTo>
                        <a:pt x="210" y="516"/>
                      </a:lnTo>
                      <a:lnTo>
                        <a:pt x="216" y="516"/>
                      </a:lnTo>
                      <a:lnTo>
                        <a:pt x="222" y="516"/>
                      </a:lnTo>
                      <a:lnTo>
                        <a:pt x="228" y="516"/>
                      </a:lnTo>
                      <a:lnTo>
                        <a:pt x="234" y="516"/>
                      </a:lnTo>
                      <a:lnTo>
                        <a:pt x="240" y="516"/>
                      </a:lnTo>
                      <a:lnTo>
                        <a:pt x="246" y="516"/>
                      </a:lnTo>
                      <a:lnTo>
                        <a:pt x="252" y="516"/>
                      </a:lnTo>
                      <a:lnTo>
                        <a:pt x="258" y="516"/>
                      </a:lnTo>
                      <a:lnTo>
                        <a:pt x="264" y="516"/>
                      </a:lnTo>
                      <a:lnTo>
                        <a:pt x="270" y="516"/>
                      </a:lnTo>
                      <a:lnTo>
                        <a:pt x="276" y="516"/>
                      </a:lnTo>
                      <a:lnTo>
                        <a:pt x="282" y="516"/>
                      </a:lnTo>
                      <a:lnTo>
                        <a:pt x="288" y="516"/>
                      </a:lnTo>
                      <a:lnTo>
                        <a:pt x="294" y="516"/>
                      </a:lnTo>
                      <a:lnTo>
                        <a:pt x="300" y="516"/>
                      </a:lnTo>
                      <a:lnTo>
                        <a:pt x="306" y="516"/>
                      </a:lnTo>
                      <a:lnTo>
                        <a:pt x="312" y="516"/>
                      </a:lnTo>
                      <a:lnTo>
                        <a:pt x="318" y="516"/>
                      </a:lnTo>
                      <a:lnTo>
                        <a:pt x="324" y="516"/>
                      </a:lnTo>
                      <a:lnTo>
                        <a:pt x="330" y="516"/>
                      </a:lnTo>
                      <a:lnTo>
                        <a:pt x="336" y="516"/>
                      </a:lnTo>
                      <a:lnTo>
                        <a:pt x="342" y="516"/>
                      </a:lnTo>
                      <a:lnTo>
                        <a:pt x="348" y="516"/>
                      </a:lnTo>
                      <a:lnTo>
                        <a:pt x="354" y="516"/>
                      </a:lnTo>
                      <a:lnTo>
                        <a:pt x="360" y="516"/>
                      </a:lnTo>
                      <a:lnTo>
                        <a:pt x="366" y="516"/>
                      </a:lnTo>
                      <a:lnTo>
                        <a:pt x="372" y="516"/>
                      </a:lnTo>
                      <a:lnTo>
                        <a:pt x="378" y="516"/>
                      </a:lnTo>
                      <a:lnTo>
                        <a:pt x="384" y="516"/>
                      </a:lnTo>
                      <a:lnTo>
                        <a:pt x="390" y="516"/>
                      </a:lnTo>
                      <a:lnTo>
                        <a:pt x="396" y="516"/>
                      </a:lnTo>
                      <a:lnTo>
                        <a:pt x="402" y="516"/>
                      </a:lnTo>
                      <a:lnTo>
                        <a:pt x="408" y="516"/>
                      </a:lnTo>
                      <a:lnTo>
                        <a:pt x="414" y="516"/>
                      </a:lnTo>
                      <a:lnTo>
                        <a:pt x="420" y="516"/>
                      </a:lnTo>
                      <a:lnTo>
                        <a:pt x="426" y="516"/>
                      </a:lnTo>
                      <a:lnTo>
                        <a:pt x="432" y="516"/>
                      </a:lnTo>
                      <a:lnTo>
                        <a:pt x="438" y="516"/>
                      </a:lnTo>
                      <a:lnTo>
                        <a:pt x="444" y="516"/>
                      </a:lnTo>
                      <a:lnTo>
                        <a:pt x="450" y="516"/>
                      </a:lnTo>
                      <a:lnTo>
                        <a:pt x="456" y="516"/>
                      </a:lnTo>
                      <a:lnTo>
                        <a:pt x="462" y="516"/>
                      </a:lnTo>
                      <a:lnTo>
                        <a:pt x="468" y="516"/>
                      </a:lnTo>
                      <a:lnTo>
                        <a:pt x="474" y="516"/>
                      </a:lnTo>
                      <a:lnTo>
                        <a:pt x="480" y="516"/>
                      </a:lnTo>
                      <a:lnTo>
                        <a:pt x="486" y="516"/>
                      </a:lnTo>
                      <a:lnTo>
                        <a:pt x="492" y="516"/>
                      </a:lnTo>
                      <a:lnTo>
                        <a:pt x="498" y="516"/>
                      </a:lnTo>
                      <a:lnTo>
                        <a:pt x="504" y="516"/>
                      </a:lnTo>
                      <a:lnTo>
                        <a:pt x="510" y="516"/>
                      </a:lnTo>
                      <a:lnTo>
                        <a:pt x="516" y="516"/>
                      </a:lnTo>
                      <a:lnTo>
                        <a:pt x="522" y="516"/>
                      </a:lnTo>
                      <a:lnTo>
                        <a:pt x="528" y="516"/>
                      </a:lnTo>
                      <a:lnTo>
                        <a:pt x="534" y="516"/>
                      </a:lnTo>
                      <a:lnTo>
                        <a:pt x="540" y="516"/>
                      </a:lnTo>
                      <a:lnTo>
                        <a:pt x="546" y="516"/>
                      </a:lnTo>
                      <a:lnTo>
                        <a:pt x="552" y="516"/>
                      </a:lnTo>
                      <a:lnTo>
                        <a:pt x="558" y="516"/>
                      </a:lnTo>
                      <a:lnTo>
                        <a:pt x="564" y="516"/>
                      </a:lnTo>
                      <a:lnTo>
                        <a:pt x="570" y="516"/>
                      </a:lnTo>
                      <a:lnTo>
                        <a:pt x="576" y="516"/>
                      </a:lnTo>
                      <a:lnTo>
                        <a:pt x="582" y="516"/>
                      </a:lnTo>
                      <a:lnTo>
                        <a:pt x="588" y="516"/>
                      </a:lnTo>
                      <a:lnTo>
                        <a:pt x="594" y="516"/>
                      </a:lnTo>
                      <a:lnTo>
                        <a:pt x="600" y="516"/>
                      </a:lnTo>
                      <a:lnTo>
                        <a:pt x="606" y="516"/>
                      </a:lnTo>
                      <a:lnTo>
                        <a:pt x="612" y="516"/>
                      </a:lnTo>
                      <a:lnTo>
                        <a:pt x="618" y="516"/>
                      </a:lnTo>
                      <a:lnTo>
                        <a:pt x="624" y="516"/>
                      </a:lnTo>
                      <a:lnTo>
                        <a:pt x="630" y="516"/>
                      </a:lnTo>
                      <a:lnTo>
                        <a:pt x="636" y="516"/>
                      </a:lnTo>
                      <a:lnTo>
                        <a:pt x="642" y="516"/>
                      </a:lnTo>
                      <a:lnTo>
                        <a:pt x="648" y="516"/>
                      </a:lnTo>
                      <a:lnTo>
                        <a:pt x="654" y="516"/>
                      </a:lnTo>
                      <a:lnTo>
                        <a:pt x="660" y="516"/>
                      </a:lnTo>
                      <a:lnTo>
                        <a:pt x="666" y="516"/>
                      </a:lnTo>
                      <a:lnTo>
                        <a:pt x="672" y="516"/>
                      </a:lnTo>
                      <a:lnTo>
                        <a:pt x="678" y="516"/>
                      </a:lnTo>
                      <a:lnTo>
                        <a:pt x="684" y="516"/>
                      </a:lnTo>
                      <a:lnTo>
                        <a:pt x="690" y="516"/>
                      </a:lnTo>
                      <a:lnTo>
                        <a:pt x="696" y="516"/>
                      </a:lnTo>
                      <a:lnTo>
                        <a:pt x="702" y="516"/>
                      </a:lnTo>
                      <a:lnTo>
                        <a:pt x="708" y="516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57" name="Freeform 194"/>
                <p:cNvSpPr>
                  <a:spLocks/>
                </p:cNvSpPr>
                <p:nvPr/>
              </p:nvSpPr>
              <p:spPr bwMode="auto">
                <a:xfrm>
                  <a:off x="2076" y="1662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58" name="Freeform 195"/>
                <p:cNvSpPr>
                  <a:spLocks/>
                </p:cNvSpPr>
                <p:nvPr/>
              </p:nvSpPr>
              <p:spPr bwMode="auto">
                <a:xfrm>
                  <a:off x="2838" y="1200"/>
                  <a:ext cx="642" cy="462"/>
                </a:xfrm>
                <a:custGeom>
                  <a:avLst/>
                  <a:gdLst/>
                  <a:ahLst/>
                  <a:cxnLst>
                    <a:cxn ang="0">
                      <a:pos x="12" y="462"/>
                    </a:cxn>
                    <a:cxn ang="0">
                      <a:pos x="30" y="462"/>
                    </a:cxn>
                    <a:cxn ang="0">
                      <a:pos x="48" y="462"/>
                    </a:cxn>
                    <a:cxn ang="0">
                      <a:pos x="66" y="462"/>
                    </a:cxn>
                    <a:cxn ang="0">
                      <a:pos x="84" y="462"/>
                    </a:cxn>
                    <a:cxn ang="0">
                      <a:pos x="102" y="462"/>
                    </a:cxn>
                    <a:cxn ang="0">
                      <a:pos x="120" y="462"/>
                    </a:cxn>
                    <a:cxn ang="0">
                      <a:pos x="138" y="462"/>
                    </a:cxn>
                    <a:cxn ang="0">
                      <a:pos x="156" y="462"/>
                    </a:cxn>
                    <a:cxn ang="0">
                      <a:pos x="174" y="462"/>
                    </a:cxn>
                    <a:cxn ang="0">
                      <a:pos x="192" y="462"/>
                    </a:cxn>
                    <a:cxn ang="0">
                      <a:pos x="210" y="462"/>
                    </a:cxn>
                    <a:cxn ang="0">
                      <a:pos x="234" y="444"/>
                    </a:cxn>
                    <a:cxn ang="0">
                      <a:pos x="240" y="414"/>
                    </a:cxn>
                    <a:cxn ang="0">
                      <a:pos x="252" y="390"/>
                    </a:cxn>
                    <a:cxn ang="0">
                      <a:pos x="258" y="366"/>
                    </a:cxn>
                    <a:cxn ang="0">
                      <a:pos x="270" y="342"/>
                    </a:cxn>
                    <a:cxn ang="0">
                      <a:pos x="276" y="318"/>
                    </a:cxn>
                    <a:cxn ang="0">
                      <a:pos x="288" y="294"/>
                    </a:cxn>
                    <a:cxn ang="0">
                      <a:pos x="294" y="264"/>
                    </a:cxn>
                    <a:cxn ang="0">
                      <a:pos x="306" y="234"/>
                    </a:cxn>
                    <a:cxn ang="0">
                      <a:pos x="312" y="198"/>
                    </a:cxn>
                    <a:cxn ang="0">
                      <a:pos x="324" y="168"/>
                    </a:cxn>
                    <a:cxn ang="0">
                      <a:pos x="330" y="132"/>
                    </a:cxn>
                    <a:cxn ang="0">
                      <a:pos x="342" y="108"/>
                    </a:cxn>
                    <a:cxn ang="0">
                      <a:pos x="348" y="66"/>
                    </a:cxn>
                    <a:cxn ang="0">
                      <a:pos x="360" y="66"/>
                    </a:cxn>
                    <a:cxn ang="0">
                      <a:pos x="378" y="42"/>
                    </a:cxn>
                    <a:cxn ang="0">
                      <a:pos x="396" y="24"/>
                    </a:cxn>
                    <a:cxn ang="0">
                      <a:pos x="414" y="6"/>
                    </a:cxn>
                    <a:cxn ang="0">
                      <a:pos x="432" y="6"/>
                    </a:cxn>
                    <a:cxn ang="0">
                      <a:pos x="450" y="6"/>
                    </a:cxn>
                    <a:cxn ang="0">
                      <a:pos x="468" y="0"/>
                    </a:cxn>
                    <a:cxn ang="0">
                      <a:pos x="486" y="0"/>
                    </a:cxn>
                    <a:cxn ang="0">
                      <a:pos x="504" y="0"/>
                    </a:cxn>
                    <a:cxn ang="0">
                      <a:pos x="522" y="0"/>
                    </a:cxn>
                    <a:cxn ang="0">
                      <a:pos x="540" y="0"/>
                    </a:cxn>
                    <a:cxn ang="0">
                      <a:pos x="558" y="0"/>
                    </a:cxn>
                    <a:cxn ang="0">
                      <a:pos x="576" y="0"/>
                    </a:cxn>
                    <a:cxn ang="0">
                      <a:pos x="594" y="0"/>
                    </a:cxn>
                    <a:cxn ang="0">
                      <a:pos x="612" y="0"/>
                    </a:cxn>
                    <a:cxn ang="0">
                      <a:pos x="630" y="0"/>
                    </a:cxn>
                  </a:cxnLst>
                  <a:rect l="0" t="0" r="r" b="b"/>
                  <a:pathLst>
                    <a:path w="642" h="462">
                      <a:moveTo>
                        <a:pt x="0" y="462"/>
                      </a:moveTo>
                      <a:lnTo>
                        <a:pt x="6" y="462"/>
                      </a:lnTo>
                      <a:lnTo>
                        <a:pt x="12" y="462"/>
                      </a:lnTo>
                      <a:lnTo>
                        <a:pt x="18" y="462"/>
                      </a:lnTo>
                      <a:lnTo>
                        <a:pt x="24" y="462"/>
                      </a:lnTo>
                      <a:lnTo>
                        <a:pt x="30" y="462"/>
                      </a:lnTo>
                      <a:lnTo>
                        <a:pt x="36" y="462"/>
                      </a:lnTo>
                      <a:lnTo>
                        <a:pt x="42" y="462"/>
                      </a:lnTo>
                      <a:lnTo>
                        <a:pt x="48" y="462"/>
                      </a:lnTo>
                      <a:lnTo>
                        <a:pt x="54" y="462"/>
                      </a:lnTo>
                      <a:lnTo>
                        <a:pt x="60" y="462"/>
                      </a:lnTo>
                      <a:lnTo>
                        <a:pt x="66" y="462"/>
                      </a:lnTo>
                      <a:lnTo>
                        <a:pt x="72" y="462"/>
                      </a:lnTo>
                      <a:lnTo>
                        <a:pt x="78" y="462"/>
                      </a:lnTo>
                      <a:lnTo>
                        <a:pt x="84" y="462"/>
                      </a:lnTo>
                      <a:lnTo>
                        <a:pt x="90" y="462"/>
                      </a:lnTo>
                      <a:lnTo>
                        <a:pt x="96" y="462"/>
                      </a:lnTo>
                      <a:lnTo>
                        <a:pt x="102" y="462"/>
                      </a:lnTo>
                      <a:lnTo>
                        <a:pt x="108" y="462"/>
                      </a:lnTo>
                      <a:lnTo>
                        <a:pt x="114" y="462"/>
                      </a:lnTo>
                      <a:lnTo>
                        <a:pt x="120" y="462"/>
                      </a:lnTo>
                      <a:lnTo>
                        <a:pt x="126" y="462"/>
                      </a:lnTo>
                      <a:lnTo>
                        <a:pt x="132" y="462"/>
                      </a:lnTo>
                      <a:lnTo>
                        <a:pt x="138" y="462"/>
                      </a:lnTo>
                      <a:lnTo>
                        <a:pt x="144" y="462"/>
                      </a:lnTo>
                      <a:lnTo>
                        <a:pt x="150" y="462"/>
                      </a:lnTo>
                      <a:lnTo>
                        <a:pt x="156" y="462"/>
                      </a:lnTo>
                      <a:lnTo>
                        <a:pt x="162" y="462"/>
                      </a:lnTo>
                      <a:lnTo>
                        <a:pt x="168" y="462"/>
                      </a:lnTo>
                      <a:lnTo>
                        <a:pt x="174" y="462"/>
                      </a:lnTo>
                      <a:lnTo>
                        <a:pt x="180" y="462"/>
                      </a:lnTo>
                      <a:lnTo>
                        <a:pt x="186" y="462"/>
                      </a:lnTo>
                      <a:lnTo>
                        <a:pt x="192" y="462"/>
                      </a:lnTo>
                      <a:lnTo>
                        <a:pt x="198" y="462"/>
                      </a:lnTo>
                      <a:lnTo>
                        <a:pt x="204" y="462"/>
                      </a:lnTo>
                      <a:lnTo>
                        <a:pt x="210" y="462"/>
                      </a:lnTo>
                      <a:lnTo>
                        <a:pt x="216" y="462"/>
                      </a:lnTo>
                      <a:lnTo>
                        <a:pt x="222" y="456"/>
                      </a:lnTo>
                      <a:lnTo>
                        <a:pt x="234" y="444"/>
                      </a:lnTo>
                      <a:lnTo>
                        <a:pt x="234" y="432"/>
                      </a:lnTo>
                      <a:lnTo>
                        <a:pt x="240" y="426"/>
                      </a:lnTo>
                      <a:lnTo>
                        <a:pt x="240" y="414"/>
                      </a:lnTo>
                      <a:lnTo>
                        <a:pt x="246" y="408"/>
                      </a:lnTo>
                      <a:lnTo>
                        <a:pt x="246" y="396"/>
                      </a:lnTo>
                      <a:lnTo>
                        <a:pt x="252" y="390"/>
                      </a:lnTo>
                      <a:lnTo>
                        <a:pt x="252" y="384"/>
                      </a:lnTo>
                      <a:lnTo>
                        <a:pt x="258" y="378"/>
                      </a:lnTo>
                      <a:lnTo>
                        <a:pt x="258" y="366"/>
                      </a:lnTo>
                      <a:lnTo>
                        <a:pt x="264" y="360"/>
                      </a:lnTo>
                      <a:lnTo>
                        <a:pt x="264" y="348"/>
                      </a:lnTo>
                      <a:lnTo>
                        <a:pt x="270" y="342"/>
                      </a:lnTo>
                      <a:lnTo>
                        <a:pt x="270" y="336"/>
                      </a:lnTo>
                      <a:lnTo>
                        <a:pt x="276" y="330"/>
                      </a:lnTo>
                      <a:lnTo>
                        <a:pt x="276" y="318"/>
                      </a:lnTo>
                      <a:lnTo>
                        <a:pt x="282" y="312"/>
                      </a:lnTo>
                      <a:lnTo>
                        <a:pt x="282" y="300"/>
                      </a:lnTo>
                      <a:lnTo>
                        <a:pt x="288" y="294"/>
                      </a:lnTo>
                      <a:lnTo>
                        <a:pt x="288" y="282"/>
                      </a:lnTo>
                      <a:lnTo>
                        <a:pt x="294" y="276"/>
                      </a:lnTo>
                      <a:lnTo>
                        <a:pt x="294" y="264"/>
                      </a:lnTo>
                      <a:lnTo>
                        <a:pt x="300" y="258"/>
                      </a:lnTo>
                      <a:lnTo>
                        <a:pt x="300" y="240"/>
                      </a:lnTo>
                      <a:lnTo>
                        <a:pt x="306" y="234"/>
                      </a:lnTo>
                      <a:lnTo>
                        <a:pt x="306" y="222"/>
                      </a:lnTo>
                      <a:lnTo>
                        <a:pt x="312" y="216"/>
                      </a:lnTo>
                      <a:lnTo>
                        <a:pt x="312" y="198"/>
                      </a:lnTo>
                      <a:lnTo>
                        <a:pt x="318" y="192"/>
                      </a:lnTo>
                      <a:lnTo>
                        <a:pt x="318" y="174"/>
                      </a:lnTo>
                      <a:lnTo>
                        <a:pt x="324" y="168"/>
                      </a:lnTo>
                      <a:lnTo>
                        <a:pt x="324" y="156"/>
                      </a:lnTo>
                      <a:lnTo>
                        <a:pt x="330" y="150"/>
                      </a:lnTo>
                      <a:lnTo>
                        <a:pt x="330" y="132"/>
                      </a:lnTo>
                      <a:lnTo>
                        <a:pt x="336" y="126"/>
                      </a:lnTo>
                      <a:lnTo>
                        <a:pt x="336" y="114"/>
                      </a:lnTo>
                      <a:lnTo>
                        <a:pt x="342" y="108"/>
                      </a:lnTo>
                      <a:lnTo>
                        <a:pt x="342" y="84"/>
                      </a:lnTo>
                      <a:lnTo>
                        <a:pt x="348" y="78"/>
                      </a:lnTo>
                      <a:lnTo>
                        <a:pt x="348" y="66"/>
                      </a:lnTo>
                      <a:lnTo>
                        <a:pt x="360" y="66"/>
                      </a:lnTo>
                      <a:lnTo>
                        <a:pt x="354" y="66"/>
                      </a:lnTo>
                      <a:lnTo>
                        <a:pt x="360" y="66"/>
                      </a:lnTo>
                      <a:lnTo>
                        <a:pt x="366" y="66"/>
                      </a:lnTo>
                      <a:lnTo>
                        <a:pt x="378" y="54"/>
                      </a:lnTo>
                      <a:lnTo>
                        <a:pt x="378" y="42"/>
                      </a:lnTo>
                      <a:lnTo>
                        <a:pt x="384" y="36"/>
                      </a:lnTo>
                      <a:lnTo>
                        <a:pt x="390" y="30"/>
                      </a:lnTo>
                      <a:lnTo>
                        <a:pt x="396" y="24"/>
                      </a:lnTo>
                      <a:lnTo>
                        <a:pt x="408" y="12"/>
                      </a:lnTo>
                      <a:lnTo>
                        <a:pt x="408" y="6"/>
                      </a:lnTo>
                      <a:lnTo>
                        <a:pt x="414" y="6"/>
                      </a:lnTo>
                      <a:lnTo>
                        <a:pt x="420" y="6"/>
                      </a:lnTo>
                      <a:lnTo>
                        <a:pt x="426" y="6"/>
                      </a:lnTo>
                      <a:lnTo>
                        <a:pt x="432" y="6"/>
                      </a:lnTo>
                      <a:lnTo>
                        <a:pt x="438" y="6"/>
                      </a:lnTo>
                      <a:lnTo>
                        <a:pt x="444" y="6"/>
                      </a:lnTo>
                      <a:lnTo>
                        <a:pt x="450" y="6"/>
                      </a:lnTo>
                      <a:lnTo>
                        <a:pt x="456" y="6"/>
                      </a:lnTo>
                      <a:lnTo>
                        <a:pt x="462" y="6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59" name="Freeform 196"/>
                <p:cNvSpPr>
                  <a:spLocks/>
                </p:cNvSpPr>
                <p:nvPr/>
              </p:nvSpPr>
              <p:spPr bwMode="auto">
                <a:xfrm>
                  <a:off x="3480" y="1200"/>
                  <a:ext cx="588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  <a:cxn ang="0">
                      <a:pos x="462" y="0"/>
                    </a:cxn>
                    <a:cxn ang="0">
                      <a:pos x="474" y="0"/>
                    </a:cxn>
                    <a:cxn ang="0">
                      <a:pos x="486" y="0"/>
                    </a:cxn>
                    <a:cxn ang="0">
                      <a:pos x="498" y="0"/>
                    </a:cxn>
                    <a:cxn ang="0">
                      <a:pos x="510" y="0"/>
                    </a:cxn>
                    <a:cxn ang="0">
                      <a:pos x="522" y="0"/>
                    </a:cxn>
                    <a:cxn ang="0">
                      <a:pos x="534" y="0"/>
                    </a:cxn>
                    <a:cxn ang="0">
                      <a:pos x="546" y="0"/>
                    </a:cxn>
                    <a:cxn ang="0">
                      <a:pos x="558" y="0"/>
                    </a:cxn>
                    <a:cxn ang="0">
                      <a:pos x="570" y="0"/>
                    </a:cxn>
                    <a:cxn ang="0">
                      <a:pos x="582" y="0"/>
                    </a:cxn>
                  </a:cxnLst>
                  <a:rect l="0" t="0" r="r" b="b"/>
                  <a:pathLst>
                    <a:path w="588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60" name="Freeform 197"/>
                <p:cNvSpPr>
                  <a:spLocks/>
                </p:cNvSpPr>
                <p:nvPr/>
              </p:nvSpPr>
              <p:spPr bwMode="auto">
                <a:xfrm>
                  <a:off x="1368" y="1818"/>
                  <a:ext cx="696" cy="198"/>
                </a:xfrm>
                <a:custGeom>
                  <a:avLst/>
                  <a:gdLst/>
                  <a:ahLst/>
                  <a:cxnLst>
                    <a:cxn ang="0">
                      <a:pos x="0" y="120"/>
                    </a:cxn>
                    <a:cxn ang="0">
                      <a:pos x="12" y="180"/>
                    </a:cxn>
                    <a:cxn ang="0">
                      <a:pos x="24" y="198"/>
                    </a:cxn>
                    <a:cxn ang="0">
                      <a:pos x="42" y="198"/>
                    </a:cxn>
                    <a:cxn ang="0">
                      <a:pos x="60" y="198"/>
                    </a:cxn>
                    <a:cxn ang="0">
                      <a:pos x="78" y="198"/>
                    </a:cxn>
                    <a:cxn ang="0">
                      <a:pos x="96" y="198"/>
                    </a:cxn>
                    <a:cxn ang="0">
                      <a:pos x="108" y="186"/>
                    </a:cxn>
                    <a:cxn ang="0">
                      <a:pos x="120" y="102"/>
                    </a:cxn>
                    <a:cxn ang="0">
                      <a:pos x="126" y="78"/>
                    </a:cxn>
                    <a:cxn ang="0">
                      <a:pos x="138" y="120"/>
                    </a:cxn>
                    <a:cxn ang="0">
                      <a:pos x="144" y="198"/>
                    </a:cxn>
                    <a:cxn ang="0">
                      <a:pos x="162" y="198"/>
                    </a:cxn>
                    <a:cxn ang="0">
                      <a:pos x="180" y="198"/>
                    </a:cxn>
                    <a:cxn ang="0">
                      <a:pos x="198" y="198"/>
                    </a:cxn>
                    <a:cxn ang="0">
                      <a:pos x="216" y="198"/>
                    </a:cxn>
                    <a:cxn ang="0">
                      <a:pos x="234" y="198"/>
                    </a:cxn>
                    <a:cxn ang="0">
                      <a:pos x="252" y="198"/>
                    </a:cxn>
                    <a:cxn ang="0">
                      <a:pos x="270" y="198"/>
                    </a:cxn>
                    <a:cxn ang="0">
                      <a:pos x="288" y="198"/>
                    </a:cxn>
                    <a:cxn ang="0">
                      <a:pos x="306" y="198"/>
                    </a:cxn>
                    <a:cxn ang="0">
                      <a:pos x="324" y="198"/>
                    </a:cxn>
                    <a:cxn ang="0">
                      <a:pos x="342" y="198"/>
                    </a:cxn>
                    <a:cxn ang="0">
                      <a:pos x="360" y="198"/>
                    </a:cxn>
                    <a:cxn ang="0">
                      <a:pos x="378" y="198"/>
                    </a:cxn>
                    <a:cxn ang="0">
                      <a:pos x="396" y="198"/>
                    </a:cxn>
                    <a:cxn ang="0">
                      <a:pos x="414" y="198"/>
                    </a:cxn>
                    <a:cxn ang="0">
                      <a:pos x="432" y="198"/>
                    </a:cxn>
                    <a:cxn ang="0">
                      <a:pos x="450" y="198"/>
                    </a:cxn>
                    <a:cxn ang="0">
                      <a:pos x="468" y="198"/>
                    </a:cxn>
                    <a:cxn ang="0">
                      <a:pos x="486" y="198"/>
                    </a:cxn>
                    <a:cxn ang="0">
                      <a:pos x="504" y="198"/>
                    </a:cxn>
                    <a:cxn ang="0">
                      <a:pos x="522" y="198"/>
                    </a:cxn>
                    <a:cxn ang="0">
                      <a:pos x="540" y="198"/>
                    </a:cxn>
                    <a:cxn ang="0">
                      <a:pos x="558" y="198"/>
                    </a:cxn>
                    <a:cxn ang="0">
                      <a:pos x="576" y="198"/>
                    </a:cxn>
                    <a:cxn ang="0">
                      <a:pos x="594" y="198"/>
                    </a:cxn>
                    <a:cxn ang="0">
                      <a:pos x="612" y="198"/>
                    </a:cxn>
                    <a:cxn ang="0">
                      <a:pos x="630" y="198"/>
                    </a:cxn>
                    <a:cxn ang="0">
                      <a:pos x="648" y="198"/>
                    </a:cxn>
                    <a:cxn ang="0">
                      <a:pos x="666" y="198"/>
                    </a:cxn>
                    <a:cxn ang="0">
                      <a:pos x="684" y="198"/>
                    </a:cxn>
                  </a:cxnLst>
                  <a:rect l="0" t="0" r="r" b="b"/>
                  <a:pathLst>
                    <a:path w="696" h="198">
                      <a:moveTo>
                        <a:pt x="0" y="72"/>
                      </a:moveTo>
                      <a:lnTo>
                        <a:pt x="0" y="0"/>
                      </a:lnTo>
                      <a:lnTo>
                        <a:pt x="0" y="120"/>
                      </a:lnTo>
                      <a:lnTo>
                        <a:pt x="6" y="126"/>
                      </a:lnTo>
                      <a:lnTo>
                        <a:pt x="6" y="168"/>
                      </a:lnTo>
                      <a:lnTo>
                        <a:pt x="12" y="180"/>
                      </a:lnTo>
                      <a:lnTo>
                        <a:pt x="12" y="198"/>
                      </a:lnTo>
                      <a:lnTo>
                        <a:pt x="18" y="198"/>
                      </a:lnTo>
                      <a:lnTo>
                        <a:pt x="24" y="198"/>
                      </a:lnTo>
                      <a:lnTo>
                        <a:pt x="30" y="198"/>
                      </a:lnTo>
                      <a:lnTo>
                        <a:pt x="36" y="198"/>
                      </a:lnTo>
                      <a:lnTo>
                        <a:pt x="42" y="198"/>
                      </a:lnTo>
                      <a:lnTo>
                        <a:pt x="48" y="198"/>
                      </a:lnTo>
                      <a:lnTo>
                        <a:pt x="54" y="198"/>
                      </a:lnTo>
                      <a:lnTo>
                        <a:pt x="60" y="198"/>
                      </a:lnTo>
                      <a:lnTo>
                        <a:pt x="66" y="198"/>
                      </a:lnTo>
                      <a:lnTo>
                        <a:pt x="72" y="198"/>
                      </a:lnTo>
                      <a:lnTo>
                        <a:pt x="78" y="198"/>
                      </a:lnTo>
                      <a:lnTo>
                        <a:pt x="84" y="198"/>
                      </a:lnTo>
                      <a:lnTo>
                        <a:pt x="90" y="198"/>
                      </a:lnTo>
                      <a:lnTo>
                        <a:pt x="96" y="198"/>
                      </a:lnTo>
                      <a:lnTo>
                        <a:pt x="102" y="198"/>
                      </a:lnTo>
                      <a:lnTo>
                        <a:pt x="108" y="198"/>
                      </a:lnTo>
                      <a:lnTo>
                        <a:pt x="108" y="186"/>
                      </a:lnTo>
                      <a:lnTo>
                        <a:pt x="114" y="174"/>
                      </a:lnTo>
                      <a:lnTo>
                        <a:pt x="114" y="108"/>
                      </a:lnTo>
                      <a:lnTo>
                        <a:pt x="120" y="102"/>
                      </a:lnTo>
                      <a:lnTo>
                        <a:pt x="120" y="72"/>
                      </a:lnTo>
                      <a:lnTo>
                        <a:pt x="126" y="66"/>
                      </a:lnTo>
                      <a:lnTo>
                        <a:pt x="126" y="78"/>
                      </a:lnTo>
                      <a:lnTo>
                        <a:pt x="132" y="84"/>
                      </a:lnTo>
                      <a:lnTo>
                        <a:pt x="132" y="114"/>
                      </a:lnTo>
                      <a:lnTo>
                        <a:pt x="138" y="120"/>
                      </a:lnTo>
                      <a:lnTo>
                        <a:pt x="138" y="180"/>
                      </a:lnTo>
                      <a:lnTo>
                        <a:pt x="144" y="186"/>
                      </a:lnTo>
                      <a:lnTo>
                        <a:pt x="144" y="198"/>
                      </a:lnTo>
                      <a:lnTo>
                        <a:pt x="150" y="198"/>
                      </a:lnTo>
                      <a:lnTo>
                        <a:pt x="156" y="198"/>
                      </a:lnTo>
                      <a:lnTo>
                        <a:pt x="162" y="198"/>
                      </a:lnTo>
                      <a:lnTo>
                        <a:pt x="168" y="198"/>
                      </a:lnTo>
                      <a:lnTo>
                        <a:pt x="174" y="198"/>
                      </a:lnTo>
                      <a:lnTo>
                        <a:pt x="180" y="198"/>
                      </a:lnTo>
                      <a:lnTo>
                        <a:pt x="186" y="198"/>
                      </a:lnTo>
                      <a:lnTo>
                        <a:pt x="192" y="198"/>
                      </a:lnTo>
                      <a:lnTo>
                        <a:pt x="198" y="198"/>
                      </a:lnTo>
                      <a:lnTo>
                        <a:pt x="204" y="198"/>
                      </a:lnTo>
                      <a:lnTo>
                        <a:pt x="210" y="198"/>
                      </a:lnTo>
                      <a:lnTo>
                        <a:pt x="216" y="198"/>
                      </a:lnTo>
                      <a:lnTo>
                        <a:pt x="222" y="198"/>
                      </a:lnTo>
                      <a:lnTo>
                        <a:pt x="228" y="198"/>
                      </a:lnTo>
                      <a:lnTo>
                        <a:pt x="234" y="198"/>
                      </a:lnTo>
                      <a:lnTo>
                        <a:pt x="240" y="198"/>
                      </a:lnTo>
                      <a:lnTo>
                        <a:pt x="246" y="198"/>
                      </a:lnTo>
                      <a:lnTo>
                        <a:pt x="252" y="198"/>
                      </a:lnTo>
                      <a:lnTo>
                        <a:pt x="258" y="198"/>
                      </a:lnTo>
                      <a:lnTo>
                        <a:pt x="264" y="198"/>
                      </a:lnTo>
                      <a:lnTo>
                        <a:pt x="270" y="198"/>
                      </a:lnTo>
                      <a:lnTo>
                        <a:pt x="276" y="198"/>
                      </a:lnTo>
                      <a:lnTo>
                        <a:pt x="282" y="198"/>
                      </a:lnTo>
                      <a:lnTo>
                        <a:pt x="288" y="198"/>
                      </a:lnTo>
                      <a:lnTo>
                        <a:pt x="294" y="198"/>
                      </a:lnTo>
                      <a:lnTo>
                        <a:pt x="300" y="198"/>
                      </a:lnTo>
                      <a:lnTo>
                        <a:pt x="306" y="198"/>
                      </a:lnTo>
                      <a:lnTo>
                        <a:pt x="312" y="198"/>
                      </a:lnTo>
                      <a:lnTo>
                        <a:pt x="318" y="198"/>
                      </a:lnTo>
                      <a:lnTo>
                        <a:pt x="324" y="198"/>
                      </a:lnTo>
                      <a:lnTo>
                        <a:pt x="330" y="198"/>
                      </a:lnTo>
                      <a:lnTo>
                        <a:pt x="336" y="198"/>
                      </a:lnTo>
                      <a:lnTo>
                        <a:pt x="342" y="198"/>
                      </a:lnTo>
                      <a:lnTo>
                        <a:pt x="348" y="198"/>
                      </a:lnTo>
                      <a:lnTo>
                        <a:pt x="354" y="198"/>
                      </a:lnTo>
                      <a:lnTo>
                        <a:pt x="360" y="198"/>
                      </a:lnTo>
                      <a:lnTo>
                        <a:pt x="366" y="198"/>
                      </a:lnTo>
                      <a:lnTo>
                        <a:pt x="372" y="198"/>
                      </a:lnTo>
                      <a:lnTo>
                        <a:pt x="378" y="198"/>
                      </a:lnTo>
                      <a:lnTo>
                        <a:pt x="384" y="198"/>
                      </a:lnTo>
                      <a:lnTo>
                        <a:pt x="390" y="198"/>
                      </a:lnTo>
                      <a:lnTo>
                        <a:pt x="396" y="198"/>
                      </a:lnTo>
                      <a:lnTo>
                        <a:pt x="402" y="198"/>
                      </a:lnTo>
                      <a:lnTo>
                        <a:pt x="408" y="198"/>
                      </a:lnTo>
                      <a:lnTo>
                        <a:pt x="414" y="198"/>
                      </a:lnTo>
                      <a:lnTo>
                        <a:pt x="420" y="198"/>
                      </a:lnTo>
                      <a:lnTo>
                        <a:pt x="426" y="198"/>
                      </a:lnTo>
                      <a:lnTo>
                        <a:pt x="432" y="198"/>
                      </a:lnTo>
                      <a:lnTo>
                        <a:pt x="438" y="198"/>
                      </a:lnTo>
                      <a:lnTo>
                        <a:pt x="444" y="198"/>
                      </a:lnTo>
                      <a:lnTo>
                        <a:pt x="450" y="198"/>
                      </a:lnTo>
                      <a:lnTo>
                        <a:pt x="456" y="198"/>
                      </a:lnTo>
                      <a:lnTo>
                        <a:pt x="462" y="198"/>
                      </a:lnTo>
                      <a:lnTo>
                        <a:pt x="468" y="198"/>
                      </a:lnTo>
                      <a:lnTo>
                        <a:pt x="474" y="198"/>
                      </a:lnTo>
                      <a:lnTo>
                        <a:pt x="480" y="198"/>
                      </a:lnTo>
                      <a:lnTo>
                        <a:pt x="486" y="198"/>
                      </a:lnTo>
                      <a:lnTo>
                        <a:pt x="492" y="198"/>
                      </a:lnTo>
                      <a:lnTo>
                        <a:pt x="498" y="198"/>
                      </a:lnTo>
                      <a:lnTo>
                        <a:pt x="504" y="198"/>
                      </a:lnTo>
                      <a:lnTo>
                        <a:pt x="510" y="198"/>
                      </a:lnTo>
                      <a:lnTo>
                        <a:pt x="516" y="198"/>
                      </a:lnTo>
                      <a:lnTo>
                        <a:pt x="522" y="198"/>
                      </a:lnTo>
                      <a:lnTo>
                        <a:pt x="528" y="198"/>
                      </a:lnTo>
                      <a:lnTo>
                        <a:pt x="534" y="198"/>
                      </a:lnTo>
                      <a:lnTo>
                        <a:pt x="540" y="198"/>
                      </a:lnTo>
                      <a:lnTo>
                        <a:pt x="546" y="198"/>
                      </a:lnTo>
                      <a:lnTo>
                        <a:pt x="552" y="198"/>
                      </a:lnTo>
                      <a:lnTo>
                        <a:pt x="558" y="198"/>
                      </a:lnTo>
                      <a:lnTo>
                        <a:pt x="564" y="198"/>
                      </a:lnTo>
                      <a:lnTo>
                        <a:pt x="570" y="198"/>
                      </a:lnTo>
                      <a:lnTo>
                        <a:pt x="576" y="198"/>
                      </a:lnTo>
                      <a:lnTo>
                        <a:pt x="582" y="198"/>
                      </a:lnTo>
                      <a:lnTo>
                        <a:pt x="588" y="198"/>
                      </a:lnTo>
                      <a:lnTo>
                        <a:pt x="594" y="198"/>
                      </a:lnTo>
                      <a:lnTo>
                        <a:pt x="600" y="198"/>
                      </a:lnTo>
                      <a:lnTo>
                        <a:pt x="606" y="198"/>
                      </a:lnTo>
                      <a:lnTo>
                        <a:pt x="612" y="198"/>
                      </a:lnTo>
                      <a:lnTo>
                        <a:pt x="618" y="198"/>
                      </a:lnTo>
                      <a:lnTo>
                        <a:pt x="624" y="198"/>
                      </a:lnTo>
                      <a:lnTo>
                        <a:pt x="630" y="198"/>
                      </a:lnTo>
                      <a:lnTo>
                        <a:pt x="636" y="198"/>
                      </a:lnTo>
                      <a:lnTo>
                        <a:pt x="642" y="198"/>
                      </a:lnTo>
                      <a:lnTo>
                        <a:pt x="648" y="198"/>
                      </a:lnTo>
                      <a:lnTo>
                        <a:pt x="654" y="198"/>
                      </a:lnTo>
                      <a:lnTo>
                        <a:pt x="660" y="198"/>
                      </a:lnTo>
                      <a:lnTo>
                        <a:pt x="666" y="198"/>
                      </a:lnTo>
                      <a:lnTo>
                        <a:pt x="672" y="198"/>
                      </a:lnTo>
                      <a:lnTo>
                        <a:pt x="678" y="198"/>
                      </a:lnTo>
                      <a:lnTo>
                        <a:pt x="684" y="198"/>
                      </a:lnTo>
                      <a:lnTo>
                        <a:pt x="690" y="198"/>
                      </a:lnTo>
                      <a:lnTo>
                        <a:pt x="696" y="198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61" name="Freeform 198"/>
                <p:cNvSpPr>
                  <a:spLocks/>
                </p:cNvSpPr>
                <p:nvPr/>
              </p:nvSpPr>
              <p:spPr bwMode="auto">
                <a:xfrm>
                  <a:off x="2064" y="2016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62" name="Freeform 199"/>
                <p:cNvSpPr>
                  <a:spLocks/>
                </p:cNvSpPr>
                <p:nvPr/>
              </p:nvSpPr>
              <p:spPr bwMode="auto">
                <a:xfrm>
                  <a:off x="2826" y="1866"/>
                  <a:ext cx="750" cy="150"/>
                </a:xfrm>
                <a:custGeom>
                  <a:avLst/>
                  <a:gdLst/>
                  <a:ahLst/>
                  <a:cxnLst>
                    <a:cxn ang="0">
                      <a:pos x="12" y="150"/>
                    </a:cxn>
                    <a:cxn ang="0">
                      <a:pos x="30" y="150"/>
                    </a:cxn>
                    <a:cxn ang="0">
                      <a:pos x="48" y="150"/>
                    </a:cxn>
                    <a:cxn ang="0">
                      <a:pos x="66" y="150"/>
                    </a:cxn>
                    <a:cxn ang="0">
                      <a:pos x="84" y="150"/>
                    </a:cxn>
                    <a:cxn ang="0">
                      <a:pos x="102" y="150"/>
                    </a:cxn>
                    <a:cxn ang="0">
                      <a:pos x="120" y="150"/>
                    </a:cxn>
                    <a:cxn ang="0">
                      <a:pos x="138" y="150"/>
                    </a:cxn>
                    <a:cxn ang="0">
                      <a:pos x="156" y="150"/>
                    </a:cxn>
                    <a:cxn ang="0">
                      <a:pos x="174" y="150"/>
                    </a:cxn>
                    <a:cxn ang="0">
                      <a:pos x="192" y="150"/>
                    </a:cxn>
                    <a:cxn ang="0">
                      <a:pos x="210" y="150"/>
                    </a:cxn>
                    <a:cxn ang="0">
                      <a:pos x="228" y="150"/>
                    </a:cxn>
                    <a:cxn ang="0">
                      <a:pos x="246" y="150"/>
                    </a:cxn>
                    <a:cxn ang="0">
                      <a:pos x="264" y="150"/>
                    </a:cxn>
                    <a:cxn ang="0">
                      <a:pos x="282" y="150"/>
                    </a:cxn>
                    <a:cxn ang="0">
                      <a:pos x="300" y="150"/>
                    </a:cxn>
                    <a:cxn ang="0">
                      <a:pos x="318" y="150"/>
                    </a:cxn>
                    <a:cxn ang="0">
                      <a:pos x="336" y="114"/>
                    </a:cxn>
                    <a:cxn ang="0">
                      <a:pos x="342" y="84"/>
                    </a:cxn>
                    <a:cxn ang="0">
                      <a:pos x="360" y="54"/>
                    </a:cxn>
                    <a:cxn ang="0">
                      <a:pos x="378" y="42"/>
                    </a:cxn>
                    <a:cxn ang="0">
                      <a:pos x="396" y="30"/>
                    </a:cxn>
                    <a:cxn ang="0">
                      <a:pos x="414" y="12"/>
                    </a:cxn>
                    <a:cxn ang="0">
                      <a:pos x="432" y="6"/>
                    </a:cxn>
                    <a:cxn ang="0">
                      <a:pos x="450" y="6"/>
                    </a:cxn>
                    <a:cxn ang="0">
                      <a:pos x="468" y="6"/>
                    </a:cxn>
                    <a:cxn ang="0">
                      <a:pos x="486" y="6"/>
                    </a:cxn>
                    <a:cxn ang="0">
                      <a:pos x="504" y="6"/>
                    </a:cxn>
                    <a:cxn ang="0">
                      <a:pos x="522" y="0"/>
                    </a:cxn>
                    <a:cxn ang="0">
                      <a:pos x="540" y="0"/>
                    </a:cxn>
                    <a:cxn ang="0">
                      <a:pos x="558" y="0"/>
                    </a:cxn>
                    <a:cxn ang="0">
                      <a:pos x="576" y="0"/>
                    </a:cxn>
                    <a:cxn ang="0">
                      <a:pos x="594" y="0"/>
                    </a:cxn>
                    <a:cxn ang="0">
                      <a:pos x="612" y="0"/>
                    </a:cxn>
                    <a:cxn ang="0">
                      <a:pos x="630" y="0"/>
                    </a:cxn>
                    <a:cxn ang="0">
                      <a:pos x="648" y="0"/>
                    </a:cxn>
                    <a:cxn ang="0">
                      <a:pos x="666" y="0"/>
                    </a:cxn>
                    <a:cxn ang="0">
                      <a:pos x="684" y="0"/>
                    </a:cxn>
                    <a:cxn ang="0">
                      <a:pos x="702" y="0"/>
                    </a:cxn>
                    <a:cxn ang="0">
                      <a:pos x="720" y="0"/>
                    </a:cxn>
                    <a:cxn ang="0">
                      <a:pos x="738" y="0"/>
                    </a:cxn>
                  </a:cxnLst>
                  <a:rect l="0" t="0" r="r" b="b"/>
                  <a:pathLst>
                    <a:path w="750" h="150">
                      <a:moveTo>
                        <a:pt x="0" y="150"/>
                      </a:moveTo>
                      <a:lnTo>
                        <a:pt x="6" y="150"/>
                      </a:lnTo>
                      <a:lnTo>
                        <a:pt x="12" y="150"/>
                      </a:lnTo>
                      <a:lnTo>
                        <a:pt x="18" y="150"/>
                      </a:lnTo>
                      <a:lnTo>
                        <a:pt x="24" y="150"/>
                      </a:lnTo>
                      <a:lnTo>
                        <a:pt x="30" y="150"/>
                      </a:lnTo>
                      <a:lnTo>
                        <a:pt x="36" y="150"/>
                      </a:lnTo>
                      <a:lnTo>
                        <a:pt x="42" y="150"/>
                      </a:lnTo>
                      <a:lnTo>
                        <a:pt x="48" y="150"/>
                      </a:lnTo>
                      <a:lnTo>
                        <a:pt x="54" y="150"/>
                      </a:lnTo>
                      <a:lnTo>
                        <a:pt x="60" y="150"/>
                      </a:lnTo>
                      <a:lnTo>
                        <a:pt x="66" y="150"/>
                      </a:lnTo>
                      <a:lnTo>
                        <a:pt x="72" y="150"/>
                      </a:lnTo>
                      <a:lnTo>
                        <a:pt x="78" y="150"/>
                      </a:lnTo>
                      <a:lnTo>
                        <a:pt x="84" y="150"/>
                      </a:lnTo>
                      <a:lnTo>
                        <a:pt x="90" y="150"/>
                      </a:lnTo>
                      <a:lnTo>
                        <a:pt x="96" y="150"/>
                      </a:lnTo>
                      <a:lnTo>
                        <a:pt x="102" y="150"/>
                      </a:lnTo>
                      <a:lnTo>
                        <a:pt x="108" y="150"/>
                      </a:lnTo>
                      <a:lnTo>
                        <a:pt x="114" y="150"/>
                      </a:lnTo>
                      <a:lnTo>
                        <a:pt x="120" y="150"/>
                      </a:lnTo>
                      <a:lnTo>
                        <a:pt x="126" y="150"/>
                      </a:lnTo>
                      <a:lnTo>
                        <a:pt x="132" y="150"/>
                      </a:lnTo>
                      <a:lnTo>
                        <a:pt x="138" y="150"/>
                      </a:lnTo>
                      <a:lnTo>
                        <a:pt x="144" y="150"/>
                      </a:lnTo>
                      <a:lnTo>
                        <a:pt x="150" y="150"/>
                      </a:lnTo>
                      <a:lnTo>
                        <a:pt x="156" y="150"/>
                      </a:lnTo>
                      <a:lnTo>
                        <a:pt x="162" y="150"/>
                      </a:lnTo>
                      <a:lnTo>
                        <a:pt x="168" y="150"/>
                      </a:lnTo>
                      <a:lnTo>
                        <a:pt x="174" y="150"/>
                      </a:lnTo>
                      <a:lnTo>
                        <a:pt x="180" y="150"/>
                      </a:lnTo>
                      <a:lnTo>
                        <a:pt x="186" y="150"/>
                      </a:lnTo>
                      <a:lnTo>
                        <a:pt x="192" y="150"/>
                      </a:lnTo>
                      <a:lnTo>
                        <a:pt x="198" y="150"/>
                      </a:lnTo>
                      <a:lnTo>
                        <a:pt x="204" y="150"/>
                      </a:lnTo>
                      <a:lnTo>
                        <a:pt x="210" y="150"/>
                      </a:lnTo>
                      <a:lnTo>
                        <a:pt x="216" y="150"/>
                      </a:lnTo>
                      <a:lnTo>
                        <a:pt x="222" y="150"/>
                      </a:lnTo>
                      <a:lnTo>
                        <a:pt x="228" y="150"/>
                      </a:lnTo>
                      <a:lnTo>
                        <a:pt x="234" y="150"/>
                      </a:lnTo>
                      <a:lnTo>
                        <a:pt x="240" y="150"/>
                      </a:lnTo>
                      <a:lnTo>
                        <a:pt x="246" y="150"/>
                      </a:lnTo>
                      <a:lnTo>
                        <a:pt x="252" y="150"/>
                      </a:lnTo>
                      <a:lnTo>
                        <a:pt x="258" y="150"/>
                      </a:lnTo>
                      <a:lnTo>
                        <a:pt x="264" y="150"/>
                      </a:lnTo>
                      <a:lnTo>
                        <a:pt x="270" y="150"/>
                      </a:lnTo>
                      <a:lnTo>
                        <a:pt x="276" y="150"/>
                      </a:lnTo>
                      <a:lnTo>
                        <a:pt x="282" y="150"/>
                      </a:lnTo>
                      <a:lnTo>
                        <a:pt x="288" y="150"/>
                      </a:lnTo>
                      <a:lnTo>
                        <a:pt x="294" y="150"/>
                      </a:lnTo>
                      <a:lnTo>
                        <a:pt x="300" y="150"/>
                      </a:lnTo>
                      <a:lnTo>
                        <a:pt x="306" y="150"/>
                      </a:lnTo>
                      <a:lnTo>
                        <a:pt x="312" y="150"/>
                      </a:lnTo>
                      <a:lnTo>
                        <a:pt x="318" y="150"/>
                      </a:lnTo>
                      <a:lnTo>
                        <a:pt x="330" y="138"/>
                      </a:lnTo>
                      <a:lnTo>
                        <a:pt x="330" y="120"/>
                      </a:lnTo>
                      <a:lnTo>
                        <a:pt x="336" y="114"/>
                      </a:lnTo>
                      <a:lnTo>
                        <a:pt x="336" y="102"/>
                      </a:lnTo>
                      <a:lnTo>
                        <a:pt x="342" y="96"/>
                      </a:lnTo>
                      <a:lnTo>
                        <a:pt x="342" y="84"/>
                      </a:lnTo>
                      <a:lnTo>
                        <a:pt x="354" y="72"/>
                      </a:lnTo>
                      <a:lnTo>
                        <a:pt x="354" y="60"/>
                      </a:lnTo>
                      <a:lnTo>
                        <a:pt x="360" y="54"/>
                      </a:lnTo>
                      <a:lnTo>
                        <a:pt x="366" y="48"/>
                      </a:lnTo>
                      <a:lnTo>
                        <a:pt x="372" y="48"/>
                      </a:lnTo>
                      <a:lnTo>
                        <a:pt x="378" y="42"/>
                      </a:lnTo>
                      <a:lnTo>
                        <a:pt x="384" y="36"/>
                      </a:lnTo>
                      <a:lnTo>
                        <a:pt x="390" y="30"/>
                      </a:lnTo>
                      <a:lnTo>
                        <a:pt x="396" y="30"/>
                      </a:lnTo>
                      <a:lnTo>
                        <a:pt x="402" y="24"/>
                      </a:lnTo>
                      <a:lnTo>
                        <a:pt x="408" y="18"/>
                      </a:lnTo>
                      <a:lnTo>
                        <a:pt x="414" y="12"/>
                      </a:lnTo>
                      <a:lnTo>
                        <a:pt x="420" y="12"/>
                      </a:lnTo>
                      <a:lnTo>
                        <a:pt x="426" y="12"/>
                      </a:lnTo>
                      <a:lnTo>
                        <a:pt x="432" y="6"/>
                      </a:lnTo>
                      <a:lnTo>
                        <a:pt x="438" y="6"/>
                      </a:lnTo>
                      <a:lnTo>
                        <a:pt x="444" y="6"/>
                      </a:lnTo>
                      <a:lnTo>
                        <a:pt x="450" y="6"/>
                      </a:lnTo>
                      <a:lnTo>
                        <a:pt x="456" y="6"/>
                      </a:lnTo>
                      <a:lnTo>
                        <a:pt x="462" y="6"/>
                      </a:lnTo>
                      <a:lnTo>
                        <a:pt x="468" y="6"/>
                      </a:lnTo>
                      <a:lnTo>
                        <a:pt x="474" y="6"/>
                      </a:lnTo>
                      <a:lnTo>
                        <a:pt x="480" y="6"/>
                      </a:lnTo>
                      <a:lnTo>
                        <a:pt x="486" y="6"/>
                      </a:lnTo>
                      <a:lnTo>
                        <a:pt x="492" y="6"/>
                      </a:lnTo>
                      <a:lnTo>
                        <a:pt x="498" y="6"/>
                      </a:lnTo>
                      <a:lnTo>
                        <a:pt x="504" y="6"/>
                      </a:lnTo>
                      <a:lnTo>
                        <a:pt x="510" y="6"/>
                      </a:lnTo>
                      <a:lnTo>
                        <a:pt x="516" y="6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63" name="Freeform 200"/>
                <p:cNvSpPr>
                  <a:spLocks/>
                </p:cNvSpPr>
                <p:nvPr/>
              </p:nvSpPr>
              <p:spPr bwMode="auto">
                <a:xfrm>
                  <a:off x="3576" y="1866"/>
                  <a:ext cx="492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  <a:cxn ang="0">
                      <a:pos x="462" y="0"/>
                    </a:cxn>
                    <a:cxn ang="0">
                      <a:pos x="474" y="0"/>
                    </a:cxn>
                    <a:cxn ang="0">
                      <a:pos x="486" y="0"/>
                    </a:cxn>
                  </a:cxnLst>
                  <a:rect l="0" t="0" r="r" b="b"/>
                  <a:pathLst>
                    <a:path w="49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64" name="Freeform 201"/>
                <p:cNvSpPr>
                  <a:spLocks/>
                </p:cNvSpPr>
                <p:nvPr/>
              </p:nvSpPr>
              <p:spPr bwMode="auto">
                <a:xfrm>
                  <a:off x="1368" y="1704"/>
                  <a:ext cx="702" cy="282"/>
                </a:xfrm>
                <a:custGeom>
                  <a:avLst/>
                  <a:gdLst/>
                  <a:ahLst/>
                  <a:cxnLst>
                    <a:cxn ang="0">
                      <a:pos x="0" y="162"/>
                    </a:cxn>
                    <a:cxn ang="0">
                      <a:pos x="12" y="270"/>
                    </a:cxn>
                    <a:cxn ang="0">
                      <a:pos x="24" y="282"/>
                    </a:cxn>
                    <a:cxn ang="0">
                      <a:pos x="42" y="282"/>
                    </a:cxn>
                    <a:cxn ang="0">
                      <a:pos x="60" y="282"/>
                    </a:cxn>
                    <a:cxn ang="0">
                      <a:pos x="78" y="282"/>
                    </a:cxn>
                    <a:cxn ang="0">
                      <a:pos x="96" y="282"/>
                    </a:cxn>
                    <a:cxn ang="0">
                      <a:pos x="108" y="138"/>
                    </a:cxn>
                    <a:cxn ang="0">
                      <a:pos x="120" y="12"/>
                    </a:cxn>
                    <a:cxn ang="0">
                      <a:pos x="132" y="6"/>
                    </a:cxn>
                    <a:cxn ang="0">
                      <a:pos x="144" y="84"/>
                    </a:cxn>
                    <a:cxn ang="0">
                      <a:pos x="150" y="282"/>
                    </a:cxn>
                    <a:cxn ang="0">
                      <a:pos x="168" y="282"/>
                    </a:cxn>
                    <a:cxn ang="0">
                      <a:pos x="186" y="282"/>
                    </a:cxn>
                    <a:cxn ang="0">
                      <a:pos x="204" y="282"/>
                    </a:cxn>
                    <a:cxn ang="0">
                      <a:pos x="222" y="282"/>
                    </a:cxn>
                    <a:cxn ang="0">
                      <a:pos x="240" y="282"/>
                    </a:cxn>
                    <a:cxn ang="0">
                      <a:pos x="258" y="282"/>
                    </a:cxn>
                    <a:cxn ang="0">
                      <a:pos x="276" y="282"/>
                    </a:cxn>
                    <a:cxn ang="0">
                      <a:pos x="294" y="282"/>
                    </a:cxn>
                    <a:cxn ang="0">
                      <a:pos x="312" y="282"/>
                    </a:cxn>
                    <a:cxn ang="0">
                      <a:pos x="330" y="282"/>
                    </a:cxn>
                    <a:cxn ang="0">
                      <a:pos x="348" y="282"/>
                    </a:cxn>
                    <a:cxn ang="0">
                      <a:pos x="366" y="282"/>
                    </a:cxn>
                    <a:cxn ang="0">
                      <a:pos x="384" y="282"/>
                    </a:cxn>
                    <a:cxn ang="0">
                      <a:pos x="402" y="282"/>
                    </a:cxn>
                    <a:cxn ang="0">
                      <a:pos x="420" y="282"/>
                    </a:cxn>
                    <a:cxn ang="0">
                      <a:pos x="438" y="282"/>
                    </a:cxn>
                    <a:cxn ang="0">
                      <a:pos x="456" y="282"/>
                    </a:cxn>
                    <a:cxn ang="0">
                      <a:pos x="474" y="282"/>
                    </a:cxn>
                    <a:cxn ang="0">
                      <a:pos x="492" y="282"/>
                    </a:cxn>
                    <a:cxn ang="0">
                      <a:pos x="510" y="282"/>
                    </a:cxn>
                    <a:cxn ang="0">
                      <a:pos x="528" y="282"/>
                    </a:cxn>
                    <a:cxn ang="0">
                      <a:pos x="546" y="282"/>
                    </a:cxn>
                    <a:cxn ang="0">
                      <a:pos x="564" y="282"/>
                    </a:cxn>
                    <a:cxn ang="0">
                      <a:pos x="582" y="282"/>
                    </a:cxn>
                    <a:cxn ang="0">
                      <a:pos x="600" y="282"/>
                    </a:cxn>
                    <a:cxn ang="0">
                      <a:pos x="618" y="282"/>
                    </a:cxn>
                    <a:cxn ang="0">
                      <a:pos x="636" y="282"/>
                    </a:cxn>
                    <a:cxn ang="0">
                      <a:pos x="654" y="282"/>
                    </a:cxn>
                    <a:cxn ang="0">
                      <a:pos x="672" y="282"/>
                    </a:cxn>
                    <a:cxn ang="0">
                      <a:pos x="690" y="282"/>
                    </a:cxn>
                  </a:cxnLst>
                  <a:rect l="0" t="0" r="r" b="b"/>
                  <a:pathLst>
                    <a:path w="702" h="282">
                      <a:moveTo>
                        <a:pt x="0" y="144"/>
                      </a:moveTo>
                      <a:lnTo>
                        <a:pt x="0" y="60"/>
                      </a:lnTo>
                      <a:lnTo>
                        <a:pt x="0" y="162"/>
                      </a:lnTo>
                      <a:lnTo>
                        <a:pt x="6" y="180"/>
                      </a:lnTo>
                      <a:lnTo>
                        <a:pt x="6" y="264"/>
                      </a:lnTo>
                      <a:lnTo>
                        <a:pt x="12" y="270"/>
                      </a:lnTo>
                      <a:lnTo>
                        <a:pt x="12" y="282"/>
                      </a:lnTo>
                      <a:lnTo>
                        <a:pt x="18" y="282"/>
                      </a:lnTo>
                      <a:lnTo>
                        <a:pt x="24" y="282"/>
                      </a:lnTo>
                      <a:lnTo>
                        <a:pt x="30" y="282"/>
                      </a:lnTo>
                      <a:lnTo>
                        <a:pt x="36" y="282"/>
                      </a:lnTo>
                      <a:lnTo>
                        <a:pt x="42" y="282"/>
                      </a:lnTo>
                      <a:lnTo>
                        <a:pt x="48" y="282"/>
                      </a:lnTo>
                      <a:lnTo>
                        <a:pt x="54" y="282"/>
                      </a:lnTo>
                      <a:lnTo>
                        <a:pt x="60" y="282"/>
                      </a:lnTo>
                      <a:lnTo>
                        <a:pt x="66" y="282"/>
                      </a:lnTo>
                      <a:lnTo>
                        <a:pt x="72" y="282"/>
                      </a:lnTo>
                      <a:lnTo>
                        <a:pt x="78" y="282"/>
                      </a:lnTo>
                      <a:lnTo>
                        <a:pt x="84" y="282"/>
                      </a:lnTo>
                      <a:lnTo>
                        <a:pt x="90" y="282"/>
                      </a:lnTo>
                      <a:lnTo>
                        <a:pt x="96" y="282"/>
                      </a:lnTo>
                      <a:lnTo>
                        <a:pt x="102" y="282"/>
                      </a:lnTo>
                      <a:lnTo>
                        <a:pt x="108" y="276"/>
                      </a:lnTo>
                      <a:lnTo>
                        <a:pt x="108" y="138"/>
                      </a:lnTo>
                      <a:lnTo>
                        <a:pt x="114" y="120"/>
                      </a:lnTo>
                      <a:lnTo>
                        <a:pt x="114" y="18"/>
                      </a:lnTo>
                      <a:lnTo>
                        <a:pt x="120" y="12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6"/>
                      </a:lnTo>
                      <a:lnTo>
                        <a:pt x="138" y="12"/>
                      </a:lnTo>
                      <a:lnTo>
                        <a:pt x="138" y="78"/>
                      </a:lnTo>
                      <a:lnTo>
                        <a:pt x="144" y="84"/>
                      </a:lnTo>
                      <a:lnTo>
                        <a:pt x="144" y="168"/>
                      </a:lnTo>
                      <a:lnTo>
                        <a:pt x="150" y="180"/>
                      </a:lnTo>
                      <a:lnTo>
                        <a:pt x="150" y="282"/>
                      </a:lnTo>
                      <a:lnTo>
                        <a:pt x="156" y="282"/>
                      </a:lnTo>
                      <a:lnTo>
                        <a:pt x="162" y="282"/>
                      </a:lnTo>
                      <a:lnTo>
                        <a:pt x="168" y="282"/>
                      </a:lnTo>
                      <a:lnTo>
                        <a:pt x="174" y="282"/>
                      </a:lnTo>
                      <a:lnTo>
                        <a:pt x="180" y="282"/>
                      </a:lnTo>
                      <a:lnTo>
                        <a:pt x="186" y="282"/>
                      </a:lnTo>
                      <a:lnTo>
                        <a:pt x="192" y="282"/>
                      </a:lnTo>
                      <a:lnTo>
                        <a:pt x="198" y="282"/>
                      </a:lnTo>
                      <a:lnTo>
                        <a:pt x="204" y="282"/>
                      </a:lnTo>
                      <a:lnTo>
                        <a:pt x="210" y="282"/>
                      </a:lnTo>
                      <a:lnTo>
                        <a:pt x="216" y="282"/>
                      </a:lnTo>
                      <a:lnTo>
                        <a:pt x="222" y="282"/>
                      </a:lnTo>
                      <a:lnTo>
                        <a:pt x="228" y="282"/>
                      </a:lnTo>
                      <a:lnTo>
                        <a:pt x="234" y="282"/>
                      </a:lnTo>
                      <a:lnTo>
                        <a:pt x="240" y="282"/>
                      </a:lnTo>
                      <a:lnTo>
                        <a:pt x="246" y="282"/>
                      </a:lnTo>
                      <a:lnTo>
                        <a:pt x="252" y="282"/>
                      </a:lnTo>
                      <a:lnTo>
                        <a:pt x="258" y="282"/>
                      </a:lnTo>
                      <a:lnTo>
                        <a:pt x="264" y="282"/>
                      </a:lnTo>
                      <a:lnTo>
                        <a:pt x="270" y="282"/>
                      </a:lnTo>
                      <a:lnTo>
                        <a:pt x="276" y="282"/>
                      </a:lnTo>
                      <a:lnTo>
                        <a:pt x="282" y="282"/>
                      </a:lnTo>
                      <a:lnTo>
                        <a:pt x="288" y="282"/>
                      </a:lnTo>
                      <a:lnTo>
                        <a:pt x="294" y="282"/>
                      </a:lnTo>
                      <a:lnTo>
                        <a:pt x="300" y="282"/>
                      </a:lnTo>
                      <a:lnTo>
                        <a:pt x="306" y="282"/>
                      </a:lnTo>
                      <a:lnTo>
                        <a:pt x="312" y="282"/>
                      </a:lnTo>
                      <a:lnTo>
                        <a:pt x="318" y="282"/>
                      </a:lnTo>
                      <a:lnTo>
                        <a:pt x="324" y="282"/>
                      </a:lnTo>
                      <a:lnTo>
                        <a:pt x="330" y="282"/>
                      </a:lnTo>
                      <a:lnTo>
                        <a:pt x="336" y="282"/>
                      </a:lnTo>
                      <a:lnTo>
                        <a:pt x="342" y="282"/>
                      </a:lnTo>
                      <a:lnTo>
                        <a:pt x="348" y="282"/>
                      </a:lnTo>
                      <a:lnTo>
                        <a:pt x="354" y="282"/>
                      </a:lnTo>
                      <a:lnTo>
                        <a:pt x="360" y="282"/>
                      </a:lnTo>
                      <a:lnTo>
                        <a:pt x="366" y="282"/>
                      </a:lnTo>
                      <a:lnTo>
                        <a:pt x="372" y="282"/>
                      </a:lnTo>
                      <a:lnTo>
                        <a:pt x="378" y="282"/>
                      </a:lnTo>
                      <a:lnTo>
                        <a:pt x="384" y="282"/>
                      </a:lnTo>
                      <a:lnTo>
                        <a:pt x="390" y="282"/>
                      </a:lnTo>
                      <a:lnTo>
                        <a:pt x="396" y="282"/>
                      </a:lnTo>
                      <a:lnTo>
                        <a:pt x="402" y="282"/>
                      </a:lnTo>
                      <a:lnTo>
                        <a:pt x="408" y="282"/>
                      </a:lnTo>
                      <a:lnTo>
                        <a:pt x="414" y="282"/>
                      </a:lnTo>
                      <a:lnTo>
                        <a:pt x="420" y="282"/>
                      </a:lnTo>
                      <a:lnTo>
                        <a:pt x="426" y="282"/>
                      </a:lnTo>
                      <a:lnTo>
                        <a:pt x="432" y="282"/>
                      </a:lnTo>
                      <a:lnTo>
                        <a:pt x="438" y="282"/>
                      </a:lnTo>
                      <a:lnTo>
                        <a:pt x="444" y="282"/>
                      </a:lnTo>
                      <a:lnTo>
                        <a:pt x="450" y="282"/>
                      </a:lnTo>
                      <a:lnTo>
                        <a:pt x="456" y="282"/>
                      </a:lnTo>
                      <a:lnTo>
                        <a:pt x="462" y="282"/>
                      </a:lnTo>
                      <a:lnTo>
                        <a:pt x="468" y="282"/>
                      </a:lnTo>
                      <a:lnTo>
                        <a:pt x="474" y="282"/>
                      </a:lnTo>
                      <a:lnTo>
                        <a:pt x="480" y="282"/>
                      </a:lnTo>
                      <a:lnTo>
                        <a:pt x="486" y="282"/>
                      </a:lnTo>
                      <a:lnTo>
                        <a:pt x="492" y="282"/>
                      </a:lnTo>
                      <a:lnTo>
                        <a:pt x="498" y="282"/>
                      </a:lnTo>
                      <a:lnTo>
                        <a:pt x="504" y="282"/>
                      </a:lnTo>
                      <a:lnTo>
                        <a:pt x="510" y="282"/>
                      </a:lnTo>
                      <a:lnTo>
                        <a:pt x="516" y="282"/>
                      </a:lnTo>
                      <a:lnTo>
                        <a:pt x="522" y="282"/>
                      </a:lnTo>
                      <a:lnTo>
                        <a:pt x="528" y="282"/>
                      </a:lnTo>
                      <a:lnTo>
                        <a:pt x="534" y="282"/>
                      </a:lnTo>
                      <a:lnTo>
                        <a:pt x="540" y="282"/>
                      </a:lnTo>
                      <a:lnTo>
                        <a:pt x="546" y="282"/>
                      </a:lnTo>
                      <a:lnTo>
                        <a:pt x="552" y="282"/>
                      </a:lnTo>
                      <a:lnTo>
                        <a:pt x="558" y="282"/>
                      </a:lnTo>
                      <a:lnTo>
                        <a:pt x="564" y="282"/>
                      </a:lnTo>
                      <a:lnTo>
                        <a:pt x="570" y="282"/>
                      </a:lnTo>
                      <a:lnTo>
                        <a:pt x="576" y="282"/>
                      </a:lnTo>
                      <a:lnTo>
                        <a:pt x="582" y="282"/>
                      </a:lnTo>
                      <a:lnTo>
                        <a:pt x="588" y="282"/>
                      </a:lnTo>
                      <a:lnTo>
                        <a:pt x="594" y="282"/>
                      </a:lnTo>
                      <a:lnTo>
                        <a:pt x="600" y="282"/>
                      </a:lnTo>
                      <a:lnTo>
                        <a:pt x="606" y="282"/>
                      </a:lnTo>
                      <a:lnTo>
                        <a:pt x="612" y="282"/>
                      </a:lnTo>
                      <a:lnTo>
                        <a:pt x="618" y="282"/>
                      </a:lnTo>
                      <a:lnTo>
                        <a:pt x="624" y="282"/>
                      </a:lnTo>
                      <a:lnTo>
                        <a:pt x="630" y="282"/>
                      </a:lnTo>
                      <a:lnTo>
                        <a:pt x="636" y="282"/>
                      </a:lnTo>
                      <a:lnTo>
                        <a:pt x="642" y="282"/>
                      </a:lnTo>
                      <a:lnTo>
                        <a:pt x="648" y="282"/>
                      </a:lnTo>
                      <a:lnTo>
                        <a:pt x="654" y="282"/>
                      </a:lnTo>
                      <a:lnTo>
                        <a:pt x="660" y="282"/>
                      </a:lnTo>
                      <a:lnTo>
                        <a:pt x="666" y="282"/>
                      </a:lnTo>
                      <a:lnTo>
                        <a:pt x="672" y="282"/>
                      </a:lnTo>
                      <a:lnTo>
                        <a:pt x="678" y="282"/>
                      </a:lnTo>
                      <a:lnTo>
                        <a:pt x="684" y="282"/>
                      </a:lnTo>
                      <a:lnTo>
                        <a:pt x="690" y="282"/>
                      </a:lnTo>
                      <a:lnTo>
                        <a:pt x="696" y="282"/>
                      </a:lnTo>
                      <a:lnTo>
                        <a:pt x="702" y="282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65" name="Freeform 202"/>
                <p:cNvSpPr>
                  <a:spLocks/>
                </p:cNvSpPr>
                <p:nvPr/>
              </p:nvSpPr>
              <p:spPr bwMode="auto">
                <a:xfrm>
                  <a:off x="2070" y="1986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66" name="Freeform 203"/>
                <p:cNvSpPr>
                  <a:spLocks/>
                </p:cNvSpPr>
                <p:nvPr/>
              </p:nvSpPr>
              <p:spPr bwMode="auto">
                <a:xfrm>
                  <a:off x="2832" y="1806"/>
                  <a:ext cx="732" cy="180"/>
                </a:xfrm>
                <a:custGeom>
                  <a:avLst/>
                  <a:gdLst/>
                  <a:ahLst/>
                  <a:cxnLst>
                    <a:cxn ang="0">
                      <a:pos x="12" y="180"/>
                    </a:cxn>
                    <a:cxn ang="0">
                      <a:pos x="30" y="180"/>
                    </a:cxn>
                    <a:cxn ang="0">
                      <a:pos x="48" y="180"/>
                    </a:cxn>
                    <a:cxn ang="0">
                      <a:pos x="66" y="180"/>
                    </a:cxn>
                    <a:cxn ang="0">
                      <a:pos x="84" y="180"/>
                    </a:cxn>
                    <a:cxn ang="0">
                      <a:pos x="102" y="180"/>
                    </a:cxn>
                    <a:cxn ang="0">
                      <a:pos x="120" y="180"/>
                    </a:cxn>
                    <a:cxn ang="0">
                      <a:pos x="138" y="180"/>
                    </a:cxn>
                    <a:cxn ang="0">
                      <a:pos x="156" y="180"/>
                    </a:cxn>
                    <a:cxn ang="0">
                      <a:pos x="174" y="180"/>
                    </a:cxn>
                    <a:cxn ang="0">
                      <a:pos x="192" y="180"/>
                    </a:cxn>
                    <a:cxn ang="0">
                      <a:pos x="210" y="180"/>
                    </a:cxn>
                    <a:cxn ang="0">
                      <a:pos x="228" y="180"/>
                    </a:cxn>
                    <a:cxn ang="0">
                      <a:pos x="246" y="180"/>
                    </a:cxn>
                    <a:cxn ang="0">
                      <a:pos x="264" y="180"/>
                    </a:cxn>
                    <a:cxn ang="0">
                      <a:pos x="282" y="180"/>
                    </a:cxn>
                    <a:cxn ang="0">
                      <a:pos x="300" y="180"/>
                    </a:cxn>
                    <a:cxn ang="0">
                      <a:pos x="312" y="168"/>
                    </a:cxn>
                    <a:cxn ang="0">
                      <a:pos x="324" y="126"/>
                    </a:cxn>
                    <a:cxn ang="0">
                      <a:pos x="330" y="96"/>
                    </a:cxn>
                    <a:cxn ang="0">
                      <a:pos x="342" y="72"/>
                    </a:cxn>
                    <a:cxn ang="0">
                      <a:pos x="360" y="48"/>
                    </a:cxn>
                    <a:cxn ang="0">
                      <a:pos x="378" y="36"/>
                    </a:cxn>
                    <a:cxn ang="0">
                      <a:pos x="396" y="24"/>
                    </a:cxn>
                    <a:cxn ang="0">
                      <a:pos x="414" y="12"/>
                    </a:cxn>
                    <a:cxn ang="0">
                      <a:pos x="432" y="6"/>
                    </a:cxn>
                    <a:cxn ang="0">
                      <a:pos x="450" y="6"/>
                    </a:cxn>
                    <a:cxn ang="0">
                      <a:pos x="468" y="6"/>
                    </a:cxn>
                    <a:cxn ang="0">
                      <a:pos x="486" y="6"/>
                    </a:cxn>
                    <a:cxn ang="0">
                      <a:pos x="504" y="6"/>
                    </a:cxn>
                    <a:cxn ang="0">
                      <a:pos x="522" y="0"/>
                    </a:cxn>
                    <a:cxn ang="0">
                      <a:pos x="540" y="0"/>
                    </a:cxn>
                    <a:cxn ang="0">
                      <a:pos x="558" y="0"/>
                    </a:cxn>
                    <a:cxn ang="0">
                      <a:pos x="576" y="6"/>
                    </a:cxn>
                    <a:cxn ang="0">
                      <a:pos x="594" y="0"/>
                    </a:cxn>
                    <a:cxn ang="0">
                      <a:pos x="612" y="0"/>
                    </a:cxn>
                    <a:cxn ang="0">
                      <a:pos x="630" y="0"/>
                    </a:cxn>
                    <a:cxn ang="0">
                      <a:pos x="648" y="0"/>
                    </a:cxn>
                    <a:cxn ang="0">
                      <a:pos x="666" y="0"/>
                    </a:cxn>
                    <a:cxn ang="0">
                      <a:pos x="684" y="0"/>
                    </a:cxn>
                    <a:cxn ang="0">
                      <a:pos x="702" y="0"/>
                    </a:cxn>
                    <a:cxn ang="0">
                      <a:pos x="720" y="0"/>
                    </a:cxn>
                  </a:cxnLst>
                  <a:rect l="0" t="0" r="r" b="b"/>
                  <a:pathLst>
                    <a:path w="732" h="180">
                      <a:moveTo>
                        <a:pt x="0" y="180"/>
                      </a:moveTo>
                      <a:lnTo>
                        <a:pt x="6" y="180"/>
                      </a:lnTo>
                      <a:lnTo>
                        <a:pt x="12" y="180"/>
                      </a:lnTo>
                      <a:lnTo>
                        <a:pt x="18" y="180"/>
                      </a:lnTo>
                      <a:lnTo>
                        <a:pt x="24" y="180"/>
                      </a:lnTo>
                      <a:lnTo>
                        <a:pt x="30" y="180"/>
                      </a:lnTo>
                      <a:lnTo>
                        <a:pt x="36" y="180"/>
                      </a:lnTo>
                      <a:lnTo>
                        <a:pt x="42" y="180"/>
                      </a:lnTo>
                      <a:lnTo>
                        <a:pt x="48" y="180"/>
                      </a:lnTo>
                      <a:lnTo>
                        <a:pt x="54" y="180"/>
                      </a:lnTo>
                      <a:lnTo>
                        <a:pt x="60" y="180"/>
                      </a:lnTo>
                      <a:lnTo>
                        <a:pt x="66" y="180"/>
                      </a:lnTo>
                      <a:lnTo>
                        <a:pt x="72" y="180"/>
                      </a:lnTo>
                      <a:lnTo>
                        <a:pt x="78" y="180"/>
                      </a:lnTo>
                      <a:lnTo>
                        <a:pt x="84" y="180"/>
                      </a:lnTo>
                      <a:lnTo>
                        <a:pt x="90" y="180"/>
                      </a:lnTo>
                      <a:lnTo>
                        <a:pt x="96" y="180"/>
                      </a:lnTo>
                      <a:lnTo>
                        <a:pt x="102" y="180"/>
                      </a:lnTo>
                      <a:lnTo>
                        <a:pt x="108" y="180"/>
                      </a:lnTo>
                      <a:lnTo>
                        <a:pt x="114" y="180"/>
                      </a:lnTo>
                      <a:lnTo>
                        <a:pt x="120" y="180"/>
                      </a:lnTo>
                      <a:lnTo>
                        <a:pt x="126" y="180"/>
                      </a:lnTo>
                      <a:lnTo>
                        <a:pt x="132" y="180"/>
                      </a:lnTo>
                      <a:lnTo>
                        <a:pt x="138" y="180"/>
                      </a:lnTo>
                      <a:lnTo>
                        <a:pt x="144" y="180"/>
                      </a:lnTo>
                      <a:lnTo>
                        <a:pt x="150" y="180"/>
                      </a:lnTo>
                      <a:lnTo>
                        <a:pt x="156" y="180"/>
                      </a:lnTo>
                      <a:lnTo>
                        <a:pt x="162" y="180"/>
                      </a:lnTo>
                      <a:lnTo>
                        <a:pt x="168" y="180"/>
                      </a:lnTo>
                      <a:lnTo>
                        <a:pt x="174" y="180"/>
                      </a:lnTo>
                      <a:lnTo>
                        <a:pt x="180" y="180"/>
                      </a:lnTo>
                      <a:lnTo>
                        <a:pt x="186" y="180"/>
                      </a:lnTo>
                      <a:lnTo>
                        <a:pt x="192" y="180"/>
                      </a:lnTo>
                      <a:lnTo>
                        <a:pt x="198" y="180"/>
                      </a:lnTo>
                      <a:lnTo>
                        <a:pt x="204" y="180"/>
                      </a:lnTo>
                      <a:lnTo>
                        <a:pt x="210" y="180"/>
                      </a:lnTo>
                      <a:lnTo>
                        <a:pt x="216" y="180"/>
                      </a:lnTo>
                      <a:lnTo>
                        <a:pt x="222" y="180"/>
                      </a:lnTo>
                      <a:lnTo>
                        <a:pt x="228" y="180"/>
                      </a:lnTo>
                      <a:lnTo>
                        <a:pt x="234" y="180"/>
                      </a:lnTo>
                      <a:lnTo>
                        <a:pt x="240" y="180"/>
                      </a:lnTo>
                      <a:lnTo>
                        <a:pt x="246" y="180"/>
                      </a:lnTo>
                      <a:lnTo>
                        <a:pt x="252" y="180"/>
                      </a:lnTo>
                      <a:lnTo>
                        <a:pt x="258" y="180"/>
                      </a:lnTo>
                      <a:lnTo>
                        <a:pt x="264" y="180"/>
                      </a:lnTo>
                      <a:lnTo>
                        <a:pt x="270" y="180"/>
                      </a:lnTo>
                      <a:lnTo>
                        <a:pt x="276" y="180"/>
                      </a:lnTo>
                      <a:lnTo>
                        <a:pt x="282" y="180"/>
                      </a:lnTo>
                      <a:lnTo>
                        <a:pt x="288" y="180"/>
                      </a:lnTo>
                      <a:lnTo>
                        <a:pt x="294" y="180"/>
                      </a:lnTo>
                      <a:lnTo>
                        <a:pt x="300" y="180"/>
                      </a:lnTo>
                      <a:lnTo>
                        <a:pt x="306" y="180"/>
                      </a:lnTo>
                      <a:lnTo>
                        <a:pt x="312" y="174"/>
                      </a:lnTo>
                      <a:lnTo>
                        <a:pt x="312" y="168"/>
                      </a:lnTo>
                      <a:lnTo>
                        <a:pt x="318" y="162"/>
                      </a:lnTo>
                      <a:lnTo>
                        <a:pt x="318" y="132"/>
                      </a:lnTo>
                      <a:lnTo>
                        <a:pt x="324" y="126"/>
                      </a:lnTo>
                      <a:lnTo>
                        <a:pt x="324" y="108"/>
                      </a:lnTo>
                      <a:lnTo>
                        <a:pt x="330" y="102"/>
                      </a:lnTo>
                      <a:lnTo>
                        <a:pt x="330" y="96"/>
                      </a:lnTo>
                      <a:lnTo>
                        <a:pt x="336" y="90"/>
                      </a:lnTo>
                      <a:lnTo>
                        <a:pt x="336" y="78"/>
                      </a:lnTo>
                      <a:lnTo>
                        <a:pt x="342" y="72"/>
                      </a:lnTo>
                      <a:lnTo>
                        <a:pt x="354" y="60"/>
                      </a:lnTo>
                      <a:lnTo>
                        <a:pt x="354" y="54"/>
                      </a:lnTo>
                      <a:lnTo>
                        <a:pt x="360" y="48"/>
                      </a:lnTo>
                      <a:lnTo>
                        <a:pt x="366" y="42"/>
                      </a:lnTo>
                      <a:lnTo>
                        <a:pt x="372" y="42"/>
                      </a:lnTo>
                      <a:lnTo>
                        <a:pt x="378" y="36"/>
                      </a:lnTo>
                      <a:lnTo>
                        <a:pt x="384" y="30"/>
                      </a:lnTo>
                      <a:lnTo>
                        <a:pt x="390" y="30"/>
                      </a:lnTo>
                      <a:lnTo>
                        <a:pt x="396" y="24"/>
                      </a:lnTo>
                      <a:lnTo>
                        <a:pt x="402" y="18"/>
                      </a:lnTo>
                      <a:lnTo>
                        <a:pt x="408" y="12"/>
                      </a:lnTo>
                      <a:lnTo>
                        <a:pt x="414" y="12"/>
                      </a:lnTo>
                      <a:lnTo>
                        <a:pt x="420" y="12"/>
                      </a:lnTo>
                      <a:lnTo>
                        <a:pt x="426" y="12"/>
                      </a:lnTo>
                      <a:lnTo>
                        <a:pt x="432" y="6"/>
                      </a:lnTo>
                      <a:lnTo>
                        <a:pt x="438" y="6"/>
                      </a:lnTo>
                      <a:lnTo>
                        <a:pt x="444" y="6"/>
                      </a:lnTo>
                      <a:lnTo>
                        <a:pt x="450" y="6"/>
                      </a:lnTo>
                      <a:lnTo>
                        <a:pt x="456" y="6"/>
                      </a:lnTo>
                      <a:lnTo>
                        <a:pt x="462" y="6"/>
                      </a:lnTo>
                      <a:lnTo>
                        <a:pt x="468" y="6"/>
                      </a:lnTo>
                      <a:lnTo>
                        <a:pt x="474" y="6"/>
                      </a:lnTo>
                      <a:lnTo>
                        <a:pt x="480" y="6"/>
                      </a:lnTo>
                      <a:lnTo>
                        <a:pt x="486" y="6"/>
                      </a:lnTo>
                      <a:lnTo>
                        <a:pt x="492" y="6"/>
                      </a:lnTo>
                      <a:lnTo>
                        <a:pt x="498" y="6"/>
                      </a:lnTo>
                      <a:lnTo>
                        <a:pt x="504" y="6"/>
                      </a:lnTo>
                      <a:lnTo>
                        <a:pt x="510" y="6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6"/>
                      </a:lnTo>
                      <a:lnTo>
                        <a:pt x="576" y="6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67" name="Freeform 204"/>
                <p:cNvSpPr>
                  <a:spLocks/>
                </p:cNvSpPr>
                <p:nvPr/>
              </p:nvSpPr>
              <p:spPr bwMode="auto">
                <a:xfrm>
                  <a:off x="3564" y="1806"/>
                  <a:ext cx="504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  <a:cxn ang="0">
                      <a:pos x="462" y="0"/>
                    </a:cxn>
                    <a:cxn ang="0">
                      <a:pos x="474" y="0"/>
                    </a:cxn>
                    <a:cxn ang="0">
                      <a:pos x="486" y="0"/>
                    </a:cxn>
                    <a:cxn ang="0">
                      <a:pos x="498" y="0"/>
                    </a:cxn>
                  </a:cxnLst>
                  <a:rect l="0" t="0" r="r" b="b"/>
                  <a:pathLst>
                    <a:path w="504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68" name="Freeform 205"/>
                <p:cNvSpPr>
                  <a:spLocks/>
                </p:cNvSpPr>
                <p:nvPr/>
              </p:nvSpPr>
              <p:spPr bwMode="auto">
                <a:xfrm>
                  <a:off x="1368" y="2142"/>
                  <a:ext cx="732" cy="66"/>
                </a:xfrm>
                <a:custGeom>
                  <a:avLst/>
                  <a:gdLst/>
                  <a:ahLst/>
                  <a:cxnLst>
                    <a:cxn ang="0">
                      <a:pos x="0" y="66"/>
                    </a:cxn>
                    <a:cxn ang="0">
                      <a:pos x="18" y="66"/>
                    </a:cxn>
                    <a:cxn ang="0">
                      <a:pos x="36" y="66"/>
                    </a:cxn>
                    <a:cxn ang="0">
                      <a:pos x="54" y="66"/>
                    </a:cxn>
                    <a:cxn ang="0">
                      <a:pos x="72" y="66"/>
                    </a:cxn>
                    <a:cxn ang="0">
                      <a:pos x="90" y="66"/>
                    </a:cxn>
                    <a:cxn ang="0">
                      <a:pos x="108" y="66"/>
                    </a:cxn>
                    <a:cxn ang="0">
                      <a:pos x="120" y="12"/>
                    </a:cxn>
                    <a:cxn ang="0">
                      <a:pos x="132" y="0"/>
                    </a:cxn>
                    <a:cxn ang="0">
                      <a:pos x="144" y="66"/>
                    </a:cxn>
                    <a:cxn ang="0">
                      <a:pos x="162" y="66"/>
                    </a:cxn>
                    <a:cxn ang="0">
                      <a:pos x="180" y="66"/>
                    </a:cxn>
                    <a:cxn ang="0">
                      <a:pos x="198" y="66"/>
                    </a:cxn>
                    <a:cxn ang="0">
                      <a:pos x="216" y="66"/>
                    </a:cxn>
                    <a:cxn ang="0">
                      <a:pos x="234" y="66"/>
                    </a:cxn>
                    <a:cxn ang="0">
                      <a:pos x="252" y="66"/>
                    </a:cxn>
                    <a:cxn ang="0">
                      <a:pos x="270" y="66"/>
                    </a:cxn>
                    <a:cxn ang="0">
                      <a:pos x="288" y="66"/>
                    </a:cxn>
                    <a:cxn ang="0">
                      <a:pos x="306" y="66"/>
                    </a:cxn>
                    <a:cxn ang="0">
                      <a:pos x="324" y="66"/>
                    </a:cxn>
                    <a:cxn ang="0">
                      <a:pos x="342" y="66"/>
                    </a:cxn>
                    <a:cxn ang="0">
                      <a:pos x="360" y="66"/>
                    </a:cxn>
                    <a:cxn ang="0">
                      <a:pos x="378" y="66"/>
                    </a:cxn>
                    <a:cxn ang="0">
                      <a:pos x="396" y="66"/>
                    </a:cxn>
                    <a:cxn ang="0">
                      <a:pos x="414" y="66"/>
                    </a:cxn>
                    <a:cxn ang="0">
                      <a:pos x="432" y="66"/>
                    </a:cxn>
                    <a:cxn ang="0">
                      <a:pos x="450" y="66"/>
                    </a:cxn>
                    <a:cxn ang="0">
                      <a:pos x="468" y="66"/>
                    </a:cxn>
                    <a:cxn ang="0">
                      <a:pos x="486" y="66"/>
                    </a:cxn>
                    <a:cxn ang="0">
                      <a:pos x="504" y="66"/>
                    </a:cxn>
                    <a:cxn ang="0">
                      <a:pos x="522" y="66"/>
                    </a:cxn>
                    <a:cxn ang="0">
                      <a:pos x="540" y="66"/>
                    </a:cxn>
                    <a:cxn ang="0">
                      <a:pos x="558" y="66"/>
                    </a:cxn>
                    <a:cxn ang="0">
                      <a:pos x="576" y="66"/>
                    </a:cxn>
                    <a:cxn ang="0">
                      <a:pos x="594" y="66"/>
                    </a:cxn>
                    <a:cxn ang="0">
                      <a:pos x="612" y="66"/>
                    </a:cxn>
                    <a:cxn ang="0">
                      <a:pos x="630" y="66"/>
                    </a:cxn>
                    <a:cxn ang="0">
                      <a:pos x="648" y="66"/>
                    </a:cxn>
                    <a:cxn ang="0">
                      <a:pos x="666" y="66"/>
                    </a:cxn>
                    <a:cxn ang="0">
                      <a:pos x="684" y="66"/>
                    </a:cxn>
                    <a:cxn ang="0">
                      <a:pos x="702" y="66"/>
                    </a:cxn>
                    <a:cxn ang="0">
                      <a:pos x="720" y="66"/>
                    </a:cxn>
                  </a:cxnLst>
                  <a:rect l="0" t="0" r="r" b="b"/>
                  <a:pathLst>
                    <a:path w="732" h="66">
                      <a:moveTo>
                        <a:pt x="0" y="30"/>
                      </a:moveTo>
                      <a:lnTo>
                        <a:pt x="0" y="12"/>
                      </a:lnTo>
                      <a:lnTo>
                        <a:pt x="0" y="66"/>
                      </a:lnTo>
                      <a:lnTo>
                        <a:pt x="6" y="66"/>
                      </a:lnTo>
                      <a:lnTo>
                        <a:pt x="12" y="66"/>
                      </a:lnTo>
                      <a:lnTo>
                        <a:pt x="18" y="66"/>
                      </a:lnTo>
                      <a:lnTo>
                        <a:pt x="24" y="66"/>
                      </a:lnTo>
                      <a:lnTo>
                        <a:pt x="30" y="66"/>
                      </a:lnTo>
                      <a:lnTo>
                        <a:pt x="36" y="66"/>
                      </a:lnTo>
                      <a:lnTo>
                        <a:pt x="42" y="66"/>
                      </a:lnTo>
                      <a:lnTo>
                        <a:pt x="48" y="66"/>
                      </a:lnTo>
                      <a:lnTo>
                        <a:pt x="54" y="66"/>
                      </a:lnTo>
                      <a:lnTo>
                        <a:pt x="60" y="66"/>
                      </a:lnTo>
                      <a:lnTo>
                        <a:pt x="66" y="66"/>
                      </a:lnTo>
                      <a:lnTo>
                        <a:pt x="72" y="66"/>
                      </a:lnTo>
                      <a:lnTo>
                        <a:pt x="78" y="66"/>
                      </a:lnTo>
                      <a:lnTo>
                        <a:pt x="84" y="66"/>
                      </a:lnTo>
                      <a:lnTo>
                        <a:pt x="90" y="66"/>
                      </a:lnTo>
                      <a:lnTo>
                        <a:pt x="96" y="66"/>
                      </a:lnTo>
                      <a:lnTo>
                        <a:pt x="102" y="66"/>
                      </a:lnTo>
                      <a:lnTo>
                        <a:pt x="108" y="66"/>
                      </a:lnTo>
                      <a:lnTo>
                        <a:pt x="114" y="60"/>
                      </a:lnTo>
                      <a:lnTo>
                        <a:pt x="114" y="18"/>
                      </a:lnTo>
                      <a:lnTo>
                        <a:pt x="120" y="12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6"/>
                      </a:lnTo>
                      <a:lnTo>
                        <a:pt x="138" y="66"/>
                      </a:lnTo>
                      <a:lnTo>
                        <a:pt x="144" y="66"/>
                      </a:lnTo>
                      <a:lnTo>
                        <a:pt x="150" y="66"/>
                      </a:lnTo>
                      <a:lnTo>
                        <a:pt x="156" y="66"/>
                      </a:lnTo>
                      <a:lnTo>
                        <a:pt x="162" y="66"/>
                      </a:lnTo>
                      <a:lnTo>
                        <a:pt x="168" y="66"/>
                      </a:lnTo>
                      <a:lnTo>
                        <a:pt x="174" y="66"/>
                      </a:lnTo>
                      <a:lnTo>
                        <a:pt x="180" y="66"/>
                      </a:lnTo>
                      <a:lnTo>
                        <a:pt x="186" y="66"/>
                      </a:lnTo>
                      <a:lnTo>
                        <a:pt x="192" y="66"/>
                      </a:lnTo>
                      <a:lnTo>
                        <a:pt x="198" y="66"/>
                      </a:lnTo>
                      <a:lnTo>
                        <a:pt x="204" y="66"/>
                      </a:lnTo>
                      <a:lnTo>
                        <a:pt x="210" y="66"/>
                      </a:lnTo>
                      <a:lnTo>
                        <a:pt x="216" y="66"/>
                      </a:lnTo>
                      <a:lnTo>
                        <a:pt x="222" y="66"/>
                      </a:lnTo>
                      <a:lnTo>
                        <a:pt x="228" y="66"/>
                      </a:lnTo>
                      <a:lnTo>
                        <a:pt x="234" y="66"/>
                      </a:lnTo>
                      <a:lnTo>
                        <a:pt x="240" y="66"/>
                      </a:lnTo>
                      <a:lnTo>
                        <a:pt x="246" y="66"/>
                      </a:lnTo>
                      <a:lnTo>
                        <a:pt x="252" y="66"/>
                      </a:lnTo>
                      <a:lnTo>
                        <a:pt x="258" y="66"/>
                      </a:lnTo>
                      <a:lnTo>
                        <a:pt x="264" y="66"/>
                      </a:lnTo>
                      <a:lnTo>
                        <a:pt x="270" y="66"/>
                      </a:lnTo>
                      <a:lnTo>
                        <a:pt x="276" y="66"/>
                      </a:lnTo>
                      <a:lnTo>
                        <a:pt x="282" y="66"/>
                      </a:lnTo>
                      <a:lnTo>
                        <a:pt x="288" y="66"/>
                      </a:lnTo>
                      <a:lnTo>
                        <a:pt x="294" y="66"/>
                      </a:lnTo>
                      <a:lnTo>
                        <a:pt x="300" y="66"/>
                      </a:lnTo>
                      <a:lnTo>
                        <a:pt x="306" y="66"/>
                      </a:lnTo>
                      <a:lnTo>
                        <a:pt x="312" y="66"/>
                      </a:lnTo>
                      <a:lnTo>
                        <a:pt x="318" y="66"/>
                      </a:lnTo>
                      <a:lnTo>
                        <a:pt x="324" y="66"/>
                      </a:lnTo>
                      <a:lnTo>
                        <a:pt x="330" y="66"/>
                      </a:lnTo>
                      <a:lnTo>
                        <a:pt x="336" y="66"/>
                      </a:lnTo>
                      <a:lnTo>
                        <a:pt x="342" y="66"/>
                      </a:lnTo>
                      <a:lnTo>
                        <a:pt x="348" y="66"/>
                      </a:lnTo>
                      <a:lnTo>
                        <a:pt x="354" y="66"/>
                      </a:lnTo>
                      <a:lnTo>
                        <a:pt x="360" y="66"/>
                      </a:lnTo>
                      <a:lnTo>
                        <a:pt x="366" y="66"/>
                      </a:lnTo>
                      <a:lnTo>
                        <a:pt x="372" y="66"/>
                      </a:lnTo>
                      <a:lnTo>
                        <a:pt x="378" y="66"/>
                      </a:lnTo>
                      <a:lnTo>
                        <a:pt x="384" y="66"/>
                      </a:lnTo>
                      <a:lnTo>
                        <a:pt x="390" y="66"/>
                      </a:lnTo>
                      <a:lnTo>
                        <a:pt x="396" y="66"/>
                      </a:lnTo>
                      <a:lnTo>
                        <a:pt x="402" y="66"/>
                      </a:lnTo>
                      <a:lnTo>
                        <a:pt x="408" y="66"/>
                      </a:lnTo>
                      <a:lnTo>
                        <a:pt x="414" y="66"/>
                      </a:lnTo>
                      <a:lnTo>
                        <a:pt x="420" y="66"/>
                      </a:lnTo>
                      <a:lnTo>
                        <a:pt x="426" y="66"/>
                      </a:lnTo>
                      <a:lnTo>
                        <a:pt x="432" y="66"/>
                      </a:lnTo>
                      <a:lnTo>
                        <a:pt x="438" y="66"/>
                      </a:lnTo>
                      <a:lnTo>
                        <a:pt x="444" y="66"/>
                      </a:lnTo>
                      <a:lnTo>
                        <a:pt x="450" y="66"/>
                      </a:lnTo>
                      <a:lnTo>
                        <a:pt x="456" y="66"/>
                      </a:lnTo>
                      <a:lnTo>
                        <a:pt x="462" y="66"/>
                      </a:lnTo>
                      <a:lnTo>
                        <a:pt x="468" y="66"/>
                      </a:lnTo>
                      <a:lnTo>
                        <a:pt x="474" y="66"/>
                      </a:lnTo>
                      <a:lnTo>
                        <a:pt x="480" y="66"/>
                      </a:lnTo>
                      <a:lnTo>
                        <a:pt x="486" y="66"/>
                      </a:lnTo>
                      <a:lnTo>
                        <a:pt x="492" y="66"/>
                      </a:lnTo>
                      <a:lnTo>
                        <a:pt x="498" y="66"/>
                      </a:lnTo>
                      <a:lnTo>
                        <a:pt x="504" y="66"/>
                      </a:lnTo>
                      <a:lnTo>
                        <a:pt x="510" y="66"/>
                      </a:lnTo>
                      <a:lnTo>
                        <a:pt x="516" y="66"/>
                      </a:lnTo>
                      <a:lnTo>
                        <a:pt x="522" y="66"/>
                      </a:lnTo>
                      <a:lnTo>
                        <a:pt x="528" y="66"/>
                      </a:lnTo>
                      <a:lnTo>
                        <a:pt x="534" y="66"/>
                      </a:lnTo>
                      <a:lnTo>
                        <a:pt x="540" y="66"/>
                      </a:lnTo>
                      <a:lnTo>
                        <a:pt x="546" y="66"/>
                      </a:lnTo>
                      <a:lnTo>
                        <a:pt x="552" y="66"/>
                      </a:lnTo>
                      <a:lnTo>
                        <a:pt x="558" y="66"/>
                      </a:lnTo>
                      <a:lnTo>
                        <a:pt x="564" y="66"/>
                      </a:lnTo>
                      <a:lnTo>
                        <a:pt x="570" y="66"/>
                      </a:lnTo>
                      <a:lnTo>
                        <a:pt x="576" y="66"/>
                      </a:lnTo>
                      <a:lnTo>
                        <a:pt x="582" y="66"/>
                      </a:lnTo>
                      <a:lnTo>
                        <a:pt x="588" y="66"/>
                      </a:lnTo>
                      <a:lnTo>
                        <a:pt x="594" y="66"/>
                      </a:lnTo>
                      <a:lnTo>
                        <a:pt x="600" y="66"/>
                      </a:lnTo>
                      <a:lnTo>
                        <a:pt x="606" y="66"/>
                      </a:lnTo>
                      <a:lnTo>
                        <a:pt x="612" y="66"/>
                      </a:lnTo>
                      <a:lnTo>
                        <a:pt x="618" y="66"/>
                      </a:lnTo>
                      <a:lnTo>
                        <a:pt x="624" y="66"/>
                      </a:lnTo>
                      <a:lnTo>
                        <a:pt x="630" y="66"/>
                      </a:lnTo>
                      <a:lnTo>
                        <a:pt x="636" y="66"/>
                      </a:lnTo>
                      <a:lnTo>
                        <a:pt x="642" y="66"/>
                      </a:lnTo>
                      <a:lnTo>
                        <a:pt x="648" y="66"/>
                      </a:lnTo>
                      <a:lnTo>
                        <a:pt x="654" y="66"/>
                      </a:lnTo>
                      <a:lnTo>
                        <a:pt x="660" y="66"/>
                      </a:lnTo>
                      <a:lnTo>
                        <a:pt x="666" y="66"/>
                      </a:lnTo>
                      <a:lnTo>
                        <a:pt x="672" y="66"/>
                      </a:lnTo>
                      <a:lnTo>
                        <a:pt x="678" y="66"/>
                      </a:lnTo>
                      <a:lnTo>
                        <a:pt x="684" y="66"/>
                      </a:lnTo>
                      <a:lnTo>
                        <a:pt x="690" y="66"/>
                      </a:lnTo>
                      <a:lnTo>
                        <a:pt x="696" y="66"/>
                      </a:lnTo>
                      <a:lnTo>
                        <a:pt x="702" y="66"/>
                      </a:lnTo>
                      <a:lnTo>
                        <a:pt x="708" y="66"/>
                      </a:lnTo>
                      <a:lnTo>
                        <a:pt x="714" y="66"/>
                      </a:lnTo>
                      <a:lnTo>
                        <a:pt x="720" y="66"/>
                      </a:lnTo>
                      <a:lnTo>
                        <a:pt x="726" y="66"/>
                      </a:lnTo>
                      <a:lnTo>
                        <a:pt x="732" y="66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869" name="Freeform 206"/>
                <p:cNvSpPr>
                  <a:spLocks/>
                </p:cNvSpPr>
                <p:nvPr/>
              </p:nvSpPr>
              <p:spPr bwMode="auto">
                <a:xfrm>
                  <a:off x="2100" y="2208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</p:grpSp>
          <p:sp>
            <p:nvSpPr>
              <p:cNvPr id="614" name="Freeform 208"/>
              <p:cNvSpPr>
                <a:spLocks/>
              </p:cNvSpPr>
              <p:nvPr/>
            </p:nvSpPr>
            <p:spPr bwMode="auto">
              <a:xfrm>
                <a:off x="4543425" y="3505200"/>
                <a:ext cx="1209675" cy="158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0" y="0"/>
                  </a:cxn>
                  <a:cxn ang="0">
                    <a:pos x="48" y="0"/>
                  </a:cxn>
                  <a:cxn ang="0">
                    <a:pos x="66" y="0"/>
                  </a:cxn>
                  <a:cxn ang="0">
                    <a:pos x="84" y="0"/>
                  </a:cxn>
                  <a:cxn ang="0">
                    <a:pos x="102" y="0"/>
                  </a:cxn>
                  <a:cxn ang="0">
                    <a:pos x="120" y="0"/>
                  </a:cxn>
                  <a:cxn ang="0">
                    <a:pos x="138" y="0"/>
                  </a:cxn>
                  <a:cxn ang="0">
                    <a:pos x="156" y="0"/>
                  </a:cxn>
                  <a:cxn ang="0">
                    <a:pos x="174" y="0"/>
                  </a:cxn>
                  <a:cxn ang="0">
                    <a:pos x="192" y="0"/>
                  </a:cxn>
                  <a:cxn ang="0">
                    <a:pos x="210" y="0"/>
                  </a:cxn>
                  <a:cxn ang="0">
                    <a:pos x="228" y="0"/>
                  </a:cxn>
                  <a:cxn ang="0">
                    <a:pos x="246" y="0"/>
                  </a:cxn>
                  <a:cxn ang="0">
                    <a:pos x="264" y="0"/>
                  </a:cxn>
                  <a:cxn ang="0">
                    <a:pos x="282" y="0"/>
                  </a:cxn>
                  <a:cxn ang="0">
                    <a:pos x="300" y="0"/>
                  </a:cxn>
                  <a:cxn ang="0">
                    <a:pos x="318" y="0"/>
                  </a:cxn>
                  <a:cxn ang="0">
                    <a:pos x="336" y="0"/>
                  </a:cxn>
                  <a:cxn ang="0">
                    <a:pos x="354" y="0"/>
                  </a:cxn>
                  <a:cxn ang="0">
                    <a:pos x="372" y="0"/>
                  </a:cxn>
                  <a:cxn ang="0">
                    <a:pos x="390" y="0"/>
                  </a:cxn>
                  <a:cxn ang="0">
                    <a:pos x="408" y="0"/>
                  </a:cxn>
                  <a:cxn ang="0">
                    <a:pos x="426" y="0"/>
                  </a:cxn>
                  <a:cxn ang="0">
                    <a:pos x="444" y="0"/>
                  </a:cxn>
                  <a:cxn ang="0">
                    <a:pos x="462" y="0"/>
                  </a:cxn>
                  <a:cxn ang="0">
                    <a:pos x="480" y="0"/>
                  </a:cxn>
                  <a:cxn ang="0">
                    <a:pos x="498" y="0"/>
                  </a:cxn>
                  <a:cxn ang="0">
                    <a:pos x="516" y="0"/>
                  </a:cxn>
                  <a:cxn ang="0">
                    <a:pos x="534" y="0"/>
                  </a:cxn>
                  <a:cxn ang="0">
                    <a:pos x="552" y="0"/>
                  </a:cxn>
                  <a:cxn ang="0">
                    <a:pos x="570" y="0"/>
                  </a:cxn>
                  <a:cxn ang="0">
                    <a:pos x="588" y="0"/>
                  </a:cxn>
                  <a:cxn ang="0">
                    <a:pos x="606" y="0"/>
                  </a:cxn>
                  <a:cxn ang="0">
                    <a:pos x="624" y="0"/>
                  </a:cxn>
                  <a:cxn ang="0">
                    <a:pos x="642" y="0"/>
                  </a:cxn>
                  <a:cxn ang="0">
                    <a:pos x="660" y="0"/>
                  </a:cxn>
                  <a:cxn ang="0">
                    <a:pos x="678" y="0"/>
                  </a:cxn>
                  <a:cxn ang="0">
                    <a:pos x="696" y="0"/>
                  </a:cxn>
                  <a:cxn ang="0">
                    <a:pos x="714" y="0"/>
                  </a:cxn>
                  <a:cxn ang="0">
                    <a:pos x="732" y="0"/>
                  </a:cxn>
                  <a:cxn ang="0">
                    <a:pos x="750" y="0"/>
                  </a:cxn>
                </a:cxnLst>
                <a:rect l="0" t="0" r="r" b="b"/>
                <a:pathLst>
                  <a:path w="762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50" y="0"/>
                    </a:lnTo>
                    <a:lnTo>
                      <a:pt x="456" y="0"/>
                    </a:lnTo>
                    <a:lnTo>
                      <a:pt x="462" y="0"/>
                    </a:lnTo>
                    <a:lnTo>
                      <a:pt x="468" y="0"/>
                    </a:lnTo>
                    <a:lnTo>
                      <a:pt x="474" y="0"/>
                    </a:lnTo>
                    <a:lnTo>
                      <a:pt x="480" y="0"/>
                    </a:lnTo>
                    <a:lnTo>
                      <a:pt x="486" y="0"/>
                    </a:lnTo>
                    <a:lnTo>
                      <a:pt x="492" y="0"/>
                    </a:lnTo>
                    <a:lnTo>
                      <a:pt x="498" y="0"/>
                    </a:lnTo>
                    <a:lnTo>
                      <a:pt x="504" y="0"/>
                    </a:lnTo>
                    <a:lnTo>
                      <a:pt x="510" y="0"/>
                    </a:lnTo>
                    <a:lnTo>
                      <a:pt x="516" y="0"/>
                    </a:lnTo>
                    <a:lnTo>
                      <a:pt x="522" y="0"/>
                    </a:lnTo>
                    <a:lnTo>
                      <a:pt x="528" y="0"/>
                    </a:lnTo>
                    <a:lnTo>
                      <a:pt x="534" y="0"/>
                    </a:lnTo>
                    <a:lnTo>
                      <a:pt x="540" y="0"/>
                    </a:lnTo>
                    <a:lnTo>
                      <a:pt x="546" y="0"/>
                    </a:lnTo>
                    <a:lnTo>
                      <a:pt x="552" y="0"/>
                    </a:lnTo>
                    <a:lnTo>
                      <a:pt x="558" y="0"/>
                    </a:lnTo>
                    <a:lnTo>
                      <a:pt x="564" y="0"/>
                    </a:lnTo>
                    <a:lnTo>
                      <a:pt x="570" y="0"/>
                    </a:lnTo>
                    <a:lnTo>
                      <a:pt x="576" y="0"/>
                    </a:lnTo>
                    <a:lnTo>
                      <a:pt x="582" y="0"/>
                    </a:lnTo>
                    <a:lnTo>
                      <a:pt x="588" y="0"/>
                    </a:lnTo>
                    <a:lnTo>
                      <a:pt x="594" y="0"/>
                    </a:lnTo>
                    <a:lnTo>
                      <a:pt x="600" y="0"/>
                    </a:lnTo>
                    <a:lnTo>
                      <a:pt x="606" y="0"/>
                    </a:lnTo>
                    <a:lnTo>
                      <a:pt x="612" y="0"/>
                    </a:lnTo>
                    <a:lnTo>
                      <a:pt x="618" y="0"/>
                    </a:lnTo>
                    <a:lnTo>
                      <a:pt x="624" y="0"/>
                    </a:lnTo>
                    <a:lnTo>
                      <a:pt x="630" y="0"/>
                    </a:lnTo>
                    <a:lnTo>
                      <a:pt x="636" y="0"/>
                    </a:lnTo>
                    <a:lnTo>
                      <a:pt x="642" y="0"/>
                    </a:lnTo>
                    <a:lnTo>
                      <a:pt x="648" y="0"/>
                    </a:lnTo>
                    <a:lnTo>
                      <a:pt x="654" y="0"/>
                    </a:lnTo>
                    <a:lnTo>
                      <a:pt x="660" y="0"/>
                    </a:lnTo>
                    <a:lnTo>
                      <a:pt x="666" y="0"/>
                    </a:lnTo>
                    <a:lnTo>
                      <a:pt x="672" y="0"/>
                    </a:lnTo>
                    <a:lnTo>
                      <a:pt x="678" y="0"/>
                    </a:lnTo>
                    <a:lnTo>
                      <a:pt x="684" y="0"/>
                    </a:lnTo>
                    <a:lnTo>
                      <a:pt x="690" y="0"/>
                    </a:lnTo>
                    <a:lnTo>
                      <a:pt x="696" y="0"/>
                    </a:lnTo>
                    <a:lnTo>
                      <a:pt x="702" y="0"/>
                    </a:lnTo>
                    <a:lnTo>
                      <a:pt x="708" y="0"/>
                    </a:lnTo>
                    <a:lnTo>
                      <a:pt x="714" y="0"/>
                    </a:lnTo>
                    <a:lnTo>
                      <a:pt x="720" y="0"/>
                    </a:lnTo>
                    <a:lnTo>
                      <a:pt x="726" y="0"/>
                    </a:lnTo>
                    <a:lnTo>
                      <a:pt x="732" y="0"/>
                    </a:lnTo>
                    <a:lnTo>
                      <a:pt x="738" y="0"/>
                    </a:lnTo>
                    <a:lnTo>
                      <a:pt x="744" y="0"/>
                    </a:lnTo>
                    <a:lnTo>
                      <a:pt x="750" y="0"/>
                    </a:lnTo>
                    <a:lnTo>
                      <a:pt x="756" y="0"/>
                    </a:lnTo>
                    <a:lnTo>
                      <a:pt x="762" y="0"/>
                    </a:lnTo>
                  </a:path>
                </a:pathLst>
              </a:custGeom>
              <a:noFill/>
              <a:ln w="12700">
                <a:solidFill>
                  <a:srgbClr val="BF00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615" name="Freeform 209"/>
              <p:cNvSpPr>
                <a:spLocks/>
              </p:cNvSpPr>
              <p:nvPr/>
            </p:nvSpPr>
            <p:spPr bwMode="auto">
              <a:xfrm>
                <a:off x="5753100" y="3505200"/>
                <a:ext cx="704850" cy="158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8" y="0"/>
                  </a:cxn>
                  <a:cxn ang="0">
                    <a:pos x="30" y="0"/>
                  </a:cxn>
                  <a:cxn ang="0">
                    <a:pos x="42" y="0"/>
                  </a:cxn>
                  <a:cxn ang="0">
                    <a:pos x="54" y="0"/>
                  </a:cxn>
                  <a:cxn ang="0">
                    <a:pos x="66" y="0"/>
                  </a:cxn>
                  <a:cxn ang="0">
                    <a:pos x="78" y="0"/>
                  </a:cxn>
                  <a:cxn ang="0">
                    <a:pos x="90" y="0"/>
                  </a:cxn>
                  <a:cxn ang="0">
                    <a:pos x="102" y="0"/>
                  </a:cxn>
                  <a:cxn ang="0">
                    <a:pos x="114" y="0"/>
                  </a:cxn>
                  <a:cxn ang="0">
                    <a:pos x="126" y="0"/>
                  </a:cxn>
                  <a:cxn ang="0">
                    <a:pos x="138" y="0"/>
                  </a:cxn>
                  <a:cxn ang="0">
                    <a:pos x="150" y="0"/>
                  </a:cxn>
                  <a:cxn ang="0">
                    <a:pos x="162" y="0"/>
                  </a:cxn>
                  <a:cxn ang="0">
                    <a:pos x="174" y="0"/>
                  </a:cxn>
                  <a:cxn ang="0">
                    <a:pos x="186" y="0"/>
                  </a:cxn>
                  <a:cxn ang="0">
                    <a:pos x="198" y="0"/>
                  </a:cxn>
                  <a:cxn ang="0">
                    <a:pos x="210" y="0"/>
                  </a:cxn>
                  <a:cxn ang="0">
                    <a:pos x="222" y="0"/>
                  </a:cxn>
                  <a:cxn ang="0">
                    <a:pos x="234" y="0"/>
                  </a:cxn>
                  <a:cxn ang="0">
                    <a:pos x="246" y="0"/>
                  </a:cxn>
                  <a:cxn ang="0">
                    <a:pos x="258" y="0"/>
                  </a:cxn>
                  <a:cxn ang="0">
                    <a:pos x="270" y="0"/>
                  </a:cxn>
                  <a:cxn ang="0">
                    <a:pos x="282" y="0"/>
                  </a:cxn>
                  <a:cxn ang="0">
                    <a:pos x="294" y="0"/>
                  </a:cxn>
                  <a:cxn ang="0">
                    <a:pos x="306" y="0"/>
                  </a:cxn>
                  <a:cxn ang="0">
                    <a:pos x="318" y="0"/>
                  </a:cxn>
                  <a:cxn ang="0">
                    <a:pos x="330" y="0"/>
                  </a:cxn>
                  <a:cxn ang="0">
                    <a:pos x="342" y="0"/>
                  </a:cxn>
                  <a:cxn ang="0">
                    <a:pos x="354" y="0"/>
                  </a:cxn>
                  <a:cxn ang="0">
                    <a:pos x="366" y="0"/>
                  </a:cxn>
                  <a:cxn ang="0">
                    <a:pos x="378" y="0"/>
                  </a:cxn>
                  <a:cxn ang="0">
                    <a:pos x="390" y="0"/>
                  </a:cxn>
                  <a:cxn ang="0">
                    <a:pos x="402" y="0"/>
                  </a:cxn>
                  <a:cxn ang="0">
                    <a:pos x="414" y="0"/>
                  </a:cxn>
                  <a:cxn ang="0">
                    <a:pos x="426" y="0"/>
                  </a:cxn>
                  <a:cxn ang="0">
                    <a:pos x="438" y="0"/>
                  </a:cxn>
                </a:cxnLst>
                <a:rect l="0" t="0" r="r" b="b"/>
                <a:pathLst>
                  <a:path w="44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  <a:lnTo>
                      <a:pt x="444" y="0"/>
                    </a:lnTo>
                  </a:path>
                </a:pathLst>
              </a:custGeom>
              <a:noFill/>
              <a:ln w="12700">
                <a:solidFill>
                  <a:srgbClr val="BF00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616" name="Freeform 210"/>
              <p:cNvSpPr>
                <a:spLocks/>
              </p:cNvSpPr>
              <p:nvPr/>
            </p:nvSpPr>
            <p:spPr bwMode="auto">
              <a:xfrm>
                <a:off x="2171700" y="3286125"/>
                <a:ext cx="1181100" cy="161925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12" y="102"/>
                  </a:cxn>
                  <a:cxn ang="0">
                    <a:pos x="30" y="102"/>
                  </a:cxn>
                  <a:cxn ang="0">
                    <a:pos x="48" y="102"/>
                  </a:cxn>
                  <a:cxn ang="0">
                    <a:pos x="66" y="102"/>
                  </a:cxn>
                  <a:cxn ang="0">
                    <a:pos x="84" y="102"/>
                  </a:cxn>
                  <a:cxn ang="0">
                    <a:pos x="102" y="102"/>
                  </a:cxn>
                  <a:cxn ang="0">
                    <a:pos x="120" y="102"/>
                  </a:cxn>
                  <a:cxn ang="0">
                    <a:pos x="138" y="102"/>
                  </a:cxn>
                  <a:cxn ang="0">
                    <a:pos x="156" y="102"/>
                  </a:cxn>
                  <a:cxn ang="0">
                    <a:pos x="174" y="102"/>
                  </a:cxn>
                  <a:cxn ang="0">
                    <a:pos x="192" y="102"/>
                  </a:cxn>
                  <a:cxn ang="0">
                    <a:pos x="210" y="102"/>
                  </a:cxn>
                  <a:cxn ang="0">
                    <a:pos x="228" y="102"/>
                  </a:cxn>
                  <a:cxn ang="0">
                    <a:pos x="246" y="102"/>
                  </a:cxn>
                  <a:cxn ang="0">
                    <a:pos x="264" y="102"/>
                  </a:cxn>
                  <a:cxn ang="0">
                    <a:pos x="282" y="102"/>
                  </a:cxn>
                  <a:cxn ang="0">
                    <a:pos x="300" y="102"/>
                  </a:cxn>
                  <a:cxn ang="0">
                    <a:pos x="318" y="102"/>
                  </a:cxn>
                  <a:cxn ang="0">
                    <a:pos x="336" y="102"/>
                  </a:cxn>
                  <a:cxn ang="0">
                    <a:pos x="354" y="102"/>
                  </a:cxn>
                  <a:cxn ang="0">
                    <a:pos x="372" y="102"/>
                  </a:cxn>
                  <a:cxn ang="0">
                    <a:pos x="390" y="102"/>
                  </a:cxn>
                  <a:cxn ang="0">
                    <a:pos x="408" y="102"/>
                  </a:cxn>
                  <a:cxn ang="0">
                    <a:pos x="426" y="102"/>
                  </a:cxn>
                  <a:cxn ang="0">
                    <a:pos x="444" y="102"/>
                  </a:cxn>
                  <a:cxn ang="0">
                    <a:pos x="462" y="102"/>
                  </a:cxn>
                  <a:cxn ang="0">
                    <a:pos x="480" y="102"/>
                  </a:cxn>
                  <a:cxn ang="0">
                    <a:pos x="498" y="102"/>
                  </a:cxn>
                  <a:cxn ang="0">
                    <a:pos x="516" y="102"/>
                  </a:cxn>
                  <a:cxn ang="0">
                    <a:pos x="534" y="102"/>
                  </a:cxn>
                  <a:cxn ang="0">
                    <a:pos x="552" y="102"/>
                  </a:cxn>
                  <a:cxn ang="0">
                    <a:pos x="570" y="102"/>
                  </a:cxn>
                  <a:cxn ang="0">
                    <a:pos x="588" y="102"/>
                  </a:cxn>
                  <a:cxn ang="0">
                    <a:pos x="606" y="102"/>
                  </a:cxn>
                  <a:cxn ang="0">
                    <a:pos x="624" y="102"/>
                  </a:cxn>
                  <a:cxn ang="0">
                    <a:pos x="642" y="102"/>
                  </a:cxn>
                  <a:cxn ang="0">
                    <a:pos x="660" y="102"/>
                  </a:cxn>
                  <a:cxn ang="0">
                    <a:pos x="678" y="102"/>
                  </a:cxn>
                  <a:cxn ang="0">
                    <a:pos x="696" y="102"/>
                  </a:cxn>
                  <a:cxn ang="0">
                    <a:pos x="714" y="102"/>
                  </a:cxn>
                  <a:cxn ang="0">
                    <a:pos x="732" y="102"/>
                  </a:cxn>
                </a:cxnLst>
                <a:rect l="0" t="0" r="r" b="b"/>
                <a:pathLst>
                  <a:path w="744" h="102">
                    <a:moveTo>
                      <a:pt x="0" y="54"/>
                    </a:moveTo>
                    <a:lnTo>
                      <a:pt x="0" y="0"/>
                    </a:lnTo>
                    <a:lnTo>
                      <a:pt x="0" y="24"/>
                    </a:lnTo>
                    <a:lnTo>
                      <a:pt x="6" y="60"/>
                    </a:lnTo>
                    <a:lnTo>
                      <a:pt x="6" y="102"/>
                    </a:lnTo>
                    <a:lnTo>
                      <a:pt x="12" y="102"/>
                    </a:lnTo>
                    <a:lnTo>
                      <a:pt x="18" y="102"/>
                    </a:lnTo>
                    <a:lnTo>
                      <a:pt x="24" y="102"/>
                    </a:lnTo>
                    <a:lnTo>
                      <a:pt x="30" y="102"/>
                    </a:lnTo>
                    <a:lnTo>
                      <a:pt x="36" y="102"/>
                    </a:lnTo>
                    <a:lnTo>
                      <a:pt x="42" y="102"/>
                    </a:lnTo>
                    <a:lnTo>
                      <a:pt x="48" y="102"/>
                    </a:lnTo>
                    <a:lnTo>
                      <a:pt x="54" y="102"/>
                    </a:lnTo>
                    <a:lnTo>
                      <a:pt x="60" y="102"/>
                    </a:lnTo>
                    <a:lnTo>
                      <a:pt x="66" y="102"/>
                    </a:lnTo>
                    <a:lnTo>
                      <a:pt x="72" y="102"/>
                    </a:lnTo>
                    <a:lnTo>
                      <a:pt x="78" y="102"/>
                    </a:lnTo>
                    <a:lnTo>
                      <a:pt x="84" y="102"/>
                    </a:lnTo>
                    <a:lnTo>
                      <a:pt x="90" y="102"/>
                    </a:lnTo>
                    <a:lnTo>
                      <a:pt x="96" y="102"/>
                    </a:lnTo>
                    <a:lnTo>
                      <a:pt x="102" y="102"/>
                    </a:lnTo>
                    <a:lnTo>
                      <a:pt x="108" y="102"/>
                    </a:lnTo>
                    <a:lnTo>
                      <a:pt x="114" y="102"/>
                    </a:lnTo>
                    <a:lnTo>
                      <a:pt x="120" y="102"/>
                    </a:lnTo>
                    <a:lnTo>
                      <a:pt x="126" y="102"/>
                    </a:lnTo>
                    <a:lnTo>
                      <a:pt x="132" y="102"/>
                    </a:lnTo>
                    <a:lnTo>
                      <a:pt x="138" y="102"/>
                    </a:lnTo>
                    <a:lnTo>
                      <a:pt x="144" y="102"/>
                    </a:lnTo>
                    <a:lnTo>
                      <a:pt x="150" y="102"/>
                    </a:lnTo>
                    <a:lnTo>
                      <a:pt x="156" y="102"/>
                    </a:lnTo>
                    <a:lnTo>
                      <a:pt x="162" y="102"/>
                    </a:lnTo>
                    <a:lnTo>
                      <a:pt x="168" y="102"/>
                    </a:lnTo>
                    <a:lnTo>
                      <a:pt x="174" y="102"/>
                    </a:lnTo>
                    <a:lnTo>
                      <a:pt x="180" y="102"/>
                    </a:lnTo>
                    <a:lnTo>
                      <a:pt x="186" y="102"/>
                    </a:lnTo>
                    <a:lnTo>
                      <a:pt x="192" y="102"/>
                    </a:lnTo>
                    <a:lnTo>
                      <a:pt x="198" y="102"/>
                    </a:lnTo>
                    <a:lnTo>
                      <a:pt x="204" y="102"/>
                    </a:lnTo>
                    <a:lnTo>
                      <a:pt x="210" y="102"/>
                    </a:lnTo>
                    <a:lnTo>
                      <a:pt x="216" y="102"/>
                    </a:lnTo>
                    <a:lnTo>
                      <a:pt x="222" y="102"/>
                    </a:lnTo>
                    <a:lnTo>
                      <a:pt x="228" y="102"/>
                    </a:lnTo>
                    <a:lnTo>
                      <a:pt x="234" y="102"/>
                    </a:lnTo>
                    <a:lnTo>
                      <a:pt x="240" y="102"/>
                    </a:lnTo>
                    <a:lnTo>
                      <a:pt x="246" y="102"/>
                    </a:lnTo>
                    <a:lnTo>
                      <a:pt x="252" y="102"/>
                    </a:lnTo>
                    <a:lnTo>
                      <a:pt x="258" y="102"/>
                    </a:lnTo>
                    <a:lnTo>
                      <a:pt x="264" y="102"/>
                    </a:lnTo>
                    <a:lnTo>
                      <a:pt x="270" y="102"/>
                    </a:lnTo>
                    <a:lnTo>
                      <a:pt x="276" y="102"/>
                    </a:lnTo>
                    <a:lnTo>
                      <a:pt x="282" y="102"/>
                    </a:lnTo>
                    <a:lnTo>
                      <a:pt x="288" y="102"/>
                    </a:lnTo>
                    <a:lnTo>
                      <a:pt x="294" y="102"/>
                    </a:lnTo>
                    <a:lnTo>
                      <a:pt x="300" y="102"/>
                    </a:lnTo>
                    <a:lnTo>
                      <a:pt x="306" y="102"/>
                    </a:lnTo>
                    <a:lnTo>
                      <a:pt x="312" y="102"/>
                    </a:lnTo>
                    <a:lnTo>
                      <a:pt x="318" y="102"/>
                    </a:lnTo>
                    <a:lnTo>
                      <a:pt x="324" y="102"/>
                    </a:lnTo>
                    <a:lnTo>
                      <a:pt x="330" y="102"/>
                    </a:lnTo>
                    <a:lnTo>
                      <a:pt x="336" y="102"/>
                    </a:lnTo>
                    <a:lnTo>
                      <a:pt x="342" y="102"/>
                    </a:lnTo>
                    <a:lnTo>
                      <a:pt x="348" y="102"/>
                    </a:lnTo>
                    <a:lnTo>
                      <a:pt x="354" y="102"/>
                    </a:lnTo>
                    <a:lnTo>
                      <a:pt x="360" y="102"/>
                    </a:lnTo>
                    <a:lnTo>
                      <a:pt x="366" y="102"/>
                    </a:lnTo>
                    <a:lnTo>
                      <a:pt x="372" y="102"/>
                    </a:lnTo>
                    <a:lnTo>
                      <a:pt x="378" y="102"/>
                    </a:lnTo>
                    <a:lnTo>
                      <a:pt x="384" y="102"/>
                    </a:lnTo>
                    <a:lnTo>
                      <a:pt x="390" y="102"/>
                    </a:lnTo>
                    <a:lnTo>
                      <a:pt x="396" y="102"/>
                    </a:lnTo>
                    <a:lnTo>
                      <a:pt x="402" y="102"/>
                    </a:lnTo>
                    <a:lnTo>
                      <a:pt x="408" y="102"/>
                    </a:lnTo>
                    <a:lnTo>
                      <a:pt x="414" y="102"/>
                    </a:lnTo>
                    <a:lnTo>
                      <a:pt x="420" y="102"/>
                    </a:lnTo>
                    <a:lnTo>
                      <a:pt x="426" y="102"/>
                    </a:lnTo>
                    <a:lnTo>
                      <a:pt x="432" y="102"/>
                    </a:lnTo>
                    <a:lnTo>
                      <a:pt x="438" y="102"/>
                    </a:lnTo>
                    <a:lnTo>
                      <a:pt x="444" y="102"/>
                    </a:lnTo>
                    <a:lnTo>
                      <a:pt x="450" y="102"/>
                    </a:lnTo>
                    <a:lnTo>
                      <a:pt x="456" y="102"/>
                    </a:lnTo>
                    <a:lnTo>
                      <a:pt x="462" y="102"/>
                    </a:lnTo>
                    <a:lnTo>
                      <a:pt x="468" y="102"/>
                    </a:lnTo>
                    <a:lnTo>
                      <a:pt x="474" y="102"/>
                    </a:lnTo>
                    <a:lnTo>
                      <a:pt x="480" y="102"/>
                    </a:lnTo>
                    <a:lnTo>
                      <a:pt x="486" y="102"/>
                    </a:lnTo>
                    <a:lnTo>
                      <a:pt x="492" y="102"/>
                    </a:lnTo>
                    <a:lnTo>
                      <a:pt x="498" y="102"/>
                    </a:lnTo>
                    <a:lnTo>
                      <a:pt x="504" y="102"/>
                    </a:lnTo>
                    <a:lnTo>
                      <a:pt x="510" y="102"/>
                    </a:lnTo>
                    <a:lnTo>
                      <a:pt x="516" y="102"/>
                    </a:lnTo>
                    <a:lnTo>
                      <a:pt x="522" y="102"/>
                    </a:lnTo>
                    <a:lnTo>
                      <a:pt x="528" y="102"/>
                    </a:lnTo>
                    <a:lnTo>
                      <a:pt x="534" y="102"/>
                    </a:lnTo>
                    <a:lnTo>
                      <a:pt x="540" y="102"/>
                    </a:lnTo>
                    <a:lnTo>
                      <a:pt x="546" y="102"/>
                    </a:lnTo>
                    <a:lnTo>
                      <a:pt x="552" y="102"/>
                    </a:lnTo>
                    <a:lnTo>
                      <a:pt x="558" y="102"/>
                    </a:lnTo>
                    <a:lnTo>
                      <a:pt x="564" y="102"/>
                    </a:lnTo>
                    <a:lnTo>
                      <a:pt x="570" y="102"/>
                    </a:lnTo>
                    <a:lnTo>
                      <a:pt x="576" y="102"/>
                    </a:lnTo>
                    <a:lnTo>
                      <a:pt x="582" y="102"/>
                    </a:lnTo>
                    <a:lnTo>
                      <a:pt x="588" y="102"/>
                    </a:lnTo>
                    <a:lnTo>
                      <a:pt x="594" y="102"/>
                    </a:lnTo>
                    <a:lnTo>
                      <a:pt x="600" y="102"/>
                    </a:lnTo>
                    <a:lnTo>
                      <a:pt x="606" y="102"/>
                    </a:lnTo>
                    <a:lnTo>
                      <a:pt x="612" y="102"/>
                    </a:lnTo>
                    <a:lnTo>
                      <a:pt x="618" y="102"/>
                    </a:lnTo>
                    <a:lnTo>
                      <a:pt x="624" y="102"/>
                    </a:lnTo>
                    <a:lnTo>
                      <a:pt x="630" y="102"/>
                    </a:lnTo>
                    <a:lnTo>
                      <a:pt x="636" y="102"/>
                    </a:lnTo>
                    <a:lnTo>
                      <a:pt x="642" y="102"/>
                    </a:lnTo>
                    <a:lnTo>
                      <a:pt x="648" y="102"/>
                    </a:lnTo>
                    <a:lnTo>
                      <a:pt x="654" y="102"/>
                    </a:lnTo>
                    <a:lnTo>
                      <a:pt x="660" y="102"/>
                    </a:lnTo>
                    <a:lnTo>
                      <a:pt x="666" y="102"/>
                    </a:lnTo>
                    <a:lnTo>
                      <a:pt x="672" y="102"/>
                    </a:lnTo>
                    <a:lnTo>
                      <a:pt x="678" y="102"/>
                    </a:lnTo>
                    <a:lnTo>
                      <a:pt x="684" y="102"/>
                    </a:lnTo>
                    <a:lnTo>
                      <a:pt x="690" y="102"/>
                    </a:lnTo>
                    <a:lnTo>
                      <a:pt x="696" y="102"/>
                    </a:lnTo>
                    <a:lnTo>
                      <a:pt x="702" y="102"/>
                    </a:lnTo>
                    <a:lnTo>
                      <a:pt x="708" y="102"/>
                    </a:lnTo>
                    <a:lnTo>
                      <a:pt x="714" y="102"/>
                    </a:lnTo>
                    <a:lnTo>
                      <a:pt x="720" y="102"/>
                    </a:lnTo>
                    <a:lnTo>
                      <a:pt x="726" y="102"/>
                    </a:lnTo>
                    <a:lnTo>
                      <a:pt x="732" y="102"/>
                    </a:lnTo>
                    <a:lnTo>
                      <a:pt x="738" y="102"/>
                    </a:lnTo>
                    <a:lnTo>
                      <a:pt x="744" y="102"/>
                    </a:lnTo>
                  </a:path>
                </a:pathLst>
              </a:custGeom>
              <a:noFill/>
              <a:ln w="12700">
                <a:solidFill>
                  <a:srgbClr val="BFB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617" name="Freeform 211"/>
              <p:cNvSpPr>
                <a:spLocks/>
              </p:cNvSpPr>
              <p:nvPr/>
            </p:nvSpPr>
            <p:spPr bwMode="auto">
              <a:xfrm>
                <a:off x="3352800" y="3448050"/>
                <a:ext cx="1209675" cy="158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0" y="0"/>
                  </a:cxn>
                  <a:cxn ang="0">
                    <a:pos x="48" y="0"/>
                  </a:cxn>
                  <a:cxn ang="0">
                    <a:pos x="66" y="0"/>
                  </a:cxn>
                  <a:cxn ang="0">
                    <a:pos x="84" y="0"/>
                  </a:cxn>
                  <a:cxn ang="0">
                    <a:pos x="102" y="0"/>
                  </a:cxn>
                  <a:cxn ang="0">
                    <a:pos x="120" y="0"/>
                  </a:cxn>
                  <a:cxn ang="0">
                    <a:pos x="138" y="0"/>
                  </a:cxn>
                  <a:cxn ang="0">
                    <a:pos x="156" y="0"/>
                  </a:cxn>
                  <a:cxn ang="0">
                    <a:pos x="174" y="0"/>
                  </a:cxn>
                  <a:cxn ang="0">
                    <a:pos x="192" y="0"/>
                  </a:cxn>
                  <a:cxn ang="0">
                    <a:pos x="210" y="0"/>
                  </a:cxn>
                  <a:cxn ang="0">
                    <a:pos x="228" y="0"/>
                  </a:cxn>
                  <a:cxn ang="0">
                    <a:pos x="246" y="0"/>
                  </a:cxn>
                  <a:cxn ang="0">
                    <a:pos x="264" y="0"/>
                  </a:cxn>
                  <a:cxn ang="0">
                    <a:pos x="282" y="0"/>
                  </a:cxn>
                  <a:cxn ang="0">
                    <a:pos x="300" y="0"/>
                  </a:cxn>
                  <a:cxn ang="0">
                    <a:pos x="318" y="0"/>
                  </a:cxn>
                  <a:cxn ang="0">
                    <a:pos x="336" y="0"/>
                  </a:cxn>
                  <a:cxn ang="0">
                    <a:pos x="354" y="0"/>
                  </a:cxn>
                  <a:cxn ang="0">
                    <a:pos x="372" y="0"/>
                  </a:cxn>
                  <a:cxn ang="0">
                    <a:pos x="390" y="0"/>
                  </a:cxn>
                  <a:cxn ang="0">
                    <a:pos x="408" y="0"/>
                  </a:cxn>
                  <a:cxn ang="0">
                    <a:pos x="426" y="0"/>
                  </a:cxn>
                  <a:cxn ang="0">
                    <a:pos x="444" y="0"/>
                  </a:cxn>
                  <a:cxn ang="0">
                    <a:pos x="462" y="0"/>
                  </a:cxn>
                  <a:cxn ang="0">
                    <a:pos x="480" y="0"/>
                  </a:cxn>
                  <a:cxn ang="0">
                    <a:pos x="498" y="0"/>
                  </a:cxn>
                  <a:cxn ang="0">
                    <a:pos x="516" y="0"/>
                  </a:cxn>
                  <a:cxn ang="0">
                    <a:pos x="534" y="0"/>
                  </a:cxn>
                  <a:cxn ang="0">
                    <a:pos x="552" y="0"/>
                  </a:cxn>
                  <a:cxn ang="0">
                    <a:pos x="570" y="0"/>
                  </a:cxn>
                  <a:cxn ang="0">
                    <a:pos x="588" y="0"/>
                  </a:cxn>
                  <a:cxn ang="0">
                    <a:pos x="606" y="0"/>
                  </a:cxn>
                  <a:cxn ang="0">
                    <a:pos x="624" y="0"/>
                  </a:cxn>
                  <a:cxn ang="0">
                    <a:pos x="642" y="0"/>
                  </a:cxn>
                  <a:cxn ang="0">
                    <a:pos x="660" y="0"/>
                  </a:cxn>
                  <a:cxn ang="0">
                    <a:pos x="678" y="0"/>
                  </a:cxn>
                  <a:cxn ang="0">
                    <a:pos x="696" y="0"/>
                  </a:cxn>
                  <a:cxn ang="0">
                    <a:pos x="714" y="0"/>
                  </a:cxn>
                  <a:cxn ang="0">
                    <a:pos x="732" y="0"/>
                  </a:cxn>
                  <a:cxn ang="0">
                    <a:pos x="750" y="0"/>
                  </a:cxn>
                </a:cxnLst>
                <a:rect l="0" t="0" r="r" b="b"/>
                <a:pathLst>
                  <a:path w="762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50" y="0"/>
                    </a:lnTo>
                    <a:lnTo>
                      <a:pt x="456" y="0"/>
                    </a:lnTo>
                    <a:lnTo>
                      <a:pt x="462" y="0"/>
                    </a:lnTo>
                    <a:lnTo>
                      <a:pt x="468" y="0"/>
                    </a:lnTo>
                    <a:lnTo>
                      <a:pt x="474" y="0"/>
                    </a:lnTo>
                    <a:lnTo>
                      <a:pt x="480" y="0"/>
                    </a:lnTo>
                    <a:lnTo>
                      <a:pt x="486" y="0"/>
                    </a:lnTo>
                    <a:lnTo>
                      <a:pt x="492" y="0"/>
                    </a:lnTo>
                    <a:lnTo>
                      <a:pt x="498" y="0"/>
                    </a:lnTo>
                    <a:lnTo>
                      <a:pt x="504" y="0"/>
                    </a:lnTo>
                    <a:lnTo>
                      <a:pt x="510" y="0"/>
                    </a:lnTo>
                    <a:lnTo>
                      <a:pt x="516" y="0"/>
                    </a:lnTo>
                    <a:lnTo>
                      <a:pt x="522" y="0"/>
                    </a:lnTo>
                    <a:lnTo>
                      <a:pt x="528" y="0"/>
                    </a:lnTo>
                    <a:lnTo>
                      <a:pt x="534" y="0"/>
                    </a:lnTo>
                    <a:lnTo>
                      <a:pt x="540" y="0"/>
                    </a:lnTo>
                    <a:lnTo>
                      <a:pt x="546" y="0"/>
                    </a:lnTo>
                    <a:lnTo>
                      <a:pt x="552" y="0"/>
                    </a:lnTo>
                    <a:lnTo>
                      <a:pt x="558" y="0"/>
                    </a:lnTo>
                    <a:lnTo>
                      <a:pt x="564" y="0"/>
                    </a:lnTo>
                    <a:lnTo>
                      <a:pt x="570" y="0"/>
                    </a:lnTo>
                    <a:lnTo>
                      <a:pt x="576" y="0"/>
                    </a:lnTo>
                    <a:lnTo>
                      <a:pt x="582" y="0"/>
                    </a:lnTo>
                    <a:lnTo>
                      <a:pt x="588" y="0"/>
                    </a:lnTo>
                    <a:lnTo>
                      <a:pt x="594" y="0"/>
                    </a:lnTo>
                    <a:lnTo>
                      <a:pt x="600" y="0"/>
                    </a:lnTo>
                    <a:lnTo>
                      <a:pt x="606" y="0"/>
                    </a:lnTo>
                    <a:lnTo>
                      <a:pt x="612" y="0"/>
                    </a:lnTo>
                    <a:lnTo>
                      <a:pt x="618" y="0"/>
                    </a:lnTo>
                    <a:lnTo>
                      <a:pt x="624" y="0"/>
                    </a:lnTo>
                    <a:lnTo>
                      <a:pt x="630" y="0"/>
                    </a:lnTo>
                    <a:lnTo>
                      <a:pt x="636" y="0"/>
                    </a:lnTo>
                    <a:lnTo>
                      <a:pt x="642" y="0"/>
                    </a:lnTo>
                    <a:lnTo>
                      <a:pt x="648" y="0"/>
                    </a:lnTo>
                    <a:lnTo>
                      <a:pt x="654" y="0"/>
                    </a:lnTo>
                    <a:lnTo>
                      <a:pt x="660" y="0"/>
                    </a:lnTo>
                    <a:lnTo>
                      <a:pt x="666" y="0"/>
                    </a:lnTo>
                    <a:lnTo>
                      <a:pt x="672" y="0"/>
                    </a:lnTo>
                    <a:lnTo>
                      <a:pt x="678" y="0"/>
                    </a:lnTo>
                    <a:lnTo>
                      <a:pt x="684" y="0"/>
                    </a:lnTo>
                    <a:lnTo>
                      <a:pt x="690" y="0"/>
                    </a:lnTo>
                    <a:lnTo>
                      <a:pt x="696" y="0"/>
                    </a:lnTo>
                    <a:lnTo>
                      <a:pt x="702" y="0"/>
                    </a:lnTo>
                    <a:lnTo>
                      <a:pt x="708" y="0"/>
                    </a:lnTo>
                    <a:lnTo>
                      <a:pt x="714" y="0"/>
                    </a:lnTo>
                    <a:lnTo>
                      <a:pt x="720" y="0"/>
                    </a:lnTo>
                    <a:lnTo>
                      <a:pt x="726" y="0"/>
                    </a:lnTo>
                    <a:lnTo>
                      <a:pt x="732" y="0"/>
                    </a:lnTo>
                    <a:lnTo>
                      <a:pt x="738" y="0"/>
                    </a:lnTo>
                    <a:lnTo>
                      <a:pt x="744" y="0"/>
                    </a:lnTo>
                    <a:lnTo>
                      <a:pt x="750" y="0"/>
                    </a:lnTo>
                    <a:lnTo>
                      <a:pt x="756" y="0"/>
                    </a:lnTo>
                    <a:lnTo>
                      <a:pt x="762" y="0"/>
                    </a:lnTo>
                  </a:path>
                </a:pathLst>
              </a:custGeom>
              <a:noFill/>
              <a:ln w="12700">
                <a:solidFill>
                  <a:srgbClr val="BFB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618" name="Freeform 212"/>
              <p:cNvSpPr>
                <a:spLocks/>
              </p:cNvSpPr>
              <p:nvPr/>
            </p:nvSpPr>
            <p:spPr bwMode="auto">
              <a:xfrm>
                <a:off x="4562475" y="3448050"/>
                <a:ext cx="1209675" cy="158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0" y="0"/>
                  </a:cxn>
                  <a:cxn ang="0">
                    <a:pos x="48" y="0"/>
                  </a:cxn>
                  <a:cxn ang="0">
                    <a:pos x="66" y="0"/>
                  </a:cxn>
                  <a:cxn ang="0">
                    <a:pos x="84" y="0"/>
                  </a:cxn>
                  <a:cxn ang="0">
                    <a:pos x="102" y="0"/>
                  </a:cxn>
                  <a:cxn ang="0">
                    <a:pos x="120" y="0"/>
                  </a:cxn>
                  <a:cxn ang="0">
                    <a:pos x="138" y="0"/>
                  </a:cxn>
                  <a:cxn ang="0">
                    <a:pos x="156" y="0"/>
                  </a:cxn>
                  <a:cxn ang="0">
                    <a:pos x="174" y="0"/>
                  </a:cxn>
                  <a:cxn ang="0">
                    <a:pos x="192" y="0"/>
                  </a:cxn>
                  <a:cxn ang="0">
                    <a:pos x="210" y="0"/>
                  </a:cxn>
                  <a:cxn ang="0">
                    <a:pos x="228" y="0"/>
                  </a:cxn>
                  <a:cxn ang="0">
                    <a:pos x="246" y="0"/>
                  </a:cxn>
                  <a:cxn ang="0">
                    <a:pos x="264" y="0"/>
                  </a:cxn>
                  <a:cxn ang="0">
                    <a:pos x="282" y="0"/>
                  </a:cxn>
                  <a:cxn ang="0">
                    <a:pos x="300" y="0"/>
                  </a:cxn>
                  <a:cxn ang="0">
                    <a:pos x="318" y="0"/>
                  </a:cxn>
                  <a:cxn ang="0">
                    <a:pos x="336" y="0"/>
                  </a:cxn>
                  <a:cxn ang="0">
                    <a:pos x="354" y="0"/>
                  </a:cxn>
                  <a:cxn ang="0">
                    <a:pos x="372" y="0"/>
                  </a:cxn>
                  <a:cxn ang="0">
                    <a:pos x="390" y="0"/>
                  </a:cxn>
                  <a:cxn ang="0">
                    <a:pos x="408" y="0"/>
                  </a:cxn>
                  <a:cxn ang="0">
                    <a:pos x="426" y="0"/>
                  </a:cxn>
                  <a:cxn ang="0">
                    <a:pos x="444" y="0"/>
                  </a:cxn>
                  <a:cxn ang="0">
                    <a:pos x="462" y="0"/>
                  </a:cxn>
                  <a:cxn ang="0">
                    <a:pos x="480" y="0"/>
                  </a:cxn>
                  <a:cxn ang="0">
                    <a:pos x="498" y="0"/>
                  </a:cxn>
                  <a:cxn ang="0">
                    <a:pos x="516" y="0"/>
                  </a:cxn>
                  <a:cxn ang="0">
                    <a:pos x="534" y="0"/>
                  </a:cxn>
                  <a:cxn ang="0">
                    <a:pos x="552" y="0"/>
                  </a:cxn>
                  <a:cxn ang="0">
                    <a:pos x="570" y="0"/>
                  </a:cxn>
                  <a:cxn ang="0">
                    <a:pos x="588" y="0"/>
                  </a:cxn>
                  <a:cxn ang="0">
                    <a:pos x="606" y="0"/>
                  </a:cxn>
                  <a:cxn ang="0">
                    <a:pos x="624" y="0"/>
                  </a:cxn>
                  <a:cxn ang="0">
                    <a:pos x="642" y="0"/>
                  </a:cxn>
                  <a:cxn ang="0">
                    <a:pos x="660" y="0"/>
                  </a:cxn>
                  <a:cxn ang="0">
                    <a:pos x="678" y="0"/>
                  </a:cxn>
                  <a:cxn ang="0">
                    <a:pos x="696" y="0"/>
                  </a:cxn>
                  <a:cxn ang="0">
                    <a:pos x="714" y="0"/>
                  </a:cxn>
                  <a:cxn ang="0">
                    <a:pos x="732" y="0"/>
                  </a:cxn>
                  <a:cxn ang="0">
                    <a:pos x="750" y="0"/>
                  </a:cxn>
                </a:cxnLst>
                <a:rect l="0" t="0" r="r" b="b"/>
                <a:pathLst>
                  <a:path w="762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50" y="0"/>
                    </a:lnTo>
                    <a:lnTo>
                      <a:pt x="456" y="0"/>
                    </a:lnTo>
                    <a:lnTo>
                      <a:pt x="462" y="0"/>
                    </a:lnTo>
                    <a:lnTo>
                      <a:pt x="468" y="0"/>
                    </a:lnTo>
                    <a:lnTo>
                      <a:pt x="474" y="0"/>
                    </a:lnTo>
                    <a:lnTo>
                      <a:pt x="480" y="0"/>
                    </a:lnTo>
                    <a:lnTo>
                      <a:pt x="486" y="0"/>
                    </a:lnTo>
                    <a:lnTo>
                      <a:pt x="492" y="0"/>
                    </a:lnTo>
                    <a:lnTo>
                      <a:pt x="498" y="0"/>
                    </a:lnTo>
                    <a:lnTo>
                      <a:pt x="504" y="0"/>
                    </a:lnTo>
                    <a:lnTo>
                      <a:pt x="510" y="0"/>
                    </a:lnTo>
                    <a:lnTo>
                      <a:pt x="516" y="0"/>
                    </a:lnTo>
                    <a:lnTo>
                      <a:pt x="522" y="0"/>
                    </a:lnTo>
                    <a:lnTo>
                      <a:pt x="528" y="0"/>
                    </a:lnTo>
                    <a:lnTo>
                      <a:pt x="534" y="0"/>
                    </a:lnTo>
                    <a:lnTo>
                      <a:pt x="540" y="0"/>
                    </a:lnTo>
                    <a:lnTo>
                      <a:pt x="546" y="0"/>
                    </a:lnTo>
                    <a:lnTo>
                      <a:pt x="552" y="0"/>
                    </a:lnTo>
                    <a:lnTo>
                      <a:pt x="558" y="0"/>
                    </a:lnTo>
                    <a:lnTo>
                      <a:pt x="564" y="0"/>
                    </a:lnTo>
                    <a:lnTo>
                      <a:pt x="570" y="0"/>
                    </a:lnTo>
                    <a:lnTo>
                      <a:pt x="576" y="0"/>
                    </a:lnTo>
                    <a:lnTo>
                      <a:pt x="582" y="0"/>
                    </a:lnTo>
                    <a:lnTo>
                      <a:pt x="588" y="0"/>
                    </a:lnTo>
                    <a:lnTo>
                      <a:pt x="594" y="0"/>
                    </a:lnTo>
                    <a:lnTo>
                      <a:pt x="600" y="0"/>
                    </a:lnTo>
                    <a:lnTo>
                      <a:pt x="606" y="0"/>
                    </a:lnTo>
                    <a:lnTo>
                      <a:pt x="612" y="0"/>
                    </a:lnTo>
                    <a:lnTo>
                      <a:pt x="618" y="0"/>
                    </a:lnTo>
                    <a:lnTo>
                      <a:pt x="624" y="0"/>
                    </a:lnTo>
                    <a:lnTo>
                      <a:pt x="630" y="0"/>
                    </a:lnTo>
                    <a:lnTo>
                      <a:pt x="636" y="0"/>
                    </a:lnTo>
                    <a:lnTo>
                      <a:pt x="642" y="0"/>
                    </a:lnTo>
                    <a:lnTo>
                      <a:pt x="648" y="0"/>
                    </a:lnTo>
                    <a:lnTo>
                      <a:pt x="654" y="0"/>
                    </a:lnTo>
                    <a:lnTo>
                      <a:pt x="660" y="0"/>
                    </a:lnTo>
                    <a:lnTo>
                      <a:pt x="666" y="0"/>
                    </a:lnTo>
                    <a:lnTo>
                      <a:pt x="672" y="0"/>
                    </a:lnTo>
                    <a:lnTo>
                      <a:pt x="678" y="0"/>
                    </a:lnTo>
                    <a:lnTo>
                      <a:pt x="684" y="0"/>
                    </a:lnTo>
                    <a:lnTo>
                      <a:pt x="690" y="0"/>
                    </a:lnTo>
                    <a:lnTo>
                      <a:pt x="696" y="0"/>
                    </a:lnTo>
                    <a:lnTo>
                      <a:pt x="702" y="0"/>
                    </a:lnTo>
                    <a:lnTo>
                      <a:pt x="708" y="0"/>
                    </a:lnTo>
                    <a:lnTo>
                      <a:pt x="714" y="0"/>
                    </a:lnTo>
                    <a:lnTo>
                      <a:pt x="720" y="0"/>
                    </a:lnTo>
                    <a:lnTo>
                      <a:pt x="726" y="0"/>
                    </a:lnTo>
                    <a:lnTo>
                      <a:pt x="732" y="0"/>
                    </a:lnTo>
                    <a:lnTo>
                      <a:pt x="738" y="0"/>
                    </a:lnTo>
                    <a:lnTo>
                      <a:pt x="744" y="0"/>
                    </a:lnTo>
                    <a:lnTo>
                      <a:pt x="750" y="0"/>
                    </a:lnTo>
                    <a:lnTo>
                      <a:pt x="756" y="0"/>
                    </a:lnTo>
                    <a:lnTo>
                      <a:pt x="762" y="0"/>
                    </a:lnTo>
                  </a:path>
                </a:pathLst>
              </a:custGeom>
              <a:noFill/>
              <a:ln w="12700">
                <a:solidFill>
                  <a:srgbClr val="BFB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619" name="Freeform 213"/>
              <p:cNvSpPr>
                <a:spLocks/>
              </p:cNvSpPr>
              <p:nvPr/>
            </p:nvSpPr>
            <p:spPr bwMode="auto">
              <a:xfrm>
                <a:off x="5772150" y="3448050"/>
                <a:ext cx="685800" cy="158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8" y="0"/>
                  </a:cxn>
                  <a:cxn ang="0">
                    <a:pos x="30" y="0"/>
                  </a:cxn>
                  <a:cxn ang="0">
                    <a:pos x="42" y="0"/>
                  </a:cxn>
                  <a:cxn ang="0">
                    <a:pos x="54" y="0"/>
                  </a:cxn>
                  <a:cxn ang="0">
                    <a:pos x="66" y="0"/>
                  </a:cxn>
                  <a:cxn ang="0">
                    <a:pos x="78" y="0"/>
                  </a:cxn>
                  <a:cxn ang="0">
                    <a:pos x="90" y="0"/>
                  </a:cxn>
                  <a:cxn ang="0">
                    <a:pos x="102" y="0"/>
                  </a:cxn>
                  <a:cxn ang="0">
                    <a:pos x="114" y="0"/>
                  </a:cxn>
                  <a:cxn ang="0">
                    <a:pos x="126" y="0"/>
                  </a:cxn>
                  <a:cxn ang="0">
                    <a:pos x="138" y="0"/>
                  </a:cxn>
                  <a:cxn ang="0">
                    <a:pos x="150" y="0"/>
                  </a:cxn>
                  <a:cxn ang="0">
                    <a:pos x="162" y="0"/>
                  </a:cxn>
                  <a:cxn ang="0">
                    <a:pos x="174" y="0"/>
                  </a:cxn>
                  <a:cxn ang="0">
                    <a:pos x="186" y="0"/>
                  </a:cxn>
                  <a:cxn ang="0">
                    <a:pos x="198" y="0"/>
                  </a:cxn>
                  <a:cxn ang="0">
                    <a:pos x="210" y="0"/>
                  </a:cxn>
                  <a:cxn ang="0">
                    <a:pos x="222" y="0"/>
                  </a:cxn>
                  <a:cxn ang="0">
                    <a:pos x="234" y="0"/>
                  </a:cxn>
                  <a:cxn ang="0">
                    <a:pos x="246" y="0"/>
                  </a:cxn>
                  <a:cxn ang="0">
                    <a:pos x="258" y="0"/>
                  </a:cxn>
                  <a:cxn ang="0">
                    <a:pos x="270" y="0"/>
                  </a:cxn>
                  <a:cxn ang="0">
                    <a:pos x="282" y="0"/>
                  </a:cxn>
                  <a:cxn ang="0">
                    <a:pos x="294" y="0"/>
                  </a:cxn>
                  <a:cxn ang="0">
                    <a:pos x="306" y="0"/>
                  </a:cxn>
                  <a:cxn ang="0">
                    <a:pos x="318" y="0"/>
                  </a:cxn>
                  <a:cxn ang="0">
                    <a:pos x="330" y="0"/>
                  </a:cxn>
                  <a:cxn ang="0">
                    <a:pos x="342" y="0"/>
                  </a:cxn>
                  <a:cxn ang="0">
                    <a:pos x="354" y="0"/>
                  </a:cxn>
                  <a:cxn ang="0">
                    <a:pos x="366" y="0"/>
                  </a:cxn>
                  <a:cxn ang="0">
                    <a:pos x="378" y="0"/>
                  </a:cxn>
                  <a:cxn ang="0">
                    <a:pos x="390" y="0"/>
                  </a:cxn>
                  <a:cxn ang="0">
                    <a:pos x="402" y="0"/>
                  </a:cxn>
                  <a:cxn ang="0">
                    <a:pos x="414" y="0"/>
                  </a:cxn>
                  <a:cxn ang="0">
                    <a:pos x="426" y="0"/>
                  </a:cxn>
                </a:cxnLst>
                <a:rect l="0" t="0" r="r" b="b"/>
                <a:pathLst>
                  <a:path w="432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</a:path>
                </a:pathLst>
              </a:custGeom>
              <a:noFill/>
              <a:ln w="12700">
                <a:solidFill>
                  <a:srgbClr val="BFB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620" name="Freeform 214"/>
              <p:cNvSpPr>
                <a:spLocks/>
              </p:cNvSpPr>
              <p:nvPr/>
            </p:nvSpPr>
            <p:spPr bwMode="auto">
              <a:xfrm>
                <a:off x="2171700" y="3295650"/>
                <a:ext cx="1181100" cy="123825"/>
              </a:xfrm>
              <a:custGeom>
                <a:avLst/>
                <a:gdLst/>
                <a:ahLst/>
                <a:cxnLst>
                  <a:cxn ang="0">
                    <a:pos x="0" y="36"/>
                  </a:cxn>
                  <a:cxn ang="0">
                    <a:pos x="12" y="78"/>
                  </a:cxn>
                  <a:cxn ang="0">
                    <a:pos x="30" y="78"/>
                  </a:cxn>
                  <a:cxn ang="0">
                    <a:pos x="48" y="78"/>
                  </a:cxn>
                  <a:cxn ang="0">
                    <a:pos x="66" y="78"/>
                  </a:cxn>
                  <a:cxn ang="0">
                    <a:pos x="84" y="78"/>
                  </a:cxn>
                  <a:cxn ang="0">
                    <a:pos x="102" y="78"/>
                  </a:cxn>
                  <a:cxn ang="0">
                    <a:pos x="120" y="78"/>
                  </a:cxn>
                  <a:cxn ang="0">
                    <a:pos x="138" y="78"/>
                  </a:cxn>
                  <a:cxn ang="0">
                    <a:pos x="156" y="78"/>
                  </a:cxn>
                  <a:cxn ang="0">
                    <a:pos x="174" y="78"/>
                  </a:cxn>
                  <a:cxn ang="0">
                    <a:pos x="192" y="78"/>
                  </a:cxn>
                  <a:cxn ang="0">
                    <a:pos x="210" y="78"/>
                  </a:cxn>
                  <a:cxn ang="0">
                    <a:pos x="228" y="78"/>
                  </a:cxn>
                  <a:cxn ang="0">
                    <a:pos x="246" y="78"/>
                  </a:cxn>
                  <a:cxn ang="0">
                    <a:pos x="264" y="78"/>
                  </a:cxn>
                  <a:cxn ang="0">
                    <a:pos x="282" y="78"/>
                  </a:cxn>
                  <a:cxn ang="0">
                    <a:pos x="300" y="78"/>
                  </a:cxn>
                  <a:cxn ang="0">
                    <a:pos x="318" y="78"/>
                  </a:cxn>
                  <a:cxn ang="0">
                    <a:pos x="336" y="78"/>
                  </a:cxn>
                  <a:cxn ang="0">
                    <a:pos x="354" y="78"/>
                  </a:cxn>
                  <a:cxn ang="0">
                    <a:pos x="372" y="78"/>
                  </a:cxn>
                  <a:cxn ang="0">
                    <a:pos x="390" y="78"/>
                  </a:cxn>
                  <a:cxn ang="0">
                    <a:pos x="408" y="78"/>
                  </a:cxn>
                  <a:cxn ang="0">
                    <a:pos x="426" y="78"/>
                  </a:cxn>
                  <a:cxn ang="0">
                    <a:pos x="444" y="78"/>
                  </a:cxn>
                  <a:cxn ang="0">
                    <a:pos x="462" y="78"/>
                  </a:cxn>
                  <a:cxn ang="0">
                    <a:pos x="480" y="78"/>
                  </a:cxn>
                  <a:cxn ang="0">
                    <a:pos x="498" y="78"/>
                  </a:cxn>
                  <a:cxn ang="0">
                    <a:pos x="516" y="78"/>
                  </a:cxn>
                  <a:cxn ang="0">
                    <a:pos x="534" y="78"/>
                  </a:cxn>
                  <a:cxn ang="0">
                    <a:pos x="552" y="78"/>
                  </a:cxn>
                  <a:cxn ang="0">
                    <a:pos x="570" y="78"/>
                  </a:cxn>
                  <a:cxn ang="0">
                    <a:pos x="588" y="78"/>
                  </a:cxn>
                  <a:cxn ang="0">
                    <a:pos x="606" y="78"/>
                  </a:cxn>
                  <a:cxn ang="0">
                    <a:pos x="624" y="78"/>
                  </a:cxn>
                  <a:cxn ang="0">
                    <a:pos x="642" y="78"/>
                  </a:cxn>
                  <a:cxn ang="0">
                    <a:pos x="660" y="78"/>
                  </a:cxn>
                  <a:cxn ang="0">
                    <a:pos x="678" y="78"/>
                  </a:cxn>
                  <a:cxn ang="0">
                    <a:pos x="696" y="78"/>
                  </a:cxn>
                  <a:cxn ang="0">
                    <a:pos x="714" y="78"/>
                  </a:cxn>
                  <a:cxn ang="0">
                    <a:pos x="732" y="78"/>
                  </a:cxn>
                </a:cxnLst>
                <a:rect l="0" t="0" r="r" b="b"/>
                <a:pathLst>
                  <a:path w="744" h="78">
                    <a:moveTo>
                      <a:pt x="0" y="18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6" y="54"/>
                    </a:lnTo>
                    <a:lnTo>
                      <a:pt x="6" y="78"/>
                    </a:lnTo>
                    <a:lnTo>
                      <a:pt x="12" y="78"/>
                    </a:lnTo>
                    <a:lnTo>
                      <a:pt x="18" y="78"/>
                    </a:lnTo>
                    <a:lnTo>
                      <a:pt x="24" y="78"/>
                    </a:lnTo>
                    <a:lnTo>
                      <a:pt x="30" y="78"/>
                    </a:lnTo>
                    <a:lnTo>
                      <a:pt x="36" y="78"/>
                    </a:lnTo>
                    <a:lnTo>
                      <a:pt x="42" y="78"/>
                    </a:lnTo>
                    <a:lnTo>
                      <a:pt x="48" y="78"/>
                    </a:lnTo>
                    <a:lnTo>
                      <a:pt x="54" y="78"/>
                    </a:lnTo>
                    <a:lnTo>
                      <a:pt x="60" y="78"/>
                    </a:lnTo>
                    <a:lnTo>
                      <a:pt x="66" y="78"/>
                    </a:lnTo>
                    <a:lnTo>
                      <a:pt x="72" y="78"/>
                    </a:lnTo>
                    <a:lnTo>
                      <a:pt x="78" y="78"/>
                    </a:lnTo>
                    <a:lnTo>
                      <a:pt x="84" y="78"/>
                    </a:lnTo>
                    <a:lnTo>
                      <a:pt x="90" y="78"/>
                    </a:lnTo>
                    <a:lnTo>
                      <a:pt x="96" y="78"/>
                    </a:lnTo>
                    <a:lnTo>
                      <a:pt x="102" y="78"/>
                    </a:lnTo>
                    <a:lnTo>
                      <a:pt x="108" y="78"/>
                    </a:lnTo>
                    <a:lnTo>
                      <a:pt x="114" y="78"/>
                    </a:lnTo>
                    <a:lnTo>
                      <a:pt x="120" y="78"/>
                    </a:lnTo>
                    <a:lnTo>
                      <a:pt x="126" y="78"/>
                    </a:lnTo>
                    <a:lnTo>
                      <a:pt x="132" y="78"/>
                    </a:lnTo>
                    <a:lnTo>
                      <a:pt x="138" y="78"/>
                    </a:lnTo>
                    <a:lnTo>
                      <a:pt x="144" y="78"/>
                    </a:lnTo>
                    <a:lnTo>
                      <a:pt x="150" y="78"/>
                    </a:lnTo>
                    <a:lnTo>
                      <a:pt x="156" y="78"/>
                    </a:lnTo>
                    <a:lnTo>
                      <a:pt x="162" y="78"/>
                    </a:lnTo>
                    <a:lnTo>
                      <a:pt x="168" y="78"/>
                    </a:lnTo>
                    <a:lnTo>
                      <a:pt x="174" y="78"/>
                    </a:lnTo>
                    <a:lnTo>
                      <a:pt x="180" y="78"/>
                    </a:lnTo>
                    <a:lnTo>
                      <a:pt x="186" y="78"/>
                    </a:lnTo>
                    <a:lnTo>
                      <a:pt x="192" y="78"/>
                    </a:lnTo>
                    <a:lnTo>
                      <a:pt x="198" y="78"/>
                    </a:lnTo>
                    <a:lnTo>
                      <a:pt x="204" y="78"/>
                    </a:lnTo>
                    <a:lnTo>
                      <a:pt x="210" y="78"/>
                    </a:lnTo>
                    <a:lnTo>
                      <a:pt x="216" y="78"/>
                    </a:lnTo>
                    <a:lnTo>
                      <a:pt x="222" y="78"/>
                    </a:lnTo>
                    <a:lnTo>
                      <a:pt x="228" y="78"/>
                    </a:lnTo>
                    <a:lnTo>
                      <a:pt x="234" y="78"/>
                    </a:lnTo>
                    <a:lnTo>
                      <a:pt x="240" y="78"/>
                    </a:lnTo>
                    <a:lnTo>
                      <a:pt x="246" y="78"/>
                    </a:lnTo>
                    <a:lnTo>
                      <a:pt x="252" y="78"/>
                    </a:lnTo>
                    <a:lnTo>
                      <a:pt x="258" y="78"/>
                    </a:lnTo>
                    <a:lnTo>
                      <a:pt x="264" y="78"/>
                    </a:lnTo>
                    <a:lnTo>
                      <a:pt x="270" y="78"/>
                    </a:lnTo>
                    <a:lnTo>
                      <a:pt x="276" y="78"/>
                    </a:lnTo>
                    <a:lnTo>
                      <a:pt x="282" y="78"/>
                    </a:lnTo>
                    <a:lnTo>
                      <a:pt x="288" y="78"/>
                    </a:lnTo>
                    <a:lnTo>
                      <a:pt x="294" y="78"/>
                    </a:lnTo>
                    <a:lnTo>
                      <a:pt x="300" y="78"/>
                    </a:lnTo>
                    <a:lnTo>
                      <a:pt x="306" y="78"/>
                    </a:lnTo>
                    <a:lnTo>
                      <a:pt x="312" y="78"/>
                    </a:lnTo>
                    <a:lnTo>
                      <a:pt x="318" y="78"/>
                    </a:lnTo>
                    <a:lnTo>
                      <a:pt x="324" y="78"/>
                    </a:lnTo>
                    <a:lnTo>
                      <a:pt x="330" y="78"/>
                    </a:lnTo>
                    <a:lnTo>
                      <a:pt x="336" y="78"/>
                    </a:lnTo>
                    <a:lnTo>
                      <a:pt x="342" y="78"/>
                    </a:lnTo>
                    <a:lnTo>
                      <a:pt x="348" y="78"/>
                    </a:lnTo>
                    <a:lnTo>
                      <a:pt x="354" y="78"/>
                    </a:lnTo>
                    <a:lnTo>
                      <a:pt x="360" y="78"/>
                    </a:lnTo>
                    <a:lnTo>
                      <a:pt x="366" y="78"/>
                    </a:lnTo>
                    <a:lnTo>
                      <a:pt x="372" y="78"/>
                    </a:lnTo>
                    <a:lnTo>
                      <a:pt x="378" y="78"/>
                    </a:lnTo>
                    <a:lnTo>
                      <a:pt x="384" y="78"/>
                    </a:lnTo>
                    <a:lnTo>
                      <a:pt x="390" y="78"/>
                    </a:lnTo>
                    <a:lnTo>
                      <a:pt x="396" y="78"/>
                    </a:lnTo>
                    <a:lnTo>
                      <a:pt x="402" y="78"/>
                    </a:lnTo>
                    <a:lnTo>
                      <a:pt x="408" y="78"/>
                    </a:lnTo>
                    <a:lnTo>
                      <a:pt x="414" y="78"/>
                    </a:lnTo>
                    <a:lnTo>
                      <a:pt x="420" y="78"/>
                    </a:lnTo>
                    <a:lnTo>
                      <a:pt x="426" y="78"/>
                    </a:lnTo>
                    <a:lnTo>
                      <a:pt x="432" y="78"/>
                    </a:lnTo>
                    <a:lnTo>
                      <a:pt x="438" y="78"/>
                    </a:lnTo>
                    <a:lnTo>
                      <a:pt x="444" y="78"/>
                    </a:lnTo>
                    <a:lnTo>
                      <a:pt x="450" y="78"/>
                    </a:lnTo>
                    <a:lnTo>
                      <a:pt x="456" y="78"/>
                    </a:lnTo>
                    <a:lnTo>
                      <a:pt x="462" y="78"/>
                    </a:lnTo>
                    <a:lnTo>
                      <a:pt x="468" y="78"/>
                    </a:lnTo>
                    <a:lnTo>
                      <a:pt x="474" y="78"/>
                    </a:lnTo>
                    <a:lnTo>
                      <a:pt x="480" y="78"/>
                    </a:lnTo>
                    <a:lnTo>
                      <a:pt x="486" y="78"/>
                    </a:lnTo>
                    <a:lnTo>
                      <a:pt x="492" y="78"/>
                    </a:lnTo>
                    <a:lnTo>
                      <a:pt x="498" y="78"/>
                    </a:lnTo>
                    <a:lnTo>
                      <a:pt x="504" y="78"/>
                    </a:lnTo>
                    <a:lnTo>
                      <a:pt x="510" y="78"/>
                    </a:lnTo>
                    <a:lnTo>
                      <a:pt x="516" y="78"/>
                    </a:lnTo>
                    <a:lnTo>
                      <a:pt x="522" y="78"/>
                    </a:lnTo>
                    <a:lnTo>
                      <a:pt x="528" y="78"/>
                    </a:lnTo>
                    <a:lnTo>
                      <a:pt x="534" y="78"/>
                    </a:lnTo>
                    <a:lnTo>
                      <a:pt x="540" y="78"/>
                    </a:lnTo>
                    <a:lnTo>
                      <a:pt x="546" y="78"/>
                    </a:lnTo>
                    <a:lnTo>
                      <a:pt x="552" y="78"/>
                    </a:lnTo>
                    <a:lnTo>
                      <a:pt x="558" y="78"/>
                    </a:lnTo>
                    <a:lnTo>
                      <a:pt x="564" y="78"/>
                    </a:lnTo>
                    <a:lnTo>
                      <a:pt x="570" y="78"/>
                    </a:lnTo>
                    <a:lnTo>
                      <a:pt x="576" y="78"/>
                    </a:lnTo>
                    <a:lnTo>
                      <a:pt x="582" y="78"/>
                    </a:lnTo>
                    <a:lnTo>
                      <a:pt x="588" y="78"/>
                    </a:lnTo>
                    <a:lnTo>
                      <a:pt x="594" y="78"/>
                    </a:lnTo>
                    <a:lnTo>
                      <a:pt x="600" y="78"/>
                    </a:lnTo>
                    <a:lnTo>
                      <a:pt x="606" y="78"/>
                    </a:lnTo>
                    <a:lnTo>
                      <a:pt x="612" y="78"/>
                    </a:lnTo>
                    <a:lnTo>
                      <a:pt x="618" y="78"/>
                    </a:lnTo>
                    <a:lnTo>
                      <a:pt x="624" y="78"/>
                    </a:lnTo>
                    <a:lnTo>
                      <a:pt x="630" y="78"/>
                    </a:lnTo>
                    <a:lnTo>
                      <a:pt x="636" y="78"/>
                    </a:lnTo>
                    <a:lnTo>
                      <a:pt x="642" y="78"/>
                    </a:lnTo>
                    <a:lnTo>
                      <a:pt x="648" y="78"/>
                    </a:lnTo>
                    <a:lnTo>
                      <a:pt x="654" y="78"/>
                    </a:lnTo>
                    <a:lnTo>
                      <a:pt x="660" y="78"/>
                    </a:lnTo>
                    <a:lnTo>
                      <a:pt x="666" y="78"/>
                    </a:lnTo>
                    <a:lnTo>
                      <a:pt x="672" y="78"/>
                    </a:lnTo>
                    <a:lnTo>
                      <a:pt x="678" y="78"/>
                    </a:lnTo>
                    <a:lnTo>
                      <a:pt x="684" y="78"/>
                    </a:lnTo>
                    <a:lnTo>
                      <a:pt x="690" y="78"/>
                    </a:lnTo>
                    <a:lnTo>
                      <a:pt x="696" y="78"/>
                    </a:lnTo>
                    <a:lnTo>
                      <a:pt x="702" y="78"/>
                    </a:lnTo>
                    <a:lnTo>
                      <a:pt x="708" y="78"/>
                    </a:lnTo>
                    <a:lnTo>
                      <a:pt x="714" y="78"/>
                    </a:lnTo>
                    <a:lnTo>
                      <a:pt x="720" y="78"/>
                    </a:lnTo>
                    <a:lnTo>
                      <a:pt x="726" y="78"/>
                    </a:lnTo>
                    <a:lnTo>
                      <a:pt x="732" y="78"/>
                    </a:lnTo>
                    <a:lnTo>
                      <a:pt x="738" y="78"/>
                    </a:lnTo>
                    <a:lnTo>
                      <a:pt x="744" y="78"/>
                    </a:lnTo>
                  </a:path>
                </a:pathLst>
              </a:custGeom>
              <a:noFill/>
              <a:ln w="12700">
                <a:solidFill>
                  <a:srgbClr val="3F3F3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621" name="Freeform 215"/>
              <p:cNvSpPr>
                <a:spLocks/>
              </p:cNvSpPr>
              <p:nvPr/>
            </p:nvSpPr>
            <p:spPr bwMode="auto">
              <a:xfrm>
                <a:off x="3352800" y="3419475"/>
                <a:ext cx="1209675" cy="158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0" y="0"/>
                  </a:cxn>
                  <a:cxn ang="0">
                    <a:pos x="48" y="0"/>
                  </a:cxn>
                  <a:cxn ang="0">
                    <a:pos x="66" y="0"/>
                  </a:cxn>
                  <a:cxn ang="0">
                    <a:pos x="84" y="0"/>
                  </a:cxn>
                  <a:cxn ang="0">
                    <a:pos x="102" y="0"/>
                  </a:cxn>
                  <a:cxn ang="0">
                    <a:pos x="120" y="0"/>
                  </a:cxn>
                  <a:cxn ang="0">
                    <a:pos x="138" y="0"/>
                  </a:cxn>
                  <a:cxn ang="0">
                    <a:pos x="156" y="0"/>
                  </a:cxn>
                  <a:cxn ang="0">
                    <a:pos x="174" y="0"/>
                  </a:cxn>
                  <a:cxn ang="0">
                    <a:pos x="192" y="0"/>
                  </a:cxn>
                  <a:cxn ang="0">
                    <a:pos x="210" y="0"/>
                  </a:cxn>
                  <a:cxn ang="0">
                    <a:pos x="228" y="0"/>
                  </a:cxn>
                  <a:cxn ang="0">
                    <a:pos x="246" y="0"/>
                  </a:cxn>
                  <a:cxn ang="0">
                    <a:pos x="264" y="0"/>
                  </a:cxn>
                  <a:cxn ang="0">
                    <a:pos x="282" y="0"/>
                  </a:cxn>
                  <a:cxn ang="0">
                    <a:pos x="300" y="0"/>
                  </a:cxn>
                  <a:cxn ang="0">
                    <a:pos x="318" y="0"/>
                  </a:cxn>
                  <a:cxn ang="0">
                    <a:pos x="336" y="0"/>
                  </a:cxn>
                  <a:cxn ang="0">
                    <a:pos x="354" y="0"/>
                  </a:cxn>
                  <a:cxn ang="0">
                    <a:pos x="372" y="0"/>
                  </a:cxn>
                  <a:cxn ang="0">
                    <a:pos x="390" y="0"/>
                  </a:cxn>
                  <a:cxn ang="0">
                    <a:pos x="408" y="0"/>
                  </a:cxn>
                  <a:cxn ang="0">
                    <a:pos x="426" y="0"/>
                  </a:cxn>
                  <a:cxn ang="0">
                    <a:pos x="444" y="0"/>
                  </a:cxn>
                  <a:cxn ang="0">
                    <a:pos x="462" y="0"/>
                  </a:cxn>
                  <a:cxn ang="0">
                    <a:pos x="480" y="0"/>
                  </a:cxn>
                  <a:cxn ang="0">
                    <a:pos x="498" y="0"/>
                  </a:cxn>
                  <a:cxn ang="0">
                    <a:pos x="516" y="0"/>
                  </a:cxn>
                  <a:cxn ang="0">
                    <a:pos x="534" y="0"/>
                  </a:cxn>
                  <a:cxn ang="0">
                    <a:pos x="552" y="0"/>
                  </a:cxn>
                  <a:cxn ang="0">
                    <a:pos x="570" y="0"/>
                  </a:cxn>
                  <a:cxn ang="0">
                    <a:pos x="588" y="0"/>
                  </a:cxn>
                  <a:cxn ang="0">
                    <a:pos x="606" y="0"/>
                  </a:cxn>
                  <a:cxn ang="0">
                    <a:pos x="624" y="0"/>
                  </a:cxn>
                  <a:cxn ang="0">
                    <a:pos x="642" y="0"/>
                  </a:cxn>
                  <a:cxn ang="0">
                    <a:pos x="660" y="0"/>
                  </a:cxn>
                  <a:cxn ang="0">
                    <a:pos x="678" y="0"/>
                  </a:cxn>
                  <a:cxn ang="0">
                    <a:pos x="696" y="0"/>
                  </a:cxn>
                  <a:cxn ang="0">
                    <a:pos x="714" y="0"/>
                  </a:cxn>
                  <a:cxn ang="0">
                    <a:pos x="732" y="0"/>
                  </a:cxn>
                  <a:cxn ang="0">
                    <a:pos x="750" y="0"/>
                  </a:cxn>
                </a:cxnLst>
                <a:rect l="0" t="0" r="r" b="b"/>
                <a:pathLst>
                  <a:path w="762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50" y="0"/>
                    </a:lnTo>
                    <a:lnTo>
                      <a:pt x="456" y="0"/>
                    </a:lnTo>
                    <a:lnTo>
                      <a:pt x="462" y="0"/>
                    </a:lnTo>
                    <a:lnTo>
                      <a:pt x="468" y="0"/>
                    </a:lnTo>
                    <a:lnTo>
                      <a:pt x="474" y="0"/>
                    </a:lnTo>
                    <a:lnTo>
                      <a:pt x="480" y="0"/>
                    </a:lnTo>
                    <a:lnTo>
                      <a:pt x="486" y="0"/>
                    </a:lnTo>
                    <a:lnTo>
                      <a:pt x="492" y="0"/>
                    </a:lnTo>
                    <a:lnTo>
                      <a:pt x="498" y="0"/>
                    </a:lnTo>
                    <a:lnTo>
                      <a:pt x="504" y="0"/>
                    </a:lnTo>
                    <a:lnTo>
                      <a:pt x="510" y="0"/>
                    </a:lnTo>
                    <a:lnTo>
                      <a:pt x="516" y="0"/>
                    </a:lnTo>
                    <a:lnTo>
                      <a:pt x="522" y="0"/>
                    </a:lnTo>
                    <a:lnTo>
                      <a:pt x="528" y="0"/>
                    </a:lnTo>
                    <a:lnTo>
                      <a:pt x="534" y="0"/>
                    </a:lnTo>
                    <a:lnTo>
                      <a:pt x="540" y="0"/>
                    </a:lnTo>
                    <a:lnTo>
                      <a:pt x="546" y="0"/>
                    </a:lnTo>
                    <a:lnTo>
                      <a:pt x="552" y="0"/>
                    </a:lnTo>
                    <a:lnTo>
                      <a:pt x="558" y="0"/>
                    </a:lnTo>
                    <a:lnTo>
                      <a:pt x="564" y="0"/>
                    </a:lnTo>
                    <a:lnTo>
                      <a:pt x="570" y="0"/>
                    </a:lnTo>
                    <a:lnTo>
                      <a:pt x="576" y="0"/>
                    </a:lnTo>
                    <a:lnTo>
                      <a:pt x="582" y="0"/>
                    </a:lnTo>
                    <a:lnTo>
                      <a:pt x="588" y="0"/>
                    </a:lnTo>
                    <a:lnTo>
                      <a:pt x="594" y="0"/>
                    </a:lnTo>
                    <a:lnTo>
                      <a:pt x="600" y="0"/>
                    </a:lnTo>
                    <a:lnTo>
                      <a:pt x="606" y="0"/>
                    </a:lnTo>
                    <a:lnTo>
                      <a:pt x="612" y="0"/>
                    </a:lnTo>
                    <a:lnTo>
                      <a:pt x="618" y="0"/>
                    </a:lnTo>
                    <a:lnTo>
                      <a:pt x="624" y="0"/>
                    </a:lnTo>
                    <a:lnTo>
                      <a:pt x="630" y="0"/>
                    </a:lnTo>
                    <a:lnTo>
                      <a:pt x="636" y="0"/>
                    </a:lnTo>
                    <a:lnTo>
                      <a:pt x="642" y="0"/>
                    </a:lnTo>
                    <a:lnTo>
                      <a:pt x="648" y="0"/>
                    </a:lnTo>
                    <a:lnTo>
                      <a:pt x="654" y="0"/>
                    </a:lnTo>
                    <a:lnTo>
                      <a:pt x="660" y="0"/>
                    </a:lnTo>
                    <a:lnTo>
                      <a:pt x="666" y="0"/>
                    </a:lnTo>
                    <a:lnTo>
                      <a:pt x="672" y="0"/>
                    </a:lnTo>
                    <a:lnTo>
                      <a:pt x="678" y="0"/>
                    </a:lnTo>
                    <a:lnTo>
                      <a:pt x="684" y="0"/>
                    </a:lnTo>
                    <a:lnTo>
                      <a:pt x="690" y="0"/>
                    </a:lnTo>
                    <a:lnTo>
                      <a:pt x="696" y="0"/>
                    </a:lnTo>
                    <a:lnTo>
                      <a:pt x="702" y="0"/>
                    </a:lnTo>
                    <a:lnTo>
                      <a:pt x="708" y="0"/>
                    </a:lnTo>
                    <a:lnTo>
                      <a:pt x="714" y="0"/>
                    </a:lnTo>
                    <a:lnTo>
                      <a:pt x="720" y="0"/>
                    </a:lnTo>
                    <a:lnTo>
                      <a:pt x="726" y="0"/>
                    </a:lnTo>
                    <a:lnTo>
                      <a:pt x="732" y="0"/>
                    </a:lnTo>
                    <a:lnTo>
                      <a:pt x="738" y="0"/>
                    </a:lnTo>
                    <a:lnTo>
                      <a:pt x="744" y="0"/>
                    </a:lnTo>
                    <a:lnTo>
                      <a:pt x="750" y="0"/>
                    </a:lnTo>
                    <a:lnTo>
                      <a:pt x="756" y="0"/>
                    </a:lnTo>
                    <a:lnTo>
                      <a:pt x="762" y="0"/>
                    </a:lnTo>
                  </a:path>
                </a:pathLst>
              </a:custGeom>
              <a:noFill/>
              <a:ln w="12700">
                <a:solidFill>
                  <a:srgbClr val="3F3F3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622" name="Freeform 216"/>
              <p:cNvSpPr>
                <a:spLocks/>
              </p:cNvSpPr>
              <p:nvPr/>
            </p:nvSpPr>
            <p:spPr bwMode="auto">
              <a:xfrm>
                <a:off x="4562475" y="3419475"/>
                <a:ext cx="1209675" cy="158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0" y="0"/>
                  </a:cxn>
                  <a:cxn ang="0">
                    <a:pos x="48" y="0"/>
                  </a:cxn>
                  <a:cxn ang="0">
                    <a:pos x="66" y="0"/>
                  </a:cxn>
                  <a:cxn ang="0">
                    <a:pos x="84" y="0"/>
                  </a:cxn>
                  <a:cxn ang="0">
                    <a:pos x="102" y="0"/>
                  </a:cxn>
                  <a:cxn ang="0">
                    <a:pos x="120" y="0"/>
                  </a:cxn>
                  <a:cxn ang="0">
                    <a:pos x="138" y="0"/>
                  </a:cxn>
                  <a:cxn ang="0">
                    <a:pos x="156" y="0"/>
                  </a:cxn>
                  <a:cxn ang="0">
                    <a:pos x="174" y="0"/>
                  </a:cxn>
                  <a:cxn ang="0">
                    <a:pos x="192" y="0"/>
                  </a:cxn>
                  <a:cxn ang="0">
                    <a:pos x="210" y="0"/>
                  </a:cxn>
                  <a:cxn ang="0">
                    <a:pos x="228" y="0"/>
                  </a:cxn>
                  <a:cxn ang="0">
                    <a:pos x="246" y="0"/>
                  </a:cxn>
                  <a:cxn ang="0">
                    <a:pos x="264" y="0"/>
                  </a:cxn>
                  <a:cxn ang="0">
                    <a:pos x="282" y="0"/>
                  </a:cxn>
                  <a:cxn ang="0">
                    <a:pos x="300" y="0"/>
                  </a:cxn>
                  <a:cxn ang="0">
                    <a:pos x="318" y="0"/>
                  </a:cxn>
                  <a:cxn ang="0">
                    <a:pos x="336" y="0"/>
                  </a:cxn>
                  <a:cxn ang="0">
                    <a:pos x="354" y="0"/>
                  </a:cxn>
                  <a:cxn ang="0">
                    <a:pos x="372" y="0"/>
                  </a:cxn>
                  <a:cxn ang="0">
                    <a:pos x="390" y="0"/>
                  </a:cxn>
                  <a:cxn ang="0">
                    <a:pos x="408" y="0"/>
                  </a:cxn>
                  <a:cxn ang="0">
                    <a:pos x="426" y="0"/>
                  </a:cxn>
                  <a:cxn ang="0">
                    <a:pos x="444" y="0"/>
                  </a:cxn>
                  <a:cxn ang="0">
                    <a:pos x="462" y="0"/>
                  </a:cxn>
                  <a:cxn ang="0">
                    <a:pos x="480" y="0"/>
                  </a:cxn>
                  <a:cxn ang="0">
                    <a:pos x="498" y="0"/>
                  </a:cxn>
                  <a:cxn ang="0">
                    <a:pos x="516" y="0"/>
                  </a:cxn>
                  <a:cxn ang="0">
                    <a:pos x="534" y="0"/>
                  </a:cxn>
                  <a:cxn ang="0">
                    <a:pos x="552" y="0"/>
                  </a:cxn>
                  <a:cxn ang="0">
                    <a:pos x="570" y="0"/>
                  </a:cxn>
                  <a:cxn ang="0">
                    <a:pos x="588" y="0"/>
                  </a:cxn>
                  <a:cxn ang="0">
                    <a:pos x="606" y="0"/>
                  </a:cxn>
                  <a:cxn ang="0">
                    <a:pos x="624" y="0"/>
                  </a:cxn>
                  <a:cxn ang="0">
                    <a:pos x="642" y="0"/>
                  </a:cxn>
                  <a:cxn ang="0">
                    <a:pos x="660" y="0"/>
                  </a:cxn>
                  <a:cxn ang="0">
                    <a:pos x="678" y="0"/>
                  </a:cxn>
                  <a:cxn ang="0">
                    <a:pos x="696" y="0"/>
                  </a:cxn>
                  <a:cxn ang="0">
                    <a:pos x="714" y="0"/>
                  </a:cxn>
                  <a:cxn ang="0">
                    <a:pos x="732" y="0"/>
                  </a:cxn>
                  <a:cxn ang="0">
                    <a:pos x="750" y="0"/>
                  </a:cxn>
                </a:cxnLst>
                <a:rect l="0" t="0" r="r" b="b"/>
                <a:pathLst>
                  <a:path w="762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50" y="0"/>
                    </a:lnTo>
                    <a:lnTo>
                      <a:pt x="456" y="0"/>
                    </a:lnTo>
                    <a:lnTo>
                      <a:pt x="462" y="0"/>
                    </a:lnTo>
                    <a:lnTo>
                      <a:pt x="468" y="0"/>
                    </a:lnTo>
                    <a:lnTo>
                      <a:pt x="474" y="0"/>
                    </a:lnTo>
                    <a:lnTo>
                      <a:pt x="480" y="0"/>
                    </a:lnTo>
                    <a:lnTo>
                      <a:pt x="486" y="0"/>
                    </a:lnTo>
                    <a:lnTo>
                      <a:pt x="492" y="0"/>
                    </a:lnTo>
                    <a:lnTo>
                      <a:pt x="498" y="0"/>
                    </a:lnTo>
                    <a:lnTo>
                      <a:pt x="504" y="0"/>
                    </a:lnTo>
                    <a:lnTo>
                      <a:pt x="510" y="0"/>
                    </a:lnTo>
                    <a:lnTo>
                      <a:pt x="516" y="0"/>
                    </a:lnTo>
                    <a:lnTo>
                      <a:pt x="522" y="0"/>
                    </a:lnTo>
                    <a:lnTo>
                      <a:pt x="528" y="0"/>
                    </a:lnTo>
                    <a:lnTo>
                      <a:pt x="534" y="0"/>
                    </a:lnTo>
                    <a:lnTo>
                      <a:pt x="540" y="0"/>
                    </a:lnTo>
                    <a:lnTo>
                      <a:pt x="546" y="0"/>
                    </a:lnTo>
                    <a:lnTo>
                      <a:pt x="552" y="0"/>
                    </a:lnTo>
                    <a:lnTo>
                      <a:pt x="558" y="0"/>
                    </a:lnTo>
                    <a:lnTo>
                      <a:pt x="564" y="0"/>
                    </a:lnTo>
                    <a:lnTo>
                      <a:pt x="570" y="0"/>
                    </a:lnTo>
                    <a:lnTo>
                      <a:pt x="576" y="0"/>
                    </a:lnTo>
                    <a:lnTo>
                      <a:pt x="582" y="0"/>
                    </a:lnTo>
                    <a:lnTo>
                      <a:pt x="588" y="0"/>
                    </a:lnTo>
                    <a:lnTo>
                      <a:pt x="594" y="0"/>
                    </a:lnTo>
                    <a:lnTo>
                      <a:pt x="600" y="0"/>
                    </a:lnTo>
                    <a:lnTo>
                      <a:pt x="606" y="0"/>
                    </a:lnTo>
                    <a:lnTo>
                      <a:pt x="612" y="0"/>
                    </a:lnTo>
                    <a:lnTo>
                      <a:pt x="618" y="0"/>
                    </a:lnTo>
                    <a:lnTo>
                      <a:pt x="624" y="0"/>
                    </a:lnTo>
                    <a:lnTo>
                      <a:pt x="630" y="0"/>
                    </a:lnTo>
                    <a:lnTo>
                      <a:pt x="636" y="0"/>
                    </a:lnTo>
                    <a:lnTo>
                      <a:pt x="642" y="0"/>
                    </a:lnTo>
                    <a:lnTo>
                      <a:pt x="648" y="0"/>
                    </a:lnTo>
                    <a:lnTo>
                      <a:pt x="654" y="0"/>
                    </a:lnTo>
                    <a:lnTo>
                      <a:pt x="660" y="0"/>
                    </a:lnTo>
                    <a:lnTo>
                      <a:pt x="666" y="0"/>
                    </a:lnTo>
                    <a:lnTo>
                      <a:pt x="672" y="0"/>
                    </a:lnTo>
                    <a:lnTo>
                      <a:pt x="678" y="0"/>
                    </a:lnTo>
                    <a:lnTo>
                      <a:pt x="684" y="0"/>
                    </a:lnTo>
                    <a:lnTo>
                      <a:pt x="690" y="0"/>
                    </a:lnTo>
                    <a:lnTo>
                      <a:pt x="696" y="0"/>
                    </a:lnTo>
                    <a:lnTo>
                      <a:pt x="702" y="0"/>
                    </a:lnTo>
                    <a:lnTo>
                      <a:pt x="708" y="0"/>
                    </a:lnTo>
                    <a:lnTo>
                      <a:pt x="714" y="0"/>
                    </a:lnTo>
                    <a:lnTo>
                      <a:pt x="720" y="0"/>
                    </a:lnTo>
                    <a:lnTo>
                      <a:pt x="726" y="0"/>
                    </a:lnTo>
                    <a:lnTo>
                      <a:pt x="732" y="0"/>
                    </a:lnTo>
                    <a:lnTo>
                      <a:pt x="738" y="0"/>
                    </a:lnTo>
                    <a:lnTo>
                      <a:pt x="744" y="0"/>
                    </a:lnTo>
                    <a:lnTo>
                      <a:pt x="750" y="0"/>
                    </a:lnTo>
                    <a:lnTo>
                      <a:pt x="756" y="0"/>
                    </a:lnTo>
                    <a:lnTo>
                      <a:pt x="762" y="0"/>
                    </a:lnTo>
                  </a:path>
                </a:pathLst>
              </a:custGeom>
              <a:noFill/>
              <a:ln w="12700">
                <a:solidFill>
                  <a:srgbClr val="3F3F3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623" name="Freeform 217"/>
              <p:cNvSpPr>
                <a:spLocks/>
              </p:cNvSpPr>
              <p:nvPr/>
            </p:nvSpPr>
            <p:spPr bwMode="auto">
              <a:xfrm>
                <a:off x="5772150" y="3419475"/>
                <a:ext cx="685800" cy="158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8" y="0"/>
                  </a:cxn>
                  <a:cxn ang="0">
                    <a:pos x="30" y="0"/>
                  </a:cxn>
                  <a:cxn ang="0">
                    <a:pos x="42" y="0"/>
                  </a:cxn>
                  <a:cxn ang="0">
                    <a:pos x="54" y="0"/>
                  </a:cxn>
                  <a:cxn ang="0">
                    <a:pos x="66" y="0"/>
                  </a:cxn>
                  <a:cxn ang="0">
                    <a:pos x="78" y="0"/>
                  </a:cxn>
                  <a:cxn ang="0">
                    <a:pos x="90" y="0"/>
                  </a:cxn>
                  <a:cxn ang="0">
                    <a:pos x="102" y="0"/>
                  </a:cxn>
                  <a:cxn ang="0">
                    <a:pos x="114" y="0"/>
                  </a:cxn>
                  <a:cxn ang="0">
                    <a:pos x="126" y="0"/>
                  </a:cxn>
                  <a:cxn ang="0">
                    <a:pos x="138" y="0"/>
                  </a:cxn>
                  <a:cxn ang="0">
                    <a:pos x="150" y="0"/>
                  </a:cxn>
                  <a:cxn ang="0">
                    <a:pos x="162" y="0"/>
                  </a:cxn>
                  <a:cxn ang="0">
                    <a:pos x="174" y="0"/>
                  </a:cxn>
                  <a:cxn ang="0">
                    <a:pos x="186" y="0"/>
                  </a:cxn>
                  <a:cxn ang="0">
                    <a:pos x="198" y="0"/>
                  </a:cxn>
                  <a:cxn ang="0">
                    <a:pos x="210" y="0"/>
                  </a:cxn>
                  <a:cxn ang="0">
                    <a:pos x="222" y="0"/>
                  </a:cxn>
                  <a:cxn ang="0">
                    <a:pos x="234" y="0"/>
                  </a:cxn>
                  <a:cxn ang="0">
                    <a:pos x="246" y="0"/>
                  </a:cxn>
                  <a:cxn ang="0">
                    <a:pos x="258" y="0"/>
                  </a:cxn>
                  <a:cxn ang="0">
                    <a:pos x="270" y="0"/>
                  </a:cxn>
                  <a:cxn ang="0">
                    <a:pos x="282" y="0"/>
                  </a:cxn>
                  <a:cxn ang="0">
                    <a:pos x="294" y="0"/>
                  </a:cxn>
                  <a:cxn ang="0">
                    <a:pos x="306" y="0"/>
                  </a:cxn>
                  <a:cxn ang="0">
                    <a:pos x="318" y="0"/>
                  </a:cxn>
                  <a:cxn ang="0">
                    <a:pos x="330" y="0"/>
                  </a:cxn>
                  <a:cxn ang="0">
                    <a:pos x="342" y="0"/>
                  </a:cxn>
                  <a:cxn ang="0">
                    <a:pos x="354" y="0"/>
                  </a:cxn>
                  <a:cxn ang="0">
                    <a:pos x="366" y="0"/>
                  </a:cxn>
                  <a:cxn ang="0">
                    <a:pos x="378" y="0"/>
                  </a:cxn>
                  <a:cxn ang="0">
                    <a:pos x="390" y="0"/>
                  </a:cxn>
                  <a:cxn ang="0">
                    <a:pos x="402" y="0"/>
                  </a:cxn>
                  <a:cxn ang="0">
                    <a:pos x="414" y="0"/>
                  </a:cxn>
                  <a:cxn ang="0">
                    <a:pos x="426" y="0"/>
                  </a:cxn>
                </a:cxnLst>
                <a:rect l="0" t="0" r="r" b="b"/>
                <a:pathLst>
                  <a:path w="432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</a:path>
                </a:pathLst>
              </a:custGeom>
              <a:noFill/>
              <a:ln w="12700">
                <a:solidFill>
                  <a:srgbClr val="3F3F3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624" name="Freeform 218"/>
              <p:cNvSpPr>
                <a:spLocks/>
              </p:cNvSpPr>
              <p:nvPr/>
            </p:nvSpPr>
            <p:spPr bwMode="auto">
              <a:xfrm>
                <a:off x="2171700" y="3086100"/>
                <a:ext cx="1171575" cy="238125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12" y="114"/>
                  </a:cxn>
                  <a:cxn ang="0">
                    <a:pos x="24" y="150"/>
                  </a:cxn>
                  <a:cxn ang="0">
                    <a:pos x="42" y="150"/>
                  </a:cxn>
                  <a:cxn ang="0">
                    <a:pos x="60" y="150"/>
                  </a:cxn>
                  <a:cxn ang="0">
                    <a:pos x="78" y="150"/>
                  </a:cxn>
                  <a:cxn ang="0">
                    <a:pos x="96" y="150"/>
                  </a:cxn>
                  <a:cxn ang="0">
                    <a:pos x="114" y="150"/>
                  </a:cxn>
                  <a:cxn ang="0">
                    <a:pos x="132" y="150"/>
                  </a:cxn>
                  <a:cxn ang="0">
                    <a:pos x="150" y="150"/>
                  </a:cxn>
                  <a:cxn ang="0">
                    <a:pos x="168" y="150"/>
                  </a:cxn>
                  <a:cxn ang="0">
                    <a:pos x="186" y="150"/>
                  </a:cxn>
                  <a:cxn ang="0">
                    <a:pos x="204" y="150"/>
                  </a:cxn>
                  <a:cxn ang="0">
                    <a:pos x="222" y="150"/>
                  </a:cxn>
                  <a:cxn ang="0">
                    <a:pos x="240" y="150"/>
                  </a:cxn>
                  <a:cxn ang="0">
                    <a:pos x="258" y="150"/>
                  </a:cxn>
                  <a:cxn ang="0">
                    <a:pos x="276" y="150"/>
                  </a:cxn>
                  <a:cxn ang="0">
                    <a:pos x="294" y="150"/>
                  </a:cxn>
                  <a:cxn ang="0">
                    <a:pos x="312" y="150"/>
                  </a:cxn>
                  <a:cxn ang="0">
                    <a:pos x="330" y="150"/>
                  </a:cxn>
                  <a:cxn ang="0">
                    <a:pos x="348" y="150"/>
                  </a:cxn>
                  <a:cxn ang="0">
                    <a:pos x="366" y="150"/>
                  </a:cxn>
                  <a:cxn ang="0">
                    <a:pos x="384" y="150"/>
                  </a:cxn>
                  <a:cxn ang="0">
                    <a:pos x="402" y="150"/>
                  </a:cxn>
                  <a:cxn ang="0">
                    <a:pos x="420" y="150"/>
                  </a:cxn>
                  <a:cxn ang="0">
                    <a:pos x="438" y="150"/>
                  </a:cxn>
                  <a:cxn ang="0">
                    <a:pos x="456" y="150"/>
                  </a:cxn>
                  <a:cxn ang="0">
                    <a:pos x="474" y="150"/>
                  </a:cxn>
                  <a:cxn ang="0">
                    <a:pos x="492" y="150"/>
                  </a:cxn>
                  <a:cxn ang="0">
                    <a:pos x="510" y="150"/>
                  </a:cxn>
                  <a:cxn ang="0">
                    <a:pos x="528" y="150"/>
                  </a:cxn>
                  <a:cxn ang="0">
                    <a:pos x="546" y="150"/>
                  </a:cxn>
                  <a:cxn ang="0">
                    <a:pos x="564" y="150"/>
                  </a:cxn>
                  <a:cxn ang="0">
                    <a:pos x="582" y="150"/>
                  </a:cxn>
                  <a:cxn ang="0">
                    <a:pos x="600" y="150"/>
                  </a:cxn>
                  <a:cxn ang="0">
                    <a:pos x="618" y="150"/>
                  </a:cxn>
                  <a:cxn ang="0">
                    <a:pos x="636" y="150"/>
                  </a:cxn>
                  <a:cxn ang="0">
                    <a:pos x="654" y="150"/>
                  </a:cxn>
                  <a:cxn ang="0">
                    <a:pos x="672" y="150"/>
                  </a:cxn>
                  <a:cxn ang="0">
                    <a:pos x="690" y="150"/>
                  </a:cxn>
                  <a:cxn ang="0">
                    <a:pos x="708" y="150"/>
                  </a:cxn>
                  <a:cxn ang="0">
                    <a:pos x="726" y="150"/>
                  </a:cxn>
                </a:cxnLst>
                <a:rect l="0" t="0" r="r" b="b"/>
                <a:pathLst>
                  <a:path w="738" h="150">
                    <a:moveTo>
                      <a:pt x="0" y="60"/>
                    </a:moveTo>
                    <a:lnTo>
                      <a:pt x="0" y="0"/>
                    </a:lnTo>
                    <a:lnTo>
                      <a:pt x="0" y="24"/>
                    </a:lnTo>
                    <a:lnTo>
                      <a:pt x="6" y="30"/>
                    </a:lnTo>
                    <a:lnTo>
                      <a:pt x="6" y="102"/>
                    </a:lnTo>
                    <a:lnTo>
                      <a:pt x="12" y="114"/>
                    </a:lnTo>
                    <a:lnTo>
                      <a:pt x="12" y="150"/>
                    </a:lnTo>
                    <a:lnTo>
                      <a:pt x="18" y="150"/>
                    </a:lnTo>
                    <a:lnTo>
                      <a:pt x="24" y="150"/>
                    </a:lnTo>
                    <a:lnTo>
                      <a:pt x="30" y="150"/>
                    </a:lnTo>
                    <a:lnTo>
                      <a:pt x="36" y="150"/>
                    </a:lnTo>
                    <a:lnTo>
                      <a:pt x="42" y="150"/>
                    </a:lnTo>
                    <a:lnTo>
                      <a:pt x="48" y="150"/>
                    </a:lnTo>
                    <a:lnTo>
                      <a:pt x="54" y="150"/>
                    </a:lnTo>
                    <a:lnTo>
                      <a:pt x="60" y="150"/>
                    </a:lnTo>
                    <a:lnTo>
                      <a:pt x="66" y="150"/>
                    </a:lnTo>
                    <a:lnTo>
                      <a:pt x="72" y="150"/>
                    </a:lnTo>
                    <a:lnTo>
                      <a:pt x="78" y="150"/>
                    </a:lnTo>
                    <a:lnTo>
                      <a:pt x="84" y="150"/>
                    </a:lnTo>
                    <a:lnTo>
                      <a:pt x="90" y="150"/>
                    </a:lnTo>
                    <a:lnTo>
                      <a:pt x="96" y="150"/>
                    </a:lnTo>
                    <a:lnTo>
                      <a:pt x="102" y="150"/>
                    </a:lnTo>
                    <a:lnTo>
                      <a:pt x="108" y="150"/>
                    </a:lnTo>
                    <a:lnTo>
                      <a:pt x="114" y="150"/>
                    </a:lnTo>
                    <a:lnTo>
                      <a:pt x="120" y="150"/>
                    </a:lnTo>
                    <a:lnTo>
                      <a:pt x="126" y="150"/>
                    </a:lnTo>
                    <a:lnTo>
                      <a:pt x="132" y="150"/>
                    </a:lnTo>
                    <a:lnTo>
                      <a:pt x="138" y="150"/>
                    </a:lnTo>
                    <a:lnTo>
                      <a:pt x="144" y="150"/>
                    </a:lnTo>
                    <a:lnTo>
                      <a:pt x="150" y="150"/>
                    </a:lnTo>
                    <a:lnTo>
                      <a:pt x="156" y="150"/>
                    </a:lnTo>
                    <a:lnTo>
                      <a:pt x="162" y="150"/>
                    </a:lnTo>
                    <a:lnTo>
                      <a:pt x="168" y="150"/>
                    </a:lnTo>
                    <a:lnTo>
                      <a:pt x="174" y="150"/>
                    </a:lnTo>
                    <a:lnTo>
                      <a:pt x="180" y="150"/>
                    </a:lnTo>
                    <a:lnTo>
                      <a:pt x="186" y="150"/>
                    </a:lnTo>
                    <a:lnTo>
                      <a:pt x="192" y="150"/>
                    </a:lnTo>
                    <a:lnTo>
                      <a:pt x="198" y="150"/>
                    </a:lnTo>
                    <a:lnTo>
                      <a:pt x="204" y="150"/>
                    </a:lnTo>
                    <a:lnTo>
                      <a:pt x="210" y="150"/>
                    </a:lnTo>
                    <a:lnTo>
                      <a:pt x="216" y="150"/>
                    </a:lnTo>
                    <a:lnTo>
                      <a:pt x="222" y="150"/>
                    </a:lnTo>
                    <a:lnTo>
                      <a:pt x="228" y="150"/>
                    </a:lnTo>
                    <a:lnTo>
                      <a:pt x="234" y="150"/>
                    </a:lnTo>
                    <a:lnTo>
                      <a:pt x="240" y="150"/>
                    </a:lnTo>
                    <a:lnTo>
                      <a:pt x="246" y="150"/>
                    </a:lnTo>
                    <a:lnTo>
                      <a:pt x="252" y="150"/>
                    </a:lnTo>
                    <a:lnTo>
                      <a:pt x="258" y="150"/>
                    </a:lnTo>
                    <a:lnTo>
                      <a:pt x="264" y="150"/>
                    </a:lnTo>
                    <a:lnTo>
                      <a:pt x="270" y="150"/>
                    </a:lnTo>
                    <a:lnTo>
                      <a:pt x="276" y="150"/>
                    </a:lnTo>
                    <a:lnTo>
                      <a:pt x="282" y="150"/>
                    </a:lnTo>
                    <a:lnTo>
                      <a:pt x="288" y="150"/>
                    </a:lnTo>
                    <a:lnTo>
                      <a:pt x="294" y="150"/>
                    </a:lnTo>
                    <a:lnTo>
                      <a:pt x="300" y="150"/>
                    </a:lnTo>
                    <a:lnTo>
                      <a:pt x="306" y="150"/>
                    </a:lnTo>
                    <a:lnTo>
                      <a:pt x="312" y="150"/>
                    </a:lnTo>
                    <a:lnTo>
                      <a:pt x="318" y="150"/>
                    </a:lnTo>
                    <a:lnTo>
                      <a:pt x="324" y="150"/>
                    </a:lnTo>
                    <a:lnTo>
                      <a:pt x="330" y="150"/>
                    </a:lnTo>
                    <a:lnTo>
                      <a:pt x="336" y="150"/>
                    </a:lnTo>
                    <a:lnTo>
                      <a:pt x="342" y="150"/>
                    </a:lnTo>
                    <a:lnTo>
                      <a:pt x="348" y="150"/>
                    </a:lnTo>
                    <a:lnTo>
                      <a:pt x="354" y="150"/>
                    </a:lnTo>
                    <a:lnTo>
                      <a:pt x="360" y="150"/>
                    </a:lnTo>
                    <a:lnTo>
                      <a:pt x="366" y="150"/>
                    </a:lnTo>
                    <a:lnTo>
                      <a:pt x="372" y="150"/>
                    </a:lnTo>
                    <a:lnTo>
                      <a:pt x="378" y="150"/>
                    </a:lnTo>
                    <a:lnTo>
                      <a:pt x="384" y="150"/>
                    </a:lnTo>
                    <a:lnTo>
                      <a:pt x="390" y="150"/>
                    </a:lnTo>
                    <a:lnTo>
                      <a:pt x="396" y="150"/>
                    </a:lnTo>
                    <a:lnTo>
                      <a:pt x="402" y="150"/>
                    </a:lnTo>
                    <a:lnTo>
                      <a:pt x="408" y="150"/>
                    </a:lnTo>
                    <a:lnTo>
                      <a:pt x="414" y="150"/>
                    </a:lnTo>
                    <a:lnTo>
                      <a:pt x="420" y="150"/>
                    </a:lnTo>
                    <a:lnTo>
                      <a:pt x="426" y="150"/>
                    </a:lnTo>
                    <a:lnTo>
                      <a:pt x="432" y="150"/>
                    </a:lnTo>
                    <a:lnTo>
                      <a:pt x="438" y="150"/>
                    </a:lnTo>
                    <a:lnTo>
                      <a:pt x="444" y="150"/>
                    </a:lnTo>
                    <a:lnTo>
                      <a:pt x="450" y="150"/>
                    </a:lnTo>
                    <a:lnTo>
                      <a:pt x="456" y="150"/>
                    </a:lnTo>
                    <a:lnTo>
                      <a:pt x="462" y="150"/>
                    </a:lnTo>
                    <a:lnTo>
                      <a:pt x="468" y="150"/>
                    </a:lnTo>
                    <a:lnTo>
                      <a:pt x="474" y="150"/>
                    </a:lnTo>
                    <a:lnTo>
                      <a:pt x="480" y="150"/>
                    </a:lnTo>
                    <a:lnTo>
                      <a:pt x="486" y="150"/>
                    </a:lnTo>
                    <a:lnTo>
                      <a:pt x="492" y="150"/>
                    </a:lnTo>
                    <a:lnTo>
                      <a:pt x="498" y="150"/>
                    </a:lnTo>
                    <a:lnTo>
                      <a:pt x="504" y="150"/>
                    </a:lnTo>
                    <a:lnTo>
                      <a:pt x="510" y="150"/>
                    </a:lnTo>
                    <a:lnTo>
                      <a:pt x="516" y="150"/>
                    </a:lnTo>
                    <a:lnTo>
                      <a:pt x="522" y="150"/>
                    </a:lnTo>
                    <a:lnTo>
                      <a:pt x="528" y="150"/>
                    </a:lnTo>
                    <a:lnTo>
                      <a:pt x="534" y="150"/>
                    </a:lnTo>
                    <a:lnTo>
                      <a:pt x="540" y="150"/>
                    </a:lnTo>
                    <a:lnTo>
                      <a:pt x="546" y="150"/>
                    </a:lnTo>
                    <a:lnTo>
                      <a:pt x="552" y="150"/>
                    </a:lnTo>
                    <a:lnTo>
                      <a:pt x="558" y="150"/>
                    </a:lnTo>
                    <a:lnTo>
                      <a:pt x="564" y="150"/>
                    </a:lnTo>
                    <a:lnTo>
                      <a:pt x="570" y="150"/>
                    </a:lnTo>
                    <a:lnTo>
                      <a:pt x="576" y="150"/>
                    </a:lnTo>
                    <a:lnTo>
                      <a:pt x="582" y="150"/>
                    </a:lnTo>
                    <a:lnTo>
                      <a:pt x="588" y="150"/>
                    </a:lnTo>
                    <a:lnTo>
                      <a:pt x="594" y="150"/>
                    </a:lnTo>
                    <a:lnTo>
                      <a:pt x="600" y="150"/>
                    </a:lnTo>
                    <a:lnTo>
                      <a:pt x="606" y="150"/>
                    </a:lnTo>
                    <a:lnTo>
                      <a:pt x="612" y="150"/>
                    </a:lnTo>
                    <a:lnTo>
                      <a:pt x="618" y="150"/>
                    </a:lnTo>
                    <a:lnTo>
                      <a:pt x="624" y="150"/>
                    </a:lnTo>
                    <a:lnTo>
                      <a:pt x="630" y="150"/>
                    </a:lnTo>
                    <a:lnTo>
                      <a:pt x="636" y="150"/>
                    </a:lnTo>
                    <a:lnTo>
                      <a:pt x="642" y="150"/>
                    </a:lnTo>
                    <a:lnTo>
                      <a:pt x="648" y="150"/>
                    </a:lnTo>
                    <a:lnTo>
                      <a:pt x="654" y="150"/>
                    </a:lnTo>
                    <a:lnTo>
                      <a:pt x="660" y="150"/>
                    </a:lnTo>
                    <a:lnTo>
                      <a:pt x="666" y="150"/>
                    </a:lnTo>
                    <a:lnTo>
                      <a:pt x="672" y="150"/>
                    </a:lnTo>
                    <a:lnTo>
                      <a:pt x="678" y="150"/>
                    </a:lnTo>
                    <a:lnTo>
                      <a:pt x="684" y="150"/>
                    </a:lnTo>
                    <a:lnTo>
                      <a:pt x="690" y="150"/>
                    </a:lnTo>
                    <a:lnTo>
                      <a:pt x="696" y="150"/>
                    </a:lnTo>
                    <a:lnTo>
                      <a:pt x="702" y="150"/>
                    </a:lnTo>
                    <a:lnTo>
                      <a:pt x="708" y="150"/>
                    </a:lnTo>
                    <a:lnTo>
                      <a:pt x="714" y="150"/>
                    </a:lnTo>
                    <a:lnTo>
                      <a:pt x="720" y="150"/>
                    </a:lnTo>
                    <a:lnTo>
                      <a:pt x="726" y="150"/>
                    </a:lnTo>
                    <a:lnTo>
                      <a:pt x="732" y="150"/>
                    </a:lnTo>
                    <a:lnTo>
                      <a:pt x="738" y="15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625" name="Freeform 219"/>
              <p:cNvSpPr>
                <a:spLocks/>
              </p:cNvSpPr>
              <p:nvPr/>
            </p:nvSpPr>
            <p:spPr bwMode="auto">
              <a:xfrm>
                <a:off x="3343275" y="3324225"/>
                <a:ext cx="1209675" cy="158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0" y="0"/>
                  </a:cxn>
                  <a:cxn ang="0">
                    <a:pos x="48" y="0"/>
                  </a:cxn>
                  <a:cxn ang="0">
                    <a:pos x="66" y="0"/>
                  </a:cxn>
                  <a:cxn ang="0">
                    <a:pos x="84" y="0"/>
                  </a:cxn>
                  <a:cxn ang="0">
                    <a:pos x="102" y="0"/>
                  </a:cxn>
                  <a:cxn ang="0">
                    <a:pos x="120" y="0"/>
                  </a:cxn>
                  <a:cxn ang="0">
                    <a:pos x="138" y="0"/>
                  </a:cxn>
                  <a:cxn ang="0">
                    <a:pos x="156" y="0"/>
                  </a:cxn>
                  <a:cxn ang="0">
                    <a:pos x="174" y="0"/>
                  </a:cxn>
                  <a:cxn ang="0">
                    <a:pos x="192" y="0"/>
                  </a:cxn>
                  <a:cxn ang="0">
                    <a:pos x="210" y="0"/>
                  </a:cxn>
                  <a:cxn ang="0">
                    <a:pos x="228" y="0"/>
                  </a:cxn>
                  <a:cxn ang="0">
                    <a:pos x="246" y="0"/>
                  </a:cxn>
                  <a:cxn ang="0">
                    <a:pos x="264" y="0"/>
                  </a:cxn>
                  <a:cxn ang="0">
                    <a:pos x="282" y="0"/>
                  </a:cxn>
                  <a:cxn ang="0">
                    <a:pos x="300" y="0"/>
                  </a:cxn>
                  <a:cxn ang="0">
                    <a:pos x="318" y="0"/>
                  </a:cxn>
                  <a:cxn ang="0">
                    <a:pos x="336" y="0"/>
                  </a:cxn>
                  <a:cxn ang="0">
                    <a:pos x="354" y="0"/>
                  </a:cxn>
                  <a:cxn ang="0">
                    <a:pos x="372" y="0"/>
                  </a:cxn>
                  <a:cxn ang="0">
                    <a:pos x="390" y="0"/>
                  </a:cxn>
                  <a:cxn ang="0">
                    <a:pos x="408" y="0"/>
                  </a:cxn>
                  <a:cxn ang="0">
                    <a:pos x="426" y="0"/>
                  </a:cxn>
                  <a:cxn ang="0">
                    <a:pos x="444" y="0"/>
                  </a:cxn>
                  <a:cxn ang="0">
                    <a:pos x="462" y="0"/>
                  </a:cxn>
                  <a:cxn ang="0">
                    <a:pos x="480" y="0"/>
                  </a:cxn>
                  <a:cxn ang="0">
                    <a:pos x="498" y="0"/>
                  </a:cxn>
                  <a:cxn ang="0">
                    <a:pos x="516" y="0"/>
                  </a:cxn>
                  <a:cxn ang="0">
                    <a:pos x="534" y="0"/>
                  </a:cxn>
                  <a:cxn ang="0">
                    <a:pos x="552" y="0"/>
                  </a:cxn>
                  <a:cxn ang="0">
                    <a:pos x="570" y="0"/>
                  </a:cxn>
                  <a:cxn ang="0">
                    <a:pos x="588" y="0"/>
                  </a:cxn>
                  <a:cxn ang="0">
                    <a:pos x="606" y="0"/>
                  </a:cxn>
                  <a:cxn ang="0">
                    <a:pos x="624" y="0"/>
                  </a:cxn>
                  <a:cxn ang="0">
                    <a:pos x="642" y="0"/>
                  </a:cxn>
                  <a:cxn ang="0">
                    <a:pos x="660" y="0"/>
                  </a:cxn>
                  <a:cxn ang="0">
                    <a:pos x="678" y="0"/>
                  </a:cxn>
                  <a:cxn ang="0">
                    <a:pos x="696" y="0"/>
                  </a:cxn>
                  <a:cxn ang="0">
                    <a:pos x="714" y="0"/>
                  </a:cxn>
                  <a:cxn ang="0">
                    <a:pos x="732" y="0"/>
                  </a:cxn>
                  <a:cxn ang="0">
                    <a:pos x="750" y="0"/>
                  </a:cxn>
                </a:cxnLst>
                <a:rect l="0" t="0" r="r" b="b"/>
                <a:pathLst>
                  <a:path w="762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50" y="0"/>
                    </a:lnTo>
                    <a:lnTo>
                      <a:pt x="456" y="0"/>
                    </a:lnTo>
                    <a:lnTo>
                      <a:pt x="462" y="0"/>
                    </a:lnTo>
                    <a:lnTo>
                      <a:pt x="468" y="0"/>
                    </a:lnTo>
                    <a:lnTo>
                      <a:pt x="474" y="0"/>
                    </a:lnTo>
                    <a:lnTo>
                      <a:pt x="480" y="0"/>
                    </a:lnTo>
                    <a:lnTo>
                      <a:pt x="486" y="0"/>
                    </a:lnTo>
                    <a:lnTo>
                      <a:pt x="492" y="0"/>
                    </a:lnTo>
                    <a:lnTo>
                      <a:pt x="498" y="0"/>
                    </a:lnTo>
                    <a:lnTo>
                      <a:pt x="504" y="0"/>
                    </a:lnTo>
                    <a:lnTo>
                      <a:pt x="510" y="0"/>
                    </a:lnTo>
                    <a:lnTo>
                      <a:pt x="516" y="0"/>
                    </a:lnTo>
                    <a:lnTo>
                      <a:pt x="522" y="0"/>
                    </a:lnTo>
                    <a:lnTo>
                      <a:pt x="528" y="0"/>
                    </a:lnTo>
                    <a:lnTo>
                      <a:pt x="534" y="0"/>
                    </a:lnTo>
                    <a:lnTo>
                      <a:pt x="540" y="0"/>
                    </a:lnTo>
                    <a:lnTo>
                      <a:pt x="546" y="0"/>
                    </a:lnTo>
                    <a:lnTo>
                      <a:pt x="552" y="0"/>
                    </a:lnTo>
                    <a:lnTo>
                      <a:pt x="558" y="0"/>
                    </a:lnTo>
                    <a:lnTo>
                      <a:pt x="564" y="0"/>
                    </a:lnTo>
                    <a:lnTo>
                      <a:pt x="570" y="0"/>
                    </a:lnTo>
                    <a:lnTo>
                      <a:pt x="576" y="0"/>
                    </a:lnTo>
                    <a:lnTo>
                      <a:pt x="582" y="0"/>
                    </a:lnTo>
                    <a:lnTo>
                      <a:pt x="588" y="0"/>
                    </a:lnTo>
                    <a:lnTo>
                      <a:pt x="594" y="0"/>
                    </a:lnTo>
                    <a:lnTo>
                      <a:pt x="600" y="0"/>
                    </a:lnTo>
                    <a:lnTo>
                      <a:pt x="606" y="0"/>
                    </a:lnTo>
                    <a:lnTo>
                      <a:pt x="612" y="0"/>
                    </a:lnTo>
                    <a:lnTo>
                      <a:pt x="618" y="0"/>
                    </a:lnTo>
                    <a:lnTo>
                      <a:pt x="624" y="0"/>
                    </a:lnTo>
                    <a:lnTo>
                      <a:pt x="630" y="0"/>
                    </a:lnTo>
                    <a:lnTo>
                      <a:pt x="636" y="0"/>
                    </a:lnTo>
                    <a:lnTo>
                      <a:pt x="642" y="0"/>
                    </a:lnTo>
                    <a:lnTo>
                      <a:pt x="648" y="0"/>
                    </a:lnTo>
                    <a:lnTo>
                      <a:pt x="654" y="0"/>
                    </a:lnTo>
                    <a:lnTo>
                      <a:pt x="660" y="0"/>
                    </a:lnTo>
                    <a:lnTo>
                      <a:pt x="666" y="0"/>
                    </a:lnTo>
                    <a:lnTo>
                      <a:pt x="672" y="0"/>
                    </a:lnTo>
                    <a:lnTo>
                      <a:pt x="678" y="0"/>
                    </a:lnTo>
                    <a:lnTo>
                      <a:pt x="684" y="0"/>
                    </a:lnTo>
                    <a:lnTo>
                      <a:pt x="690" y="0"/>
                    </a:lnTo>
                    <a:lnTo>
                      <a:pt x="696" y="0"/>
                    </a:lnTo>
                    <a:lnTo>
                      <a:pt x="702" y="0"/>
                    </a:lnTo>
                    <a:lnTo>
                      <a:pt x="708" y="0"/>
                    </a:lnTo>
                    <a:lnTo>
                      <a:pt x="714" y="0"/>
                    </a:lnTo>
                    <a:lnTo>
                      <a:pt x="720" y="0"/>
                    </a:lnTo>
                    <a:lnTo>
                      <a:pt x="726" y="0"/>
                    </a:lnTo>
                    <a:lnTo>
                      <a:pt x="732" y="0"/>
                    </a:lnTo>
                    <a:lnTo>
                      <a:pt x="738" y="0"/>
                    </a:lnTo>
                    <a:lnTo>
                      <a:pt x="744" y="0"/>
                    </a:lnTo>
                    <a:lnTo>
                      <a:pt x="750" y="0"/>
                    </a:lnTo>
                    <a:lnTo>
                      <a:pt x="756" y="0"/>
                    </a:lnTo>
                    <a:lnTo>
                      <a:pt x="762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626" name="Freeform 220"/>
              <p:cNvSpPr>
                <a:spLocks/>
              </p:cNvSpPr>
              <p:nvPr/>
            </p:nvSpPr>
            <p:spPr bwMode="auto">
              <a:xfrm>
                <a:off x="4552950" y="3238500"/>
                <a:ext cx="1209675" cy="85725"/>
              </a:xfrm>
              <a:custGeom>
                <a:avLst/>
                <a:gdLst/>
                <a:ahLst/>
                <a:cxnLst>
                  <a:cxn ang="0">
                    <a:pos x="12" y="54"/>
                  </a:cxn>
                  <a:cxn ang="0">
                    <a:pos x="30" y="54"/>
                  </a:cxn>
                  <a:cxn ang="0">
                    <a:pos x="48" y="54"/>
                  </a:cxn>
                  <a:cxn ang="0">
                    <a:pos x="66" y="54"/>
                  </a:cxn>
                  <a:cxn ang="0">
                    <a:pos x="84" y="54"/>
                  </a:cxn>
                  <a:cxn ang="0">
                    <a:pos x="102" y="54"/>
                  </a:cxn>
                  <a:cxn ang="0">
                    <a:pos x="120" y="54"/>
                  </a:cxn>
                  <a:cxn ang="0">
                    <a:pos x="138" y="54"/>
                  </a:cxn>
                  <a:cxn ang="0">
                    <a:pos x="156" y="54"/>
                  </a:cxn>
                  <a:cxn ang="0">
                    <a:pos x="174" y="54"/>
                  </a:cxn>
                  <a:cxn ang="0">
                    <a:pos x="192" y="54"/>
                  </a:cxn>
                  <a:cxn ang="0">
                    <a:pos x="210" y="54"/>
                  </a:cxn>
                  <a:cxn ang="0">
                    <a:pos x="228" y="54"/>
                  </a:cxn>
                  <a:cxn ang="0">
                    <a:pos x="246" y="54"/>
                  </a:cxn>
                  <a:cxn ang="0">
                    <a:pos x="264" y="54"/>
                  </a:cxn>
                  <a:cxn ang="0">
                    <a:pos x="282" y="54"/>
                  </a:cxn>
                  <a:cxn ang="0">
                    <a:pos x="300" y="54"/>
                  </a:cxn>
                  <a:cxn ang="0">
                    <a:pos x="318" y="54"/>
                  </a:cxn>
                  <a:cxn ang="0">
                    <a:pos x="336" y="54"/>
                  </a:cxn>
                  <a:cxn ang="0">
                    <a:pos x="354" y="36"/>
                  </a:cxn>
                  <a:cxn ang="0">
                    <a:pos x="372" y="12"/>
                  </a:cxn>
                  <a:cxn ang="0">
                    <a:pos x="390" y="6"/>
                  </a:cxn>
                  <a:cxn ang="0">
                    <a:pos x="408" y="6"/>
                  </a:cxn>
                  <a:cxn ang="0">
                    <a:pos x="426" y="6"/>
                  </a:cxn>
                  <a:cxn ang="0">
                    <a:pos x="444" y="0"/>
                  </a:cxn>
                  <a:cxn ang="0">
                    <a:pos x="462" y="0"/>
                  </a:cxn>
                  <a:cxn ang="0">
                    <a:pos x="480" y="0"/>
                  </a:cxn>
                  <a:cxn ang="0">
                    <a:pos x="498" y="0"/>
                  </a:cxn>
                  <a:cxn ang="0">
                    <a:pos x="516" y="0"/>
                  </a:cxn>
                  <a:cxn ang="0">
                    <a:pos x="534" y="0"/>
                  </a:cxn>
                  <a:cxn ang="0">
                    <a:pos x="552" y="0"/>
                  </a:cxn>
                  <a:cxn ang="0">
                    <a:pos x="570" y="0"/>
                  </a:cxn>
                  <a:cxn ang="0">
                    <a:pos x="588" y="0"/>
                  </a:cxn>
                  <a:cxn ang="0">
                    <a:pos x="606" y="0"/>
                  </a:cxn>
                  <a:cxn ang="0">
                    <a:pos x="624" y="0"/>
                  </a:cxn>
                  <a:cxn ang="0">
                    <a:pos x="642" y="0"/>
                  </a:cxn>
                  <a:cxn ang="0">
                    <a:pos x="660" y="0"/>
                  </a:cxn>
                  <a:cxn ang="0">
                    <a:pos x="678" y="0"/>
                  </a:cxn>
                  <a:cxn ang="0">
                    <a:pos x="696" y="0"/>
                  </a:cxn>
                  <a:cxn ang="0">
                    <a:pos x="714" y="0"/>
                  </a:cxn>
                  <a:cxn ang="0">
                    <a:pos x="732" y="0"/>
                  </a:cxn>
                  <a:cxn ang="0">
                    <a:pos x="750" y="0"/>
                  </a:cxn>
                </a:cxnLst>
                <a:rect l="0" t="0" r="r" b="b"/>
                <a:pathLst>
                  <a:path w="762" h="54">
                    <a:moveTo>
                      <a:pt x="0" y="54"/>
                    </a:moveTo>
                    <a:lnTo>
                      <a:pt x="6" y="54"/>
                    </a:lnTo>
                    <a:lnTo>
                      <a:pt x="12" y="54"/>
                    </a:lnTo>
                    <a:lnTo>
                      <a:pt x="18" y="54"/>
                    </a:lnTo>
                    <a:lnTo>
                      <a:pt x="24" y="54"/>
                    </a:lnTo>
                    <a:lnTo>
                      <a:pt x="30" y="54"/>
                    </a:lnTo>
                    <a:lnTo>
                      <a:pt x="36" y="54"/>
                    </a:lnTo>
                    <a:lnTo>
                      <a:pt x="42" y="54"/>
                    </a:lnTo>
                    <a:lnTo>
                      <a:pt x="48" y="54"/>
                    </a:lnTo>
                    <a:lnTo>
                      <a:pt x="54" y="54"/>
                    </a:lnTo>
                    <a:lnTo>
                      <a:pt x="60" y="54"/>
                    </a:lnTo>
                    <a:lnTo>
                      <a:pt x="66" y="54"/>
                    </a:lnTo>
                    <a:lnTo>
                      <a:pt x="72" y="54"/>
                    </a:lnTo>
                    <a:lnTo>
                      <a:pt x="78" y="54"/>
                    </a:lnTo>
                    <a:lnTo>
                      <a:pt x="84" y="54"/>
                    </a:lnTo>
                    <a:lnTo>
                      <a:pt x="90" y="54"/>
                    </a:lnTo>
                    <a:lnTo>
                      <a:pt x="96" y="54"/>
                    </a:lnTo>
                    <a:lnTo>
                      <a:pt x="102" y="54"/>
                    </a:lnTo>
                    <a:lnTo>
                      <a:pt x="108" y="54"/>
                    </a:lnTo>
                    <a:lnTo>
                      <a:pt x="114" y="54"/>
                    </a:lnTo>
                    <a:lnTo>
                      <a:pt x="120" y="54"/>
                    </a:lnTo>
                    <a:lnTo>
                      <a:pt x="126" y="54"/>
                    </a:lnTo>
                    <a:lnTo>
                      <a:pt x="132" y="54"/>
                    </a:lnTo>
                    <a:lnTo>
                      <a:pt x="138" y="54"/>
                    </a:lnTo>
                    <a:lnTo>
                      <a:pt x="144" y="54"/>
                    </a:lnTo>
                    <a:lnTo>
                      <a:pt x="150" y="54"/>
                    </a:lnTo>
                    <a:lnTo>
                      <a:pt x="156" y="54"/>
                    </a:lnTo>
                    <a:lnTo>
                      <a:pt x="162" y="54"/>
                    </a:lnTo>
                    <a:lnTo>
                      <a:pt x="168" y="54"/>
                    </a:lnTo>
                    <a:lnTo>
                      <a:pt x="174" y="54"/>
                    </a:lnTo>
                    <a:lnTo>
                      <a:pt x="180" y="54"/>
                    </a:lnTo>
                    <a:lnTo>
                      <a:pt x="186" y="54"/>
                    </a:lnTo>
                    <a:lnTo>
                      <a:pt x="192" y="54"/>
                    </a:lnTo>
                    <a:lnTo>
                      <a:pt x="198" y="54"/>
                    </a:lnTo>
                    <a:lnTo>
                      <a:pt x="204" y="54"/>
                    </a:lnTo>
                    <a:lnTo>
                      <a:pt x="210" y="54"/>
                    </a:lnTo>
                    <a:lnTo>
                      <a:pt x="216" y="54"/>
                    </a:lnTo>
                    <a:lnTo>
                      <a:pt x="222" y="54"/>
                    </a:lnTo>
                    <a:lnTo>
                      <a:pt x="228" y="54"/>
                    </a:lnTo>
                    <a:lnTo>
                      <a:pt x="234" y="54"/>
                    </a:lnTo>
                    <a:lnTo>
                      <a:pt x="240" y="54"/>
                    </a:lnTo>
                    <a:lnTo>
                      <a:pt x="246" y="54"/>
                    </a:lnTo>
                    <a:lnTo>
                      <a:pt x="252" y="54"/>
                    </a:lnTo>
                    <a:lnTo>
                      <a:pt x="258" y="54"/>
                    </a:lnTo>
                    <a:lnTo>
                      <a:pt x="264" y="54"/>
                    </a:lnTo>
                    <a:lnTo>
                      <a:pt x="270" y="54"/>
                    </a:lnTo>
                    <a:lnTo>
                      <a:pt x="276" y="54"/>
                    </a:lnTo>
                    <a:lnTo>
                      <a:pt x="282" y="54"/>
                    </a:lnTo>
                    <a:lnTo>
                      <a:pt x="288" y="54"/>
                    </a:lnTo>
                    <a:lnTo>
                      <a:pt x="294" y="54"/>
                    </a:lnTo>
                    <a:lnTo>
                      <a:pt x="300" y="54"/>
                    </a:lnTo>
                    <a:lnTo>
                      <a:pt x="306" y="54"/>
                    </a:lnTo>
                    <a:lnTo>
                      <a:pt x="312" y="54"/>
                    </a:lnTo>
                    <a:lnTo>
                      <a:pt x="318" y="54"/>
                    </a:lnTo>
                    <a:lnTo>
                      <a:pt x="324" y="54"/>
                    </a:lnTo>
                    <a:lnTo>
                      <a:pt x="330" y="54"/>
                    </a:lnTo>
                    <a:lnTo>
                      <a:pt x="336" y="54"/>
                    </a:lnTo>
                    <a:lnTo>
                      <a:pt x="342" y="48"/>
                    </a:lnTo>
                    <a:lnTo>
                      <a:pt x="348" y="42"/>
                    </a:lnTo>
                    <a:lnTo>
                      <a:pt x="354" y="36"/>
                    </a:lnTo>
                    <a:lnTo>
                      <a:pt x="366" y="24"/>
                    </a:lnTo>
                    <a:lnTo>
                      <a:pt x="366" y="18"/>
                    </a:lnTo>
                    <a:lnTo>
                      <a:pt x="372" y="12"/>
                    </a:lnTo>
                    <a:lnTo>
                      <a:pt x="378" y="6"/>
                    </a:lnTo>
                    <a:lnTo>
                      <a:pt x="384" y="6"/>
                    </a:lnTo>
                    <a:lnTo>
                      <a:pt x="390" y="6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6"/>
                    </a:lnTo>
                    <a:lnTo>
                      <a:pt x="414" y="6"/>
                    </a:lnTo>
                    <a:lnTo>
                      <a:pt x="420" y="6"/>
                    </a:lnTo>
                    <a:lnTo>
                      <a:pt x="426" y="6"/>
                    </a:lnTo>
                    <a:lnTo>
                      <a:pt x="432" y="6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50" y="0"/>
                    </a:lnTo>
                    <a:lnTo>
                      <a:pt x="456" y="0"/>
                    </a:lnTo>
                    <a:lnTo>
                      <a:pt x="462" y="0"/>
                    </a:lnTo>
                    <a:lnTo>
                      <a:pt x="468" y="0"/>
                    </a:lnTo>
                    <a:lnTo>
                      <a:pt x="474" y="0"/>
                    </a:lnTo>
                    <a:lnTo>
                      <a:pt x="480" y="0"/>
                    </a:lnTo>
                    <a:lnTo>
                      <a:pt x="486" y="0"/>
                    </a:lnTo>
                    <a:lnTo>
                      <a:pt x="492" y="0"/>
                    </a:lnTo>
                    <a:lnTo>
                      <a:pt x="498" y="0"/>
                    </a:lnTo>
                    <a:lnTo>
                      <a:pt x="504" y="0"/>
                    </a:lnTo>
                    <a:lnTo>
                      <a:pt x="510" y="0"/>
                    </a:lnTo>
                    <a:lnTo>
                      <a:pt x="516" y="0"/>
                    </a:lnTo>
                    <a:lnTo>
                      <a:pt x="522" y="0"/>
                    </a:lnTo>
                    <a:lnTo>
                      <a:pt x="528" y="0"/>
                    </a:lnTo>
                    <a:lnTo>
                      <a:pt x="534" y="0"/>
                    </a:lnTo>
                    <a:lnTo>
                      <a:pt x="540" y="0"/>
                    </a:lnTo>
                    <a:lnTo>
                      <a:pt x="546" y="0"/>
                    </a:lnTo>
                    <a:lnTo>
                      <a:pt x="552" y="0"/>
                    </a:lnTo>
                    <a:lnTo>
                      <a:pt x="558" y="0"/>
                    </a:lnTo>
                    <a:lnTo>
                      <a:pt x="564" y="0"/>
                    </a:lnTo>
                    <a:lnTo>
                      <a:pt x="570" y="0"/>
                    </a:lnTo>
                    <a:lnTo>
                      <a:pt x="576" y="0"/>
                    </a:lnTo>
                    <a:lnTo>
                      <a:pt x="582" y="0"/>
                    </a:lnTo>
                    <a:lnTo>
                      <a:pt x="588" y="0"/>
                    </a:lnTo>
                    <a:lnTo>
                      <a:pt x="594" y="0"/>
                    </a:lnTo>
                    <a:lnTo>
                      <a:pt x="600" y="0"/>
                    </a:lnTo>
                    <a:lnTo>
                      <a:pt x="606" y="0"/>
                    </a:lnTo>
                    <a:lnTo>
                      <a:pt x="612" y="0"/>
                    </a:lnTo>
                    <a:lnTo>
                      <a:pt x="618" y="0"/>
                    </a:lnTo>
                    <a:lnTo>
                      <a:pt x="624" y="0"/>
                    </a:lnTo>
                    <a:lnTo>
                      <a:pt x="630" y="0"/>
                    </a:lnTo>
                    <a:lnTo>
                      <a:pt x="636" y="0"/>
                    </a:lnTo>
                    <a:lnTo>
                      <a:pt x="642" y="0"/>
                    </a:lnTo>
                    <a:lnTo>
                      <a:pt x="648" y="0"/>
                    </a:lnTo>
                    <a:lnTo>
                      <a:pt x="654" y="0"/>
                    </a:lnTo>
                    <a:lnTo>
                      <a:pt x="660" y="0"/>
                    </a:lnTo>
                    <a:lnTo>
                      <a:pt x="666" y="0"/>
                    </a:lnTo>
                    <a:lnTo>
                      <a:pt x="672" y="0"/>
                    </a:lnTo>
                    <a:lnTo>
                      <a:pt x="678" y="0"/>
                    </a:lnTo>
                    <a:lnTo>
                      <a:pt x="684" y="0"/>
                    </a:lnTo>
                    <a:lnTo>
                      <a:pt x="690" y="0"/>
                    </a:lnTo>
                    <a:lnTo>
                      <a:pt x="696" y="0"/>
                    </a:lnTo>
                    <a:lnTo>
                      <a:pt x="702" y="0"/>
                    </a:lnTo>
                    <a:lnTo>
                      <a:pt x="708" y="0"/>
                    </a:lnTo>
                    <a:lnTo>
                      <a:pt x="714" y="0"/>
                    </a:lnTo>
                    <a:lnTo>
                      <a:pt x="720" y="0"/>
                    </a:lnTo>
                    <a:lnTo>
                      <a:pt x="726" y="0"/>
                    </a:lnTo>
                    <a:lnTo>
                      <a:pt x="732" y="0"/>
                    </a:lnTo>
                    <a:lnTo>
                      <a:pt x="738" y="0"/>
                    </a:lnTo>
                    <a:lnTo>
                      <a:pt x="744" y="0"/>
                    </a:lnTo>
                    <a:lnTo>
                      <a:pt x="750" y="0"/>
                    </a:lnTo>
                    <a:lnTo>
                      <a:pt x="756" y="0"/>
                    </a:lnTo>
                    <a:lnTo>
                      <a:pt x="762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627" name="Freeform 221"/>
              <p:cNvSpPr>
                <a:spLocks/>
              </p:cNvSpPr>
              <p:nvPr/>
            </p:nvSpPr>
            <p:spPr bwMode="auto">
              <a:xfrm>
                <a:off x="5762625" y="3238500"/>
                <a:ext cx="695325" cy="158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8" y="0"/>
                  </a:cxn>
                  <a:cxn ang="0">
                    <a:pos x="30" y="0"/>
                  </a:cxn>
                  <a:cxn ang="0">
                    <a:pos x="42" y="0"/>
                  </a:cxn>
                  <a:cxn ang="0">
                    <a:pos x="54" y="0"/>
                  </a:cxn>
                  <a:cxn ang="0">
                    <a:pos x="66" y="0"/>
                  </a:cxn>
                  <a:cxn ang="0">
                    <a:pos x="78" y="0"/>
                  </a:cxn>
                  <a:cxn ang="0">
                    <a:pos x="90" y="0"/>
                  </a:cxn>
                  <a:cxn ang="0">
                    <a:pos x="102" y="0"/>
                  </a:cxn>
                  <a:cxn ang="0">
                    <a:pos x="114" y="0"/>
                  </a:cxn>
                  <a:cxn ang="0">
                    <a:pos x="126" y="0"/>
                  </a:cxn>
                  <a:cxn ang="0">
                    <a:pos x="138" y="0"/>
                  </a:cxn>
                  <a:cxn ang="0">
                    <a:pos x="150" y="0"/>
                  </a:cxn>
                  <a:cxn ang="0">
                    <a:pos x="162" y="0"/>
                  </a:cxn>
                  <a:cxn ang="0">
                    <a:pos x="174" y="0"/>
                  </a:cxn>
                  <a:cxn ang="0">
                    <a:pos x="186" y="0"/>
                  </a:cxn>
                  <a:cxn ang="0">
                    <a:pos x="198" y="0"/>
                  </a:cxn>
                  <a:cxn ang="0">
                    <a:pos x="210" y="0"/>
                  </a:cxn>
                  <a:cxn ang="0">
                    <a:pos x="222" y="0"/>
                  </a:cxn>
                  <a:cxn ang="0">
                    <a:pos x="234" y="0"/>
                  </a:cxn>
                  <a:cxn ang="0">
                    <a:pos x="246" y="0"/>
                  </a:cxn>
                  <a:cxn ang="0">
                    <a:pos x="258" y="0"/>
                  </a:cxn>
                  <a:cxn ang="0">
                    <a:pos x="270" y="0"/>
                  </a:cxn>
                  <a:cxn ang="0">
                    <a:pos x="282" y="0"/>
                  </a:cxn>
                  <a:cxn ang="0">
                    <a:pos x="294" y="0"/>
                  </a:cxn>
                  <a:cxn ang="0">
                    <a:pos x="306" y="0"/>
                  </a:cxn>
                  <a:cxn ang="0">
                    <a:pos x="318" y="0"/>
                  </a:cxn>
                  <a:cxn ang="0">
                    <a:pos x="330" y="0"/>
                  </a:cxn>
                  <a:cxn ang="0">
                    <a:pos x="342" y="0"/>
                  </a:cxn>
                  <a:cxn ang="0">
                    <a:pos x="354" y="0"/>
                  </a:cxn>
                  <a:cxn ang="0">
                    <a:pos x="366" y="0"/>
                  </a:cxn>
                  <a:cxn ang="0">
                    <a:pos x="378" y="0"/>
                  </a:cxn>
                  <a:cxn ang="0">
                    <a:pos x="390" y="0"/>
                  </a:cxn>
                  <a:cxn ang="0">
                    <a:pos x="402" y="0"/>
                  </a:cxn>
                  <a:cxn ang="0">
                    <a:pos x="414" y="0"/>
                  </a:cxn>
                  <a:cxn ang="0">
                    <a:pos x="426" y="0"/>
                  </a:cxn>
                  <a:cxn ang="0">
                    <a:pos x="438" y="0"/>
                  </a:cxn>
                </a:cxnLst>
                <a:rect l="0" t="0" r="r" b="b"/>
                <a:pathLst>
                  <a:path w="438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628" name="Freeform 222"/>
              <p:cNvSpPr>
                <a:spLocks/>
              </p:cNvSpPr>
              <p:nvPr/>
            </p:nvSpPr>
            <p:spPr bwMode="auto">
              <a:xfrm>
                <a:off x="2171700" y="3248025"/>
                <a:ext cx="1181100" cy="161925"/>
              </a:xfrm>
              <a:custGeom>
                <a:avLst/>
                <a:gdLst/>
                <a:ahLst/>
                <a:cxnLst>
                  <a:cxn ang="0">
                    <a:pos x="0" y="30"/>
                  </a:cxn>
                  <a:cxn ang="0">
                    <a:pos x="12" y="102"/>
                  </a:cxn>
                  <a:cxn ang="0">
                    <a:pos x="30" y="102"/>
                  </a:cxn>
                  <a:cxn ang="0">
                    <a:pos x="48" y="102"/>
                  </a:cxn>
                  <a:cxn ang="0">
                    <a:pos x="66" y="102"/>
                  </a:cxn>
                  <a:cxn ang="0">
                    <a:pos x="84" y="102"/>
                  </a:cxn>
                  <a:cxn ang="0">
                    <a:pos x="102" y="102"/>
                  </a:cxn>
                  <a:cxn ang="0">
                    <a:pos x="120" y="102"/>
                  </a:cxn>
                  <a:cxn ang="0">
                    <a:pos x="138" y="102"/>
                  </a:cxn>
                  <a:cxn ang="0">
                    <a:pos x="156" y="102"/>
                  </a:cxn>
                  <a:cxn ang="0">
                    <a:pos x="174" y="102"/>
                  </a:cxn>
                  <a:cxn ang="0">
                    <a:pos x="192" y="102"/>
                  </a:cxn>
                  <a:cxn ang="0">
                    <a:pos x="210" y="102"/>
                  </a:cxn>
                  <a:cxn ang="0">
                    <a:pos x="228" y="102"/>
                  </a:cxn>
                  <a:cxn ang="0">
                    <a:pos x="246" y="102"/>
                  </a:cxn>
                  <a:cxn ang="0">
                    <a:pos x="264" y="102"/>
                  </a:cxn>
                  <a:cxn ang="0">
                    <a:pos x="282" y="102"/>
                  </a:cxn>
                  <a:cxn ang="0">
                    <a:pos x="300" y="102"/>
                  </a:cxn>
                  <a:cxn ang="0">
                    <a:pos x="318" y="102"/>
                  </a:cxn>
                  <a:cxn ang="0">
                    <a:pos x="336" y="102"/>
                  </a:cxn>
                  <a:cxn ang="0">
                    <a:pos x="354" y="102"/>
                  </a:cxn>
                  <a:cxn ang="0">
                    <a:pos x="372" y="102"/>
                  </a:cxn>
                  <a:cxn ang="0">
                    <a:pos x="390" y="102"/>
                  </a:cxn>
                  <a:cxn ang="0">
                    <a:pos x="408" y="102"/>
                  </a:cxn>
                  <a:cxn ang="0">
                    <a:pos x="426" y="102"/>
                  </a:cxn>
                  <a:cxn ang="0">
                    <a:pos x="444" y="102"/>
                  </a:cxn>
                  <a:cxn ang="0">
                    <a:pos x="462" y="102"/>
                  </a:cxn>
                  <a:cxn ang="0">
                    <a:pos x="480" y="102"/>
                  </a:cxn>
                  <a:cxn ang="0">
                    <a:pos x="498" y="102"/>
                  </a:cxn>
                  <a:cxn ang="0">
                    <a:pos x="516" y="102"/>
                  </a:cxn>
                  <a:cxn ang="0">
                    <a:pos x="534" y="102"/>
                  </a:cxn>
                  <a:cxn ang="0">
                    <a:pos x="552" y="102"/>
                  </a:cxn>
                  <a:cxn ang="0">
                    <a:pos x="570" y="102"/>
                  </a:cxn>
                  <a:cxn ang="0">
                    <a:pos x="588" y="102"/>
                  </a:cxn>
                  <a:cxn ang="0">
                    <a:pos x="606" y="102"/>
                  </a:cxn>
                  <a:cxn ang="0">
                    <a:pos x="624" y="102"/>
                  </a:cxn>
                  <a:cxn ang="0">
                    <a:pos x="642" y="102"/>
                  </a:cxn>
                  <a:cxn ang="0">
                    <a:pos x="660" y="102"/>
                  </a:cxn>
                  <a:cxn ang="0">
                    <a:pos x="678" y="102"/>
                  </a:cxn>
                  <a:cxn ang="0">
                    <a:pos x="696" y="102"/>
                  </a:cxn>
                  <a:cxn ang="0">
                    <a:pos x="714" y="102"/>
                  </a:cxn>
                  <a:cxn ang="0">
                    <a:pos x="732" y="102"/>
                  </a:cxn>
                </a:cxnLst>
                <a:rect l="0" t="0" r="r" b="b"/>
                <a:pathLst>
                  <a:path w="744" h="102">
                    <a:moveTo>
                      <a:pt x="0" y="42"/>
                    </a:moveTo>
                    <a:lnTo>
                      <a:pt x="0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6" y="102"/>
                    </a:lnTo>
                    <a:lnTo>
                      <a:pt x="12" y="102"/>
                    </a:lnTo>
                    <a:lnTo>
                      <a:pt x="18" y="102"/>
                    </a:lnTo>
                    <a:lnTo>
                      <a:pt x="24" y="102"/>
                    </a:lnTo>
                    <a:lnTo>
                      <a:pt x="30" y="102"/>
                    </a:lnTo>
                    <a:lnTo>
                      <a:pt x="36" y="102"/>
                    </a:lnTo>
                    <a:lnTo>
                      <a:pt x="42" y="102"/>
                    </a:lnTo>
                    <a:lnTo>
                      <a:pt x="48" y="102"/>
                    </a:lnTo>
                    <a:lnTo>
                      <a:pt x="54" y="102"/>
                    </a:lnTo>
                    <a:lnTo>
                      <a:pt x="60" y="102"/>
                    </a:lnTo>
                    <a:lnTo>
                      <a:pt x="66" y="102"/>
                    </a:lnTo>
                    <a:lnTo>
                      <a:pt x="72" y="102"/>
                    </a:lnTo>
                    <a:lnTo>
                      <a:pt x="78" y="102"/>
                    </a:lnTo>
                    <a:lnTo>
                      <a:pt x="84" y="102"/>
                    </a:lnTo>
                    <a:lnTo>
                      <a:pt x="90" y="102"/>
                    </a:lnTo>
                    <a:lnTo>
                      <a:pt x="96" y="102"/>
                    </a:lnTo>
                    <a:lnTo>
                      <a:pt x="102" y="102"/>
                    </a:lnTo>
                    <a:lnTo>
                      <a:pt x="108" y="102"/>
                    </a:lnTo>
                    <a:lnTo>
                      <a:pt x="114" y="102"/>
                    </a:lnTo>
                    <a:lnTo>
                      <a:pt x="120" y="102"/>
                    </a:lnTo>
                    <a:lnTo>
                      <a:pt x="126" y="102"/>
                    </a:lnTo>
                    <a:lnTo>
                      <a:pt x="132" y="102"/>
                    </a:lnTo>
                    <a:lnTo>
                      <a:pt x="138" y="102"/>
                    </a:lnTo>
                    <a:lnTo>
                      <a:pt x="144" y="102"/>
                    </a:lnTo>
                    <a:lnTo>
                      <a:pt x="150" y="102"/>
                    </a:lnTo>
                    <a:lnTo>
                      <a:pt x="156" y="102"/>
                    </a:lnTo>
                    <a:lnTo>
                      <a:pt x="162" y="102"/>
                    </a:lnTo>
                    <a:lnTo>
                      <a:pt x="168" y="102"/>
                    </a:lnTo>
                    <a:lnTo>
                      <a:pt x="174" y="102"/>
                    </a:lnTo>
                    <a:lnTo>
                      <a:pt x="180" y="102"/>
                    </a:lnTo>
                    <a:lnTo>
                      <a:pt x="186" y="102"/>
                    </a:lnTo>
                    <a:lnTo>
                      <a:pt x="192" y="102"/>
                    </a:lnTo>
                    <a:lnTo>
                      <a:pt x="198" y="102"/>
                    </a:lnTo>
                    <a:lnTo>
                      <a:pt x="204" y="102"/>
                    </a:lnTo>
                    <a:lnTo>
                      <a:pt x="210" y="102"/>
                    </a:lnTo>
                    <a:lnTo>
                      <a:pt x="216" y="102"/>
                    </a:lnTo>
                    <a:lnTo>
                      <a:pt x="222" y="102"/>
                    </a:lnTo>
                    <a:lnTo>
                      <a:pt x="228" y="102"/>
                    </a:lnTo>
                    <a:lnTo>
                      <a:pt x="234" y="102"/>
                    </a:lnTo>
                    <a:lnTo>
                      <a:pt x="240" y="102"/>
                    </a:lnTo>
                    <a:lnTo>
                      <a:pt x="246" y="102"/>
                    </a:lnTo>
                    <a:lnTo>
                      <a:pt x="252" y="102"/>
                    </a:lnTo>
                    <a:lnTo>
                      <a:pt x="258" y="102"/>
                    </a:lnTo>
                    <a:lnTo>
                      <a:pt x="264" y="102"/>
                    </a:lnTo>
                    <a:lnTo>
                      <a:pt x="270" y="102"/>
                    </a:lnTo>
                    <a:lnTo>
                      <a:pt x="276" y="102"/>
                    </a:lnTo>
                    <a:lnTo>
                      <a:pt x="282" y="102"/>
                    </a:lnTo>
                    <a:lnTo>
                      <a:pt x="288" y="102"/>
                    </a:lnTo>
                    <a:lnTo>
                      <a:pt x="294" y="102"/>
                    </a:lnTo>
                    <a:lnTo>
                      <a:pt x="300" y="102"/>
                    </a:lnTo>
                    <a:lnTo>
                      <a:pt x="306" y="102"/>
                    </a:lnTo>
                    <a:lnTo>
                      <a:pt x="312" y="102"/>
                    </a:lnTo>
                    <a:lnTo>
                      <a:pt x="318" y="102"/>
                    </a:lnTo>
                    <a:lnTo>
                      <a:pt x="324" y="102"/>
                    </a:lnTo>
                    <a:lnTo>
                      <a:pt x="330" y="102"/>
                    </a:lnTo>
                    <a:lnTo>
                      <a:pt x="336" y="102"/>
                    </a:lnTo>
                    <a:lnTo>
                      <a:pt x="342" y="102"/>
                    </a:lnTo>
                    <a:lnTo>
                      <a:pt x="348" y="102"/>
                    </a:lnTo>
                    <a:lnTo>
                      <a:pt x="354" y="102"/>
                    </a:lnTo>
                    <a:lnTo>
                      <a:pt x="360" y="102"/>
                    </a:lnTo>
                    <a:lnTo>
                      <a:pt x="366" y="102"/>
                    </a:lnTo>
                    <a:lnTo>
                      <a:pt x="372" y="102"/>
                    </a:lnTo>
                    <a:lnTo>
                      <a:pt x="378" y="102"/>
                    </a:lnTo>
                    <a:lnTo>
                      <a:pt x="384" y="102"/>
                    </a:lnTo>
                    <a:lnTo>
                      <a:pt x="390" y="102"/>
                    </a:lnTo>
                    <a:lnTo>
                      <a:pt x="396" y="102"/>
                    </a:lnTo>
                    <a:lnTo>
                      <a:pt x="402" y="102"/>
                    </a:lnTo>
                    <a:lnTo>
                      <a:pt x="408" y="102"/>
                    </a:lnTo>
                    <a:lnTo>
                      <a:pt x="414" y="102"/>
                    </a:lnTo>
                    <a:lnTo>
                      <a:pt x="420" y="102"/>
                    </a:lnTo>
                    <a:lnTo>
                      <a:pt x="426" y="102"/>
                    </a:lnTo>
                    <a:lnTo>
                      <a:pt x="432" y="102"/>
                    </a:lnTo>
                    <a:lnTo>
                      <a:pt x="438" y="102"/>
                    </a:lnTo>
                    <a:lnTo>
                      <a:pt x="444" y="102"/>
                    </a:lnTo>
                    <a:lnTo>
                      <a:pt x="450" y="102"/>
                    </a:lnTo>
                    <a:lnTo>
                      <a:pt x="456" y="102"/>
                    </a:lnTo>
                    <a:lnTo>
                      <a:pt x="462" y="102"/>
                    </a:lnTo>
                    <a:lnTo>
                      <a:pt x="468" y="102"/>
                    </a:lnTo>
                    <a:lnTo>
                      <a:pt x="474" y="102"/>
                    </a:lnTo>
                    <a:lnTo>
                      <a:pt x="480" y="102"/>
                    </a:lnTo>
                    <a:lnTo>
                      <a:pt x="486" y="102"/>
                    </a:lnTo>
                    <a:lnTo>
                      <a:pt x="492" y="102"/>
                    </a:lnTo>
                    <a:lnTo>
                      <a:pt x="498" y="102"/>
                    </a:lnTo>
                    <a:lnTo>
                      <a:pt x="504" y="102"/>
                    </a:lnTo>
                    <a:lnTo>
                      <a:pt x="510" y="102"/>
                    </a:lnTo>
                    <a:lnTo>
                      <a:pt x="516" y="102"/>
                    </a:lnTo>
                    <a:lnTo>
                      <a:pt x="522" y="102"/>
                    </a:lnTo>
                    <a:lnTo>
                      <a:pt x="528" y="102"/>
                    </a:lnTo>
                    <a:lnTo>
                      <a:pt x="534" y="102"/>
                    </a:lnTo>
                    <a:lnTo>
                      <a:pt x="540" y="102"/>
                    </a:lnTo>
                    <a:lnTo>
                      <a:pt x="546" y="102"/>
                    </a:lnTo>
                    <a:lnTo>
                      <a:pt x="552" y="102"/>
                    </a:lnTo>
                    <a:lnTo>
                      <a:pt x="558" y="102"/>
                    </a:lnTo>
                    <a:lnTo>
                      <a:pt x="564" y="102"/>
                    </a:lnTo>
                    <a:lnTo>
                      <a:pt x="570" y="102"/>
                    </a:lnTo>
                    <a:lnTo>
                      <a:pt x="576" y="102"/>
                    </a:lnTo>
                    <a:lnTo>
                      <a:pt x="582" y="102"/>
                    </a:lnTo>
                    <a:lnTo>
                      <a:pt x="588" y="102"/>
                    </a:lnTo>
                    <a:lnTo>
                      <a:pt x="594" y="102"/>
                    </a:lnTo>
                    <a:lnTo>
                      <a:pt x="600" y="102"/>
                    </a:lnTo>
                    <a:lnTo>
                      <a:pt x="606" y="102"/>
                    </a:lnTo>
                    <a:lnTo>
                      <a:pt x="612" y="102"/>
                    </a:lnTo>
                    <a:lnTo>
                      <a:pt x="618" y="102"/>
                    </a:lnTo>
                    <a:lnTo>
                      <a:pt x="624" y="102"/>
                    </a:lnTo>
                    <a:lnTo>
                      <a:pt x="630" y="102"/>
                    </a:lnTo>
                    <a:lnTo>
                      <a:pt x="636" y="102"/>
                    </a:lnTo>
                    <a:lnTo>
                      <a:pt x="642" y="102"/>
                    </a:lnTo>
                    <a:lnTo>
                      <a:pt x="648" y="102"/>
                    </a:lnTo>
                    <a:lnTo>
                      <a:pt x="654" y="102"/>
                    </a:lnTo>
                    <a:lnTo>
                      <a:pt x="660" y="102"/>
                    </a:lnTo>
                    <a:lnTo>
                      <a:pt x="666" y="102"/>
                    </a:lnTo>
                    <a:lnTo>
                      <a:pt x="672" y="102"/>
                    </a:lnTo>
                    <a:lnTo>
                      <a:pt x="678" y="102"/>
                    </a:lnTo>
                    <a:lnTo>
                      <a:pt x="684" y="102"/>
                    </a:lnTo>
                    <a:lnTo>
                      <a:pt x="690" y="102"/>
                    </a:lnTo>
                    <a:lnTo>
                      <a:pt x="696" y="102"/>
                    </a:lnTo>
                    <a:lnTo>
                      <a:pt x="702" y="102"/>
                    </a:lnTo>
                    <a:lnTo>
                      <a:pt x="708" y="102"/>
                    </a:lnTo>
                    <a:lnTo>
                      <a:pt x="714" y="102"/>
                    </a:lnTo>
                    <a:lnTo>
                      <a:pt x="720" y="102"/>
                    </a:lnTo>
                    <a:lnTo>
                      <a:pt x="726" y="102"/>
                    </a:lnTo>
                    <a:lnTo>
                      <a:pt x="732" y="102"/>
                    </a:lnTo>
                    <a:lnTo>
                      <a:pt x="738" y="102"/>
                    </a:lnTo>
                    <a:lnTo>
                      <a:pt x="744" y="102"/>
                    </a:lnTo>
                  </a:path>
                </a:pathLst>
              </a:custGeom>
              <a:noFill/>
              <a:ln w="12700">
                <a:solidFill>
                  <a:srgbClr val="007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629" name="Freeform 223"/>
              <p:cNvSpPr>
                <a:spLocks/>
              </p:cNvSpPr>
              <p:nvPr/>
            </p:nvSpPr>
            <p:spPr bwMode="auto">
              <a:xfrm>
                <a:off x="3352800" y="3409950"/>
                <a:ext cx="1209675" cy="158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0" y="0"/>
                  </a:cxn>
                  <a:cxn ang="0">
                    <a:pos x="48" y="0"/>
                  </a:cxn>
                  <a:cxn ang="0">
                    <a:pos x="66" y="0"/>
                  </a:cxn>
                  <a:cxn ang="0">
                    <a:pos x="84" y="0"/>
                  </a:cxn>
                  <a:cxn ang="0">
                    <a:pos x="102" y="0"/>
                  </a:cxn>
                  <a:cxn ang="0">
                    <a:pos x="120" y="0"/>
                  </a:cxn>
                  <a:cxn ang="0">
                    <a:pos x="138" y="0"/>
                  </a:cxn>
                  <a:cxn ang="0">
                    <a:pos x="156" y="0"/>
                  </a:cxn>
                  <a:cxn ang="0">
                    <a:pos x="174" y="0"/>
                  </a:cxn>
                  <a:cxn ang="0">
                    <a:pos x="192" y="0"/>
                  </a:cxn>
                  <a:cxn ang="0">
                    <a:pos x="210" y="0"/>
                  </a:cxn>
                  <a:cxn ang="0">
                    <a:pos x="228" y="0"/>
                  </a:cxn>
                  <a:cxn ang="0">
                    <a:pos x="246" y="0"/>
                  </a:cxn>
                  <a:cxn ang="0">
                    <a:pos x="264" y="0"/>
                  </a:cxn>
                  <a:cxn ang="0">
                    <a:pos x="282" y="0"/>
                  </a:cxn>
                  <a:cxn ang="0">
                    <a:pos x="300" y="0"/>
                  </a:cxn>
                  <a:cxn ang="0">
                    <a:pos x="318" y="0"/>
                  </a:cxn>
                  <a:cxn ang="0">
                    <a:pos x="336" y="0"/>
                  </a:cxn>
                  <a:cxn ang="0">
                    <a:pos x="354" y="0"/>
                  </a:cxn>
                  <a:cxn ang="0">
                    <a:pos x="372" y="0"/>
                  </a:cxn>
                  <a:cxn ang="0">
                    <a:pos x="390" y="0"/>
                  </a:cxn>
                  <a:cxn ang="0">
                    <a:pos x="408" y="0"/>
                  </a:cxn>
                  <a:cxn ang="0">
                    <a:pos x="426" y="0"/>
                  </a:cxn>
                  <a:cxn ang="0">
                    <a:pos x="444" y="0"/>
                  </a:cxn>
                  <a:cxn ang="0">
                    <a:pos x="462" y="0"/>
                  </a:cxn>
                  <a:cxn ang="0">
                    <a:pos x="480" y="0"/>
                  </a:cxn>
                  <a:cxn ang="0">
                    <a:pos x="498" y="0"/>
                  </a:cxn>
                  <a:cxn ang="0">
                    <a:pos x="516" y="0"/>
                  </a:cxn>
                  <a:cxn ang="0">
                    <a:pos x="534" y="0"/>
                  </a:cxn>
                  <a:cxn ang="0">
                    <a:pos x="552" y="0"/>
                  </a:cxn>
                  <a:cxn ang="0">
                    <a:pos x="570" y="0"/>
                  </a:cxn>
                  <a:cxn ang="0">
                    <a:pos x="588" y="0"/>
                  </a:cxn>
                  <a:cxn ang="0">
                    <a:pos x="606" y="0"/>
                  </a:cxn>
                  <a:cxn ang="0">
                    <a:pos x="624" y="0"/>
                  </a:cxn>
                  <a:cxn ang="0">
                    <a:pos x="642" y="0"/>
                  </a:cxn>
                  <a:cxn ang="0">
                    <a:pos x="660" y="0"/>
                  </a:cxn>
                  <a:cxn ang="0">
                    <a:pos x="678" y="0"/>
                  </a:cxn>
                  <a:cxn ang="0">
                    <a:pos x="696" y="0"/>
                  </a:cxn>
                  <a:cxn ang="0">
                    <a:pos x="714" y="0"/>
                  </a:cxn>
                  <a:cxn ang="0">
                    <a:pos x="732" y="0"/>
                  </a:cxn>
                  <a:cxn ang="0">
                    <a:pos x="750" y="0"/>
                  </a:cxn>
                </a:cxnLst>
                <a:rect l="0" t="0" r="r" b="b"/>
                <a:pathLst>
                  <a:path w="762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50" y="0"/>
                    </a:lnTo>
                    <a:lnTo>
                      <a:pt x="456" y="0"/>
                    </a:lnTo>
                    <a:lnTo>
                      <a:pt x="462" y="0"/>
                    </a:lnTo>
                    <a:lnTo>
                      <a:pt x="468" y="0"/>
                    </a:lnTo>
                    <a:lnTo>
                      <a:pt x="474" y="0"/>
                    </a:lnTo>
                    <a:lnTo>
                      <a:pt x="480" y="0"/>
                    </a:lnTo>
                    <a:lnTo>
                      <a:pt x="486" y="0"/>
                    </a:lnTo>
                    <a:lnTo>
                      <a:pt x="492" y="0"/>
                    </a:lnTo>
                    <a:lnTo>
                      <a:pt x="498" y="0"/>
                    </a:lnTo>
                    <a:lnTo>
                      <a:pt x="504" y="0"/>
                    </a:lnTo>
                    <a:lnTo>
                      <a:pt x="510" y="0"/>
                    </a:lnTo>
                    <a:lnTo>
                      <a:pt x="516" y="0"/>
                    </a:lnTo>
                    <a:lnTo>
                      <a:pt x="522" y="0"/>
                    </a:lnTo>
                    <a:lnTo>
                      <a:pt x="528" y="0"/>
                    </a:lnTo>
                    <a:lnTo>
                      <a:pt x="534" y="0"/>
                    </a:lnTo>
                    <a:lnTo>
                      <a:pt x="540" y="0"/>
                    </a:lnTo>
                    <a:lnTo>
                      <a:pt x="546" y="0"/>
                    </a:lnTo>
                    <a:lnTo>
                      <a:pt x="552" y="0"/>
                    </a:lnTo>
                    <a:lnTo>
                      <a:pt x="558" y="0"/>
                    </a:lnTo>
                    <a:lnTo>
                      <a:pt x="564" y="0"/>
                    </a:lnTo>
                    <a:lnTo>
                      <a:pt x="570" y="0"/>
                    </a:lnTo>
                    <a:lnTo>
                      <a:pt x="576" y="0"/>
                    </a:lnTo>
                    <a:lnTo>
                      <a:pt x="582" y="0"/>
                    </a:lnTo>
                    <a:lnTo>
                      <a:pt x="588" y="0"/>
                    </a:lnTo>
                    <a:lnTo>
                      <a:pt x="594" y="0"/>
                    </a:lnTo>
                    <a:lnTo>
                      <a:pt x="600" y="0"/>
                    </a:lnTo>
                    <a:lnTo>
                      <a:pt x="606" y="0"/>
                    </a:lnTo>
                    <a:lnTo>
                      <a:pt x="612" y="0"/>
                    </a:lnTo>
                    <a:lnTo>
                      <a:pt x="618" y="0"/>
                    </a:lnTo>
                    <a:lnTo>
                      <a:pt x="624" y="0"/>
                    </a:lnTo>
                    <a:lnTo>
                      <a:pt x="630" y="0"/>
                    </a:lnTo>
                    <a:lnTo>
                      <a:pt x="636" y="0"/>
                    </a:lnTo>
                    <a:lnTo>
                      <a:pt x="642" y="0"/>
                    </a:lnTo>
                    <a:lnTo>
                      <a:pt x="648" y="0"/>
                    </a:lnTo>
                    <a:lnTo>
                      <a:pt x="654" y="0"/>
                    </a:lnTo>
                    <a:lnTo>
                      <a:pt x="660" y="0"/>
                    </a:lnTo>
                    <a:lnTo>
                      <a:pt x="666" y="0"/>
                    </a:lnTo>
                    <a:lnTo>
                      <a:pt x="672" y="0"/>
                    </a:lnTo>
                    <a:lnTo>
                      <a:pt x="678" y="0"/>
                    </a:lnTo>
                    <a:lnTo>
                      <a:pt x="684" y="0"/>
                    </a:lnTo>
                    <a:lnTo>
                      <a:pt x="690" y="0"/>
                    </a:lnTo>
                    <a:lnTo>
                      <a:pt x="696" y="0"/>
                    </a:lnTo>
                    <a:lnTo>
                      <a:pt x="702" y="0"/>
                    </a:lnTo>
                    <a:lnTo>
                      <a:pt x="708" y="0"/>
                    </a:lnTo>
                    <a:lnTo>
                      <a:pt x="714" y="0"/>
                    </a:lnTo>
                    <a:lnTo>
                      <a:pt x="720" y="0"/>
                    </a:lnTo>
                    <a:lnTo>
                      <a:pt x="726" y="0"/>
                    </a:lnTo>
                    <a:lnTo>
                      <a:pt x="732" y="0"/>
                    </a:lnTo>
                    <a:lnTo>
                      <a:pt x="738" y="0"/>
                    </a:lnTo>
                    <a:lnTo>
                      <a:pt x="744" y="0"/>
                    </a:lnTo>
                    <a:lnTo>
                      <a:pt x="750" y="0"/>
                    </a:lnTo>
                    <a:lnTo>
                      <a:pt x="756" y="0"/>
                    </a:lnTo>
                    <a:lnTo>
                      <a:pt x="762" y="0"/>
                    </a:lnTo>
                  </a:path>
                </a:pathLst>
              </a:custGeom>
              <a:noFill/>
              <a:ln w="12700">
                <a:solidFill>
                  <a:srgbClr val="007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630" name="Freeform 224"/>
              <p:cNvSpPr>
                <a:spLocks/>
              </p:cNvSpPr>
              <p:nvPr/>
            </p:nvSpPr>
            <p:spPr bwMode="auto">
              <a:xfrm>
                <a:off x="4562475" y="3409950"/>
                <a:ext cx="1209675" cy="158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0" y="0"/>
                  </a:cxn>
                  <a:cxn ang="0">
                    <a:pos x="48" y="0"/>
                  </a:cxn>
                  <a:cxn ang="0">
                    <a:pos x="66" y="0"/>
                  </a:cxn>
                  <a:cxn ang="0">
                    <a:pos x="84" y="0"/>
                  </a:cxn>
                  <a:cxn ang="0">
                    <a:pos x="102" y="0"/>
                  </a:cxn>
                  <a:cxn ang="0">
                    <a:pos x="120" y="0"/>
                  </a:cxn>
                  <a:cxn ang="0">
                    <a:pos x="138" y="0"/>
                  </a:cxn>
                  <a:cxn ang="0">
                    <a:pos x="156" y="0"/>
                  </a:cxn>
                  <a:cxn ang="0">
                    <a:pos x="174" y="0"/>
                  </a:cxn>
                  <a:cxn ang="0">
                    <a:pos x="192" y="0"/>
                  </a:cxn>
                  <a:cxn ang="0">
                    <a:pos x="210" y="0"/>
                  </a:cxn>
                  <a:cxn ang="0">
                    <a:pos x="228" y="0"/>
                  </a:cxn>
                  <a:cxn ang="0">
                    <a:pos x="246" y="0"/>
                  </a:cxn>
                  <a:cxn ang="0">
                    <a:pos x="264" y="0"/>
                  </a:cxn>
                  <a:cxn ang="0">
                    <a:pos x="282" y="0"/>
                  </a:cxn>
                  <a:cxn ang="0">
                    <a:pos x="300" y="0"/>
                  </a:cxn>
                  <a:cxn ang="0">
                    <a:pos x="318" y="0"/>
                  </a:cxn>
                  <a:cxn ang="0">
                    <a:pos x="336" y="0"/>
                  </a:cxn>
                  <a:cxn ang="0">
                    <a:pos x="354" y="0"/>
                  </a:cxn>
                  <a:cxn ang="0">
                    <a:pos x="372" y="0"/>
                  </a:cxn>
                  <a:cxn ang="0">
                    <a:pos x="390" y="0"/>
                  </a:cxn>
                  <a:cxn ang="0">
                    <a:pos x="408" y="0"/>
                  </a:cxn>
                  <a:cxn ang="0">
                    <a:pos x="426" y="0"/>
                  </a:cxn>
                  <a:cxn ang="0">
                    <a:pos x="444" y="0"/>
                  </a:cxn>
                  <a:cxn ang="0">
                    <a:pos x="462" y="0"/>
                  </a:cxn>
                  <a:cxn ang="0">
                    <a:pos x="480" y="0"/>
                  </a:cxn>
                  <a:cxn ang="0">
                    <a:pos x="498" y="0"/>
                  </a:cxn>
                  <a:cxn ang="0">
                    <a:pos x="516" y="0"/>
                  </a:cxn>
                  <a:cxn ang="0">
                    <a:pos x="534" y="0"/>
                  </a:cxn>
                  <a:cxn ang="0">
                    <a:pos x="552" y="0"/>
                  </a:cxn>
                  <a:cxn ang="0">
                    <a:pos x="570" y="0"/>
                  </a:cxn>
                  <a:cxn ang="0">
                    <a:pos x="588" y="0"/>
                  </a:cxn>
                  <a:cxn ang="0">
                    <a:pos x="606" y="0"/>
                  </a:cxn>
                  <a:cxn ang="0">
                    <a:pos x="624" y="0"/>
                  </a:cxn>
                  <a:cxn ang="0">
                    <a:pos x="642" y="0"/>
                  </a:cxn>
                  <a:cxn ang="0">
                    <a:pos x="660" y="0"/>
                  </a:cxn>
                  <a:cxn ang="0">
                    <a:pos x="678" y="0"/>
                  </a:cxn>
                  <a:cxn ang="0">
                    <a:pos x="696" y="0"/>
                  </a:cxn>
                  <a:cxn ang="0">
                    <a:pos x="714" y="0"/>
                  </a:cxn>
                  <a:cxn ang="0">
                    <a:pos x="732" y="0"/>
                  </a:cxn>
                  <a:cxn ang="0">
                    <a:pos x="750" y="0"/>
                  </a:cxn>
                </a:cxnLst>
                <a:rect l="0" t="0" r="r" b="b"/>
                <a:pathLst>
                  <a:path w="762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50" y="0"/>
                    </a:lnTo>
                    <a:lnTo>
                      <a:pt x="456" y="0"/>
                    </a:lnTo>
                    <a:lnTo>
                      <a:pt x="462" y="0"/>
                    </a:lnTo>
                    <a:lnTo>
                      <a:pt x="468" y="0"/>
                    </a:lnTo>
                    <a:lnTo>
                      <a:pt x="474" y="0"/>
                    </a:lnTo>
                    <a:lnTo>
                      <a:pt x="480" y="0"/>
                    </a:lnTo>
                    <a:lnTo>
                      <a:pt x="486" y="0"/>
                    </a:lnTo>
                    <a:lnTo>
                      <a:pt x="492" y="0"/>
                    </a:lnTo>
                    <a:lnTo>
                      <a:pt x="498" y="0"/>
                    </a:lnTo>
                    <a:lnTo>
                      <a:pt x="504" y="0"/>
                    </a:lnTo>
                    <a:lnTo>
                      <a:pt x="510" y="0"/>
                    </a:lnTo>
                    <a:lnTo>
                      <a:pt x="516" y="0"/>
                    </a:lnTo>
                    <a:lnTo>
                      <a:pt x="522" y="0"/>
                    </a:lnTo>
                    <a:lnTo>
                      <a:pt x="528" y="0"/>
                    </a:lnTo>
                    <a:lnTo>
                      <a:pt x="534" y="0"/>
                    </a:lnTo>
                    <a:lnTo>
                      <a:pt x="540" y="0"/>
                    </a:lnTo>
                    <a:lnTo>
                      <a:pt x="546" y="0"/>
                    </a:lnTo>
                    <a:lnTo>
                      <a:pt x="552" y="0"/>
                    </a:lnTo>
                    <a:lnTo>
                      <a:pt x="558" y="0"/>
                    </a:lnTo>
                    <a:lnTo>
                      <a:pt x="564" y="0"/>
                    </a:lnTo>
                    <a:lnTo>
                      <a:pt x="570" y="0"/>
                    </a:lnTo>
                    <a:lnTo>
                      <a:pt x="576" y="0"/>
                    </a:lnTo>
                    <a:lnTo>
                      <a:pt x="582" y="0"/>
                    </a:lnTo>
                    <a:lnTo>
                      <a:pt x="588" y="0"/>
                    </a:lnTo>
                    <a:lnTo>
                      <a:pt x="594" y="0"/>
                    </a:lnTo>
                    <a:lnTo>
                      <a:pt x="600" y="0"/>
                    </a:lnTo>
                    <a:lnTo>
                      <a:pt x="606" y="0"/>
                    </a:lnTo>
                    <a:lnTo>
                      <a:pt x="612" y="0"/>
                    </a:lnTo>
                    <a:lnTo>
                      <a:pt x="618" y="0"/>
                    </a:lnTo>
                    <a:lnTo>
                      <a:pt x="624" y="0"/>
                    </a:lnTo>
                    <a:lnTo>
                      <a:pt x="630" y="0"/>
                    </a:lnTo>
                    <a:lnTo>
                      <a:pt x="636" y="0"/>
                    </a:lnTo>
                    <a:lnTo>
                      <a:pt x="642" y="0"/>
                    </a:lnTo>
                    <a:lnTo>
                      <a:pt x="648" y="0"/>
                    </a:lnTo>
                    <a:lnTo>
                      <a:pt x="654" y="0"/>
                    </a:lnTo>
                    <a:lnTo>
                      <a:pt x="660" y="0"/>
                    </a:lnTo>
                    <a:lnTo>
                      <a:pt x="666" y="0"/>
                    </a:lnTo>
                    <a:lnTo>
                      <a:pt x="672" y="0"/>
                    </a:lnTo>
                    <a:lnTo>
                      <a:pt x="678" y="0"/>
                    </a:lnTo>
                    <a:lnTo>
                      <a:pt x="684" y="0"/>
                    </a:lnTo>
                    <a:lnTo>
                      <a:pt x="690" y="0"/>
                    </a:lnTo>
                    <a:lnTo>
                      <a:pt x="696" y="0"/>
                    </a:lnTo>
                    <a:lnTo>
                      <a:pt x="702" y="0"/>
                    </a:lnTo>
                    <a:lnTo>
                      <a:pt x="708" y="0"/>
                    </a:lnTo>
                    <a:lnTo>
                      <a:pt x="714" y="0"/>
                    </a:lnTo>
                    <a:lnTo>
                      <a:pt x="720" y="0"/>
                    </a:lnTo>
                    <a:lnTo>
                      <a:pt x="726" y="0"/>
                    </a:lnTo>
                    <a:lnTo>
                      <a:pt x="732" y="0"/>
                    </a:lnTo>
                    <a:lnTo>
                      <a:pt x="738" y="0"/>
                    </a:lnTo>
                    <a:lnTo>
                      <a:pt x="744" y="0"/>
                    </a:lnTo>
                    <a:lnTo>
                      <a:pt x="750" y="0"/>
                    </a:lnTo>
                    <a:lnTo>
                      <a:pt x="756" y="0"/>
                    </a:lnTo>
                    <a:lnTo>
                      <a:pt x="762" y="0"/>
                    </a:lnTo>
                  </a:path>
                </a:pathLst>
              </a:custGeom>
              <a:noFill/>
              <a:ln w="12700">
                <a:solidFill>
                  <a:srgbClr val="007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631" name="Freeform 225"/>
              <p:cNvSpPr>
                <a:spLocks/>
              </p:cNvSpPr>
              <p:nvPr/>
            </p:nvSpPr>
            <p:spPr bwMode="auto">
              <a:xfrm>
                <a:off x="5772150" y="3409950"/>
                <a:ext cx="685800" cy="158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8" y="0"/>
                  </a:cxn>
                  <a:cxn ang="0">
                    <a:pos x="30" y="0"/>
                  </a:cxn>
                  <a:cxn ang="0">
                    <a:pos x="42" y="0"/>
                  </a:cxn>
                  <a:cxn ang="0">
                    <a:pos x="54" y="0"/>
                  </a:cxn>
                  <a:cxn ang="0">
                    <a:pos x="66" y="0"/>
                  </a:cxn>
                  <a:cxn ang="0">
                    <a:pos x="78" y="0"/>
                  </a:cxn>
                  <a:cxn ang="0">
                    <a:pos x="90" y="0"/>
                  </a:cxn>
                  <a:cxn ang="0">
                    <a:pos x="102" y="0"/>
                  </a:cxn>
                  <a:cxn ang="0">
                    <a:pos x="114" y="0"/>
                  </a:cxn>
                  <a:cxn ang="0">
                    <a:pos x="126" y="0"/>
                  </a:cxn>
                  <a:cxn ang="0">
                    <a:pos x="138" y="0"/>
                  </a:cxn>
                  <a:cxn ang="0">
                    <a:pos x="150" y="0"/>
                  </a:cxn>
                  <a:cxn ang="0">
                    <a:pos x="162" y="0"/>
                  </a:cxn>
                  <a:cxn ang="0">
                    <a:pos x="174" y="0"/>
                  </a:cxn>
                  <a:cxn ang="0">
                    <a:pos x="186" y="0"/>
                  </a:cxn>
                  <a:cxn ang="0">
                    <a:pos x="198" y="0"/>
                  </a:cxn>
                  <a:cxn ang="0">
                    <a:pos x="210" y="0"/>
                  </a:cxn>
                  <a:cxn ang="0">
                    <a:pos x="222" y="0"/>
                  </a:cxn>
                  <a:cxn ang="0">
                    <a:pos x="234" y="0"/>
                  </a:cxn>
                  <a:cxn ang="0">
                    <a:pos x="246" y="0"/>
                  </a:cxn>
                  <a:cxn ang="0">
                    <a:pos x="258" y="0"/>
                  </a:cxn>
                  <a:cxn ang="0">
                    <a:pos x="270" y="0"/>
                  </a:cxn>
                  <a:cxn ang="0">
                    <a:pos x="282" y="0"/>
                  </a:cxn>
                  <a:cxn ang="0">
                    <a:pos x="294" y="0"/>
                  </a:cxn>
                  <a:cxn ang="0">
                    <a:pos x="306" y="0"/>
                  </a:cxn>
                  <a:cxn ang="0">
                    <a:pos x="318" y="0"/>
                  </a:cxn>
                  <a:cxn ang="0">
                    <a:pos x="330" y="0"/>
                  </a:cxn>
                  <a:cxn ang="0">
                    <a:pos x="342" y="0"/>
                  </a:cxn>
                  <a:cxn ang="0">
                    <a:pos x="354" y="0"/>
                  </a:cxn>
                  <a:cxn ang="0">
                    <a:pos x="366" y="0"/>
                  </a:cxn>
                  <a:cxn ang="0">
                    <a:pos x="378" y="0"/>
                  </a:cxn>
                  <a:cxn ang="0">
                    <a:pos x="390" y="0"/>
                  </a:cxn>
                  <a:cxn ang="0">
                    <a:pos x="402" y="0"/>
                  </a:cxn>
                  <a:cxn ang="0">
                    <a:pos x="414" y="0"/>
                  </a:cxn>
                  <a:cxn ang="0">
                    <a:pos x="426" y="0"/>
                  </a:cxn>
                </a:cxnLst>
                <a:rect l="0" t="0" r="r" b="b"/>
                <a:pathLst>
                  <a:path w="432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</a:path>
                </a:pathLst>
              </a:custGeom>
              <a:noFill/>
              <a:ln w="12700">
                <a:solidFill>
                  <a:srgbClr val="007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632" name="Freeform 226"/>
              <p:cNvSpPr>
                <a:spLocks/>
              </p:cNvSpPr>
              <p:nvPr/>
            </p:nvSpPr>
            <p:spPr bwMode="auto">
              <a:xfrm>
                <a:off x="2171700" y="2762250"/>
                <a:ext cx="1171575" cy="3810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12" y="120"/>
                  </a:cxn>
                  <a:cxn ang="0">
                    <a:pos x="24" y="240"/>
                  </a:cxn>
                  <a:cxn ang="0">
                    <a:pos x="42" y="240"/>
                  </a:cxn>
                  <a:cxn ang="0">
                    <a:pos x="60" y="240"/>
                  </a:cxn>
                  <a:cxn ang="0">
                    <a:pos x="78" y="240"/>
                  </a:cxn>
                  <a:cxn ang="0">
                    <a:pos x="96" y="240"/>
                  </a:cxn>
                  <a:cxn ang="0">
                    <a:pos x="114" y="240"/>
                  </a:cxn>
                  <a:cxn ang="0">
                    <a:pos x="132" y="240"/>
                  </a:cxn>
                  <a:cxn ang="0">
                    <a:pos x="150" y="240"/>
                  </a:cxn>
                  <a:cxn ang="0">
                    <a:pos x="168" y="240"/>
                  </a:cxn>
                  <a:cxn ang="0">
                    <a:pos x="186" y="240"/>
                  </a:cxn>
                  <a:cxn ang="0">
                    <a:pos x="204" y="240"/>
                  </a:cxn>
                  <a:cxn ang="0">
                    <a:pos x="222" y="240"/>
                  </a:cxn>
                  <a:cxn ang="0">
                    <a:pos x="240" y="240"/>
                  </a:cxn>
                  <a:cxn ang="0">
                    <a:pos x="258" y="240"/>
                  </a:cxn>
                  <a:cxn ang="0">
                    <a:pos x="276" y="240"/>
                  </a:cxn>
                  <a:cxn ang="0">
                    <a:pos x="294" y="240"/>
                  </a:cxn>
                  <a:cxn ang="0">
                    <a:pos x="312" y="240"/>
                  </a:cxn>
                  <a:cxn ang="0">
                    <a:pos x="330" y="240"/>
                  </a:cxn>
                  <a:cxn ang="0">
                    <a:pos x="348" y="240"/>
                  </a:cxn>
                  <a:cxn ang="0">
                    <a:pos x="366" y="240"/>
                  </a:cxn>
                  <a:cxn ang="0">
                    <a:pos x="384" y="240"/>
                  </a:cxn>
                  <a:cxn ang="0">
                    <a:pos x="402" y="240"/>
                  </a:cxn>
                  <a:cxn ang="0">
                    <a:pos x="420" y="240"/>
                  </a:cxn>
                  <a:cxn ang="0">
                    <a:pos x="438" y="240"/>
                  </a:cxn>
                  <a:cxn ang="0">
                    <a:pos x="456" y="240"/>
                  </a:cxn>
                  <a:cxn ang="0">
                    <a:pos x="474" y="240"/>
                  </a:cxn>
                  <a:cxn ang="0">
                    <a:pos x="492" y="240"/>
                  </a:cxn>
                  <a:cxn ang="0">
                    <a:pos x="510" y="240"/>
                  </a:cxn>
                  <a:cxn ang="0">
                    <a:pos x="528" y="240"/>
                  </a:cxn>
                  <a:cxn ang="0">
                    <a:pos x="546" y="240"/>
                  </a:cxn>
                  <a:cxn ang="0">
                    <a:pos x="564" y="240"/>
                  </a:cxn>
                  <a:cxn ang="0">
                    <a:pos x="582" y="240"/>
                  </a:cxn>
                  <a:cxn ang="0">
                    <a:pos x="600" y="240"/>
                  </a:cxn>
                  <a:cxn ang="0">
                    <a:pos x="618" y="240"/>
                  </a:cxn>
                  <a:cxn ang="0">
                    <a:pos x="636" y="240"/>
                  </a:cxn>
                  <a:cxn ang="0">
                    <a:pos x="654" y="240"/>
                  </a:cxn>
                  <a:cxn ang="0">
                    <a:pos x="672" y="240"/>
                  </a:cxn>
                  <a:cxn ang="0">
                    <a:pos x="690" y="240"/>
                  </a:cxn>
                  <a:cxn ang="0">
                    <a:pos x="708" y="240"/>
                  </a:cxn>
                  <a:cxn ang="0">
                    <a:pos x="726" y="240"/>
                  </a:cxn>
                </a:cxnLst>
                <a:rect l="0" t="0" r="r" b="b"/>
                <a:pathLst>
                  <a:path w="738" h="240">
                    <a:moveTo>
                      <a:pt x="0" y="96"/>
                    </a:moveTo>
                    <a:lnTo>
                      <a:pt x="0" y="0"/>
                    </a:lnTo>
                    <a:lnTo>
                      <a:pt x="0" y="24"/>
                    </a:lnTo>
                    <a:lnTo>
                      <a:pt x="6" y="30"/>
                    </a:lnTo>
                    <a:lnTo>
                      <a:pt x="6" y="102"/>
                    </a:lnTo>
                    <a:lnTo>
                      <a:pt x="12" y="120"/>
                    </a:lnTo>
                    <a:lnTo>
                      <a:pt x="12" y="240"/>
                    </a:lnTo>
                    <a:lnTo>
                      <a:pt x="18" y="240"/>
                    </a:lnTo>
                    <a:lnTo>
                      <a:pt x="24" y="240"/>
                    </a:lnTo>
                    <a:lnTo>
                      <a:pt x="30" y="240"/>
                    </a:lnTo>
                    <a:lnTo>
                      <a:pt x="36" y="240"/>
                    </a:lnTo>
                    <a:lnTo>
                      <a:pt x="42" y="240"/>
                    </a:lnTo>
                    <a:lnTo>
                      <a:pt x="48" y="240"/>
                    </a:lnTo>
                    <a:lnTo>
                      <a:pt x="54" y="240"/>
                    </a:lnTo>
                    <a:lnTo>
                      <a:pt x="60" y="240"/>
                    </a:lnTo>
                    <a:lnTo>
                      <a:pt x="66" y="240"/>
                    </a:lnTo>
                    <a:lnTo>
                      <a:pt x="72" y="240"/>
                    </a:lnTo>
                    <a:lnTo>
                      <a:pt x="78" y="240"/>
                    </a:lnTo>
                    <a:lnTo>
                      <a:pt x="84" y="240"/>
                    </a:lnTo>
                    <a:lnTo>
                      <a:pt x="90" y="240"/>
                    </a:lnTo>
                    <a:lnTo>
                      <a:pt x="96" y="240"/>
                    </a:lnTo>
                    <a:lnTo>
                      <a:pt x="102" y="240"/>
                    </a:lnTo>
                    <a:lnTo>
                      <a:pt x="108" y="240"/>
                    </a:lnTo>
                    <a:lnTo>
                      <a:pt x="114" y="240"/>
                    </a:lnTo>
                    <a:lnTo>
                      <a:pt x="120" y="240"/>
                    </a:lnTo>
                    <a:lnTo>
                      <a:pt x="126" y="240"/>
                    </a:lnTo>
                    <a:lnTo>
                      <a:pt x="132" y="240"/>
                    </a:lnTo>
                    <a:lnTo>
                      <a:pt x="138" y="240"/>
                    </a:lnTo>
                    <a:lnTo>
                      <a:pt x="144" y="240"/>
                    </a:lnTo>
                    <a:lnTo>
                      <a:pt x="150" y="240"/>
                    </a:lnTo>
                    <a:lnTo>
                      <a:pt x="156" y="240"/>
                    </a:lnTo>
                    <a:lnTo>
                      <a:pt x="162" y="240"/>
                    </a:lnTo>
                    <a:lnTo>
                      <a:pt x="168" y="240"/>
                    </a:lnTo>
                    <a:lnTo>
                      <a:pt x="174" y="240"/>
                    </a:lnTo>
                    <a:lnTo>
                      <a:pt x="180" y="240"/>
                    </a:lnTo>
                    <a:lnTo>
                      <a:pt x="186" y="240"/>
                    </a:lnTo>
                    <a:lnTo>
                      <a:pt x="192" y="240"/>
                    </a:lnTo>
                    <a:lnTo>
                      <a:pt x="198" y="240"/>
                    </a:lnTo>
                    <a:lnTo>
                      <a:pt x="204" y="240"/>
                    </a:lnTo>
                    <a:lnTo>
                      <a:pt x="210" y="240"/>
                    </a:lnTo>
                    <a:lnTo>
                      <a:pt x="216" y="240"/>
                    </a:lnTo>
                    <a:lnTo>
                      <a:pt x="222" y="240"/>
                    </a:lnTo>
                    <a:lnTo>
                      <a:pt x="228" y="240"/>
                    </a:lnTo>
                    <a:lnTo>
                      <a:pt x="234" y="240"/>
                    </a:lnTo>
                    <a:lnTo>
                      <a:pt x="240" y="240"/>
                    </a:lnTo>
                    <a:lnTo>
                      <a:pt x="246" y="240"/>
                    </a:lnTo>
                    <a:lnTo>
                      <a:pt x="252" y="240"/>
                    </a:lnTo>
                    <a:lnTo>
                      <a:pt x="258" y="240"/>
                    </a:lnTo>
                    <a:lnTo>
                      <a:pt x="264" y="240"/>
                    </a:lnTo>
                    <a:lnTo>
                      <a:pt x="270" y="240"/>
                    </a:lnTo>
                    <a:lnTo>
                      <a:pt x="276" y="240"/>
                    </a:lnTo>
                    <a:lnTo>
                      <a:pt x="282" y="240"/>
                    </a:lnTo>
                    <a:lnTo>
                      <a:pt x="288" y="240"/>
                    </a:lnTo>
                    <a:lnTo>
                      <a:pt x="294" y="240"/>
                    </a:lnTo>
                    <a:lnTo>
                      <a:pt x="300" y="240"/>
                    </a:lnTo>
                    <a:lnTo>
                      <a:pt x="306" y="240"/>
                    </a:lnTo>
                    <a:lnTo>
                      <a:pt x="312" y="240"/>
                    </a:lnTo>
                    <a:lnTo>
                      <a:pt x="318" y="240"/>
                    </a:lnTo>
                    <a:lnTo>
                      <a:pt x="324" y="240"/>
                    </a:lnTo>
                    <a:lnTo>
                      <a:pt x="330" y="240"/>
                    </a:lnTo>
                    <a:lnTo>
                      <a:pt x="336" y="240"/>
                    </a:lnTo>
                    <a:lnTo>
                      <a:pt x="342" y="240"/>
                    </a:lnTo>
                    <a:lnTo>
                      <a:pt x="348" y="240"/>
                    </a:lnTo>
                    <a:lnTo>
                      <a:pt x="354" y="240"/>
                    </a:lnTo>
                    <a:lnTo>
                      <a:pt x="360" y="240"/>
                    </a:lnTo>
                    <a:lnTo>
                      <a:pt x="366" y="240"/>
                    </a:lnTo>
                    <a:lnTo>
                      <a:pt x="372" y="240"/>
                    </a:lnTo>
                    <a:lnTo>
                      <a:pt x="378" y="240"/>
                    </a:lnTo>
                    <a:lnTo>
                      <a:pt x="384" y="240"/>
                    </a:lnTo>
                    <a:lnTo>
                      <a:pt x="390" y="240"/>
                    </a:lnTo>
                    <a:lnTo>
                      <a:pt x="396" y="240"/>
                    </a:lnTo>
                    <a:lnTo>
                      <a:pt x="402" y="240"/>
                    </a:lnTo>
                    <a:lnTo>
                      <a:pt x="408" y="240"/>
                    </a:lnTo>
                    <a:lnTo>
                      <a:pt x="414" y="240"/>
                    </a:lnTo>
                    <a:lnTo>
                      <a:pt x="420" y="240"/>
                    </a:lnTo>
                    <a:lnTo>
                      <a:pt x="426" y="240"/>
                    </a:lnTo>
                    <a:lnTo>
                      <a:pt x="432" y="240"/>
                    </a:lnTo>
                    <a:lnTo>
                      <a:pt x="438" y="240"/>
                    </a:lnTo>
                    <a:lnTo>
                      <a:pt x="444" y="240"/>
                    </a:lnTo>
                    <a:lnTo>
                      <a:pt x="450" y="240"/>
                    </a:lnTo>
                    <a:lnTo>
                      <a:pt x="456" y="240"/>
                    </a:lnTo>
                    <a:lnTo>
                      <a:pt x="462" y="240"/>
                    </a:lnTo>
                    <a:lnTo>
                      <a:pt x="468" y="240"/>
                    </a:lnTo>
                    <a:lnTo>
                      <a:pt x="474" y="240"/>
                    </a:lnTo>
                    <a:lnTo>
                      <a:pt x="480" y="240"/>
                    </a:lnTo>
                    <a:lnTo>
                      <a:pt x="486" y="240"/>
                    </a:lnTo>
                    <a:lnTo>
                      <a:pt x="492" y="240"/>
                    </a:lnTo>
                    <a:lnTo>
                      <a:pt x="498" y="240"/>
                    </a:lnTo>
                    <a:lnTo>
                      <a:pt x="504" y="240"/>
                    </a:lnTo>
                    <a:lnTo>
                      <a:pt x="510" y="240"/>
                    </a:lnTo>
                    <a:lnTo>
                      <a:pt x="516" y="240"/>
                    </a:lnTo>
                    <a:lnTo>
                      <a:pt x="522" y="240"/>
                    </a:lnTo>
                    <a:lnTo>
                      <a:pt x="528" y="240"/>
                    </a:lnTo>
                    <a:lnTo>
                      <a:pt x="534" y="240"/>
                    </a:lnTo>
                    <a:lnTo>
                      <a:pt x="540" y="240"/>
                    </a:lnTo>
                    <a:lnTo>
                      <a:pt x="546" y="240"/>
                    </a:lnTo>
                    <a:lnTo>
                      <a:pt x="552" y="240"/>
                    </a:lnTo>
                    <a:lnTo>
                      <a:pt x="558" y="240"/>
                    </a:lnTo>
                    <a:lnTo>
                      <a:pt x="564" y="240"/>
                    </a:lnTo>
                    <a:lnTo>
                      <a:pt x="570" y="240"/>
                    </a:lnTo>
                    <a:lnTo>
                      <a:pt x="576" y="240"/>
                    </a:lnTo>
                    <a:lnTo>
                      <a:pt x="582" y="240"/>
                    </a:lnTo>
                    <a:lnTo>
                      <a:pt x="588" y="240"/>
                    </a:lnTo>
                    <a:lnTo>
                      <a:pt x="594" y="240"/>
                    </a:lnTo>
                    <a:lnTo>
                      <a:pt x="600" y="240"/>
                    </a:lnTo>
                    <a:lnTo>
                      <a:pt x="606" y="240"/>
                    </a:lnTo>
                    <a:lnTo>
                      <a:pt x="612" y="240"/>
                    </a:lnTo>
                    <a:lnTo>
                      <a:pt x="618" y="240"/>
                    </a:lnTo>
                    <a:lnTo>
                      <a:pt x="624" y="240"/>
                    </a:lnTo>
                    <a:lnTo>
                      <a:pt x="630" y="240"/>
                    </a:lnTo>
                    <a:lnTo>
                      <a:pt x="636" y="240"/>
                    </a:lnTo>
                    <a:lnTo>
                      <a:pt x="642" y="240"/>
                    </a:lnTo>
                    <a:lnTo>
                      <a:pt x="648" y="240"/>
                    </a:lnTo>
                    <a:lnTo>
                      <a:pt x="654" y="240"/>
                    </a:lnTo>
                    <a:lnTo>
                      <a:pt x="660" y="240"/>
                    </a:lnTo>
                    <a:lnTo>
                      <a:pt x="666" y="240"/>
                    </a:lnTo>
                    <a:lnTo>
                      <a:pt x="672" y="240"/>
                    </a:lnTo>
                    <a:lnTo>
                      <a:pt x="678" y="240"/>
                    </a:lnTo>
                    <a:lnTo>
                      <a:pt x="684" y="240"/>
                    </a:lnTo>
                    <a:lnTo>
                      <a:pt x="690" y="240"/>
                    </a:lnTo>
                    <a:lnTo>
                      <a:pt x="696" y="240"/>
                    </a:lnTo>
                    <a:lnTo>
                      <a:pt x="702" y="240"/>
                    </a:lnTo>
                    <a:lnTo>
                      <a:pt x="708" y="240"/>
                    </a:lnTo>
                    <a:lnTo>
                      <a:pt x="714" y="240"/>
                    </a:lnTo>
                    <a:lnTo>
                      <a:pt x="720" y="240"/>
                    </a:lnTo>
                    <a:lnTo>
                      <a:pt x="726" y="240"/>
                    </a:lnTo>
                    <a:lnTo>
                      <a:pt x="732" y="240"/>
                    </a:lnTo>
                    <a:lnTo>
                      <a:pt x="738" y="240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633" name="Freeform 227"/>
              <p:cNvSpPr>
                <a:spLocks/>
              </p:cNvSpPr>
              <p:nvPr/>
            </p:nvSpPr>
            <p:spPr bwMode="auto">
              <a:xfrm>
                <a:off x="3343275" y="3143250"/>
                <a:ext cx="1209675" cy="158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0" y="0"/>
                  </a:cxn>
                  <a:cxn ang="0">
                    <a:pos x="48" y="0"/>
                  </a:cxn>
                  <a:cxn ang="0">
                    <a:pos x="66" y="0"/>
                  </a:cxn>
                  <a:cxn ang="0">
                    <a:pos x="84" y="0"/>
                  </a:cxn>
                  <a:cxn ang="0">
                    <a:pos x="102" y="0"/>
                  </a:cxn>
                  <a:cxn ang="0">
                    <a:pos x="120" y="0"/>
                  </a:cxn>
                  <a:cxn ang="0">
                    <a:pos x="138" y="0"/>
                  </a:cxn>
                  <a:cxn ang="0">
                    <a:pos x="156" y="0"/>
                  </a:cxn>
                  <a:cxn ang="0">
                    <a:pos x="174" y="0"/>
                  </a:cxn>
                  <a:cxn ang="0">
                    <a:pos x="192" y="0"/>
                  </a:cxn>
                  <a:cxn ang="0">
                    <a:pos x="210" y="0"/>
                  </a:cxn>
                  <a:cxn ang="0">
                    <a:pos x="228" y="0"/>
                  </a:cxn>
                  <a:cxn ang="0">
                    <a:pos x="246" y="0"/>
                  </a:cxn>
                  <a:cxn ang="0">
                    <a:pos x="264" y="0"/>
                  </a:cxn>
                  <a:cxn ang="0">
                    <a:pos x="282" y="0"/>
                  </a:cxn>
                  <a:cxn ang="0">
                    <a:pos x="300" y="0"/>
                  </a:cxn>
                  <a:cxn ang="0">
                    <a:pos x="318" y="0"/>
                  </a:cxn>
                  <a:cxn ang="0">
                    <a:pos x="336" y="0"/>
                  </a:cxn>
                  <a:cxn ang="0">
                    <a:pos x="354" y="0"/>
                  </a:cxn>
                  <a:cxn ang="0">
                    <a:pos x="372" y="0"/>
                  </a:cxn>
                  <a:cxn ang="0">
                    <a:pos x="390" y="0"/>
                  </a:cxn>
                  <a:cxn ang="0">
                    <a:pos x="408" y="0"/>
                  </a:cxn>
                  <a:cxn ang="0">
                    <a:pos x="426" y="0"/>
                  </a:cxn>
                  <a:cxn ang="0">
                    <a:pos x="444" y="0"/>
                  </a:cxn>
                  <a:cxn ang="0">
                    <a:pos x="462" y="0"/>
                  </a:cxn>
                  <a:cxn ang="0">
                    <a:pos x="480" y="0"/>
                  </a:cxn>
                  <a:cxn ang="0">
                    <a:pos x="498" y="0"/>
                  </a:cxn>
                  <a:cxn ang="0">
                    <a:pos x="516" y="0"/>
                  </a:cxn>
                  <a:cxn ang="0">
                    <a:pos x="534" y="0"/>
                  </a:cxn>
                  <a:cxn ang="0">
                    <a:pos x="552" y="0"/>
                  </a:cxn>
                  <a:cxn ang="0">
                    <a:pos x="570" y="0"/>
                  </a:cxn>
                  <a:cxn ang="0">
                    <a:pos x="588" y="0"/>
                  </a:cxn>
                  <a:cxn ang="0">
                    <a:pos x="606" y="0"/>
                  </a:cxn>
                  <a:cxn ang="0">
                    <a:pos x="624" y="0"/>
                  </a:cxn>
                  <a:cxn ang="0">
                    <a:pos x="642" y="0"/>
                  </a:cxn>
                  <a:cxn ang="0">
                    <a:pos x="660" y="0"/>
                  </a:cxn>
                  <a:cxn ang="0">
                    <a:pos x="678" y="0"/>
                  </a:cxn>
                  <a:cxn ang="0">
                    <a:pos x="696" y="0"/>
                  </a:cxn>
                  <a:cxn ang="0">
                    <a:pos x="714" y="0"/>
                  </a:cxn>
                  <a:cxn ang="0">
                    <a:pos x="732" y="0"/>
                  </a:cxn>
                  <a:cxn ang="0">
                    <a:pos x="750" y="0"/>
                  </a:cxn>
                </a:cxnLst>
                <a:rect l="0" t="0" r="r" b="b"/>
                <a:pathLst>
                  <a:path w="762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50" y="0"/>
                    </a:lnTo>
                    <a:lnTo>
                      <a:pt x="456" y="0"/>
                    </a:lnTo>
                    <a:lnTo>
                      <a:pt x="462" y="0"/>
                    </a:lnTo>
                    <a:lnTo>
                      <a:pt x="468" y="0"/>
                    </a:lnTo>
                    <a:lnTo>
                      <a:pt x="474" y="0"/>
                    </a:lnTo>
                    <a:lnTo>
                      <a:pt x="480" y="0"/>
                    </a:lnTo>
                    <a:lnTo>
                      <a:pt x="486" y="0"/>
                    </a:lnTo>
                    <a:lnTo>
                      <a:pt x="492" y="0"/>
                    </a:lnTo>
                    <a:lnTo>
                      <a:pt x="498" y="0"/>
                    </a:lnTo>
                    <a:lnTo>
                      <a:pt x="504" y="0"/>
                    </a:lnTo>
                    <a:lnTo>
                      <a:pt x="510" y="0"/>
                    </a:lnTo>
                    <a:lnTo>
                      <a:pt x="516" y="0"/>
                    </a:lnTo>
                    <a:lnTo>
                      <a:pt x="522" y="0"/>
                    </a:lnTo>
                    <a:lnTo>
                      <a:pt x="528" y="0"/>
                    </a:lnTo>
                    <a:lnTo>
                      <a:pt x="534" y="0"/>
                    </a:lnTo>
                    <a:lnTo>
                      <a:pt x="540" y="0"/>
                    </a:lnTo>
                    <a:lnTo>
                      <a:pt x="546" y="0"/>
                    </a:lnTo>
                    <a:lnTo>
                      <a:pt x="552" y="0"/>
                    </a:lnTo>
                    <a:lnTo>
                      <a:pt x="558" y="0"/>
                    </a:lnTo>
                    <a:lnTo>
                      <a:pt x="564" y="0"/>
                    </a:lnTo>
                    <a:lnTo>
                      <a:pt x="570" y="0"/>
                    </a:lnTo>
                    <a:lnTo>
                      <a:pt x="576" y="0"/>
                    </a:lnTo>
                    <a:lnTo>
                      <a:pt x="582" y="0"/>
                    </a:lnTo>
                    <a:lnTo>
                      <a:pt x="588" y="0"/>
                    </a:lnTo>
                    <a:lnTo>
                      <a:pt x="594" y="0"/>
                    </a:lnTo>
                    <a:lnTo>
                      <a:pt x="600" y="0"/>
                    </a:lnTo>
                    <a:lnTo>
                      <a:pt x="606" y="0"/>
                    </a:lnTo>
                    <a:lnTo>
                      <a:pt x="612" y="0"/>
                    </a:lnTo>
                    <a:lnTo>
                      <a:pt x="618" y="0"/>
                    </a:lnTo>
                    <a:lnTo>
                      <a:pt x="624" y="0"/>
                    </a:lnTo>
                    <a:lnTo>
                      <a:pt x="630" y="0"/>
                    </a:lnTo>
                    <a:lnTo>
                      <a:pt x="636" y="0"/>
                    </a:lnTo>
                    <a:lnTo>
                      <a:pt x="642" y="0"/>
                    </a:lnTo>
                    <a:lnTo>
                      <a:pt x="648" y="0"/>
                    </a:lnTo>
                    <a:lnTo>
                      <a:pt x="654" y="0"/>
                    </a:lnTo>
                    <a:lnTo>
                      <a:pt x="660" y="0"/>
                    </a:lnTo>
                    <a:lnTo>
                      <a:pt x="666" y="0"/>
                    </a:lnTo>
                    <a:lnTo>
                      <a:pt x="672" y="0"/>
                    </a:lnTo>
                    <a:lnTo>
                      <a:pt x="678" y="0"/>
                    </a:lnTo>
                    <a:lnTo>
                      <a:pt x="684" y="0"/>
                    </a:lnTo>
                    <a:lnTo>
                      <a:pt x="690" y="0"/>
                    </a:lnTo>
                    <a:lnTo>
                      <a:pt x="696" y="0"/>
                    </a:lnTo>
                    <a:lnTo>
                      <a:pt x="702" y="0"/>
                    </a:lnTo>
                    <a:lnTo>
                      <a:pt x="708" y="0"/>
                    </a:lnTo>
                    <a:lnTo>
                      <a:pt x="714" y="0"/>
                    </a:lnTo>
                    <a:lnTo>
                      <a:pt x="720" y="0"/>
                    </a:lnTo>
                    <a:lnTo>
                      <a:pt x="726" y="0"/>
                    </a:lnTo>
                    <a:lnTo>
                      <a:pt x="732" y="0"/>
                    </a:lnTo>
                    <a:lnTo>
                      <a:pt x="738" y="0"/>
                    </a:lnTo>
                    <a:lnTo>
                      <a:pt x="744" y="0"/>
                    </a:lnTo>
                    <a:lnTo>
                      <a:pt x="750" y="0"/>
                    </a:lnTo>
                    <a:lnTo>
                      <a:pt x="756" y="0"/>
                    </a:lnTo>
                    <a:lnTo>
                      <a:pt x="762" y="0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634" name="Freeform 228"/>
              <p:cNvSpPr>
                <a:spLocks/>
              </p:cNvSpPr>
              <p:nvPr/>
            </p:nvSpPr>
            <p:spPr bwMode="auto">
              <a:xfrm>
                <a:off x="4552950" y="2924175"/>
                <a:ext cx="1162050" cy="219075"/>
              </a:xfrm>
              <a:custGeom>
                <a:avLst/>
                <a:gdLst/>
                <a:ahLst/>
                <a:cxnLst>
                  <a:cxn ang="0">
                    <a:pos x="12" y="138"/>
                  </a:cxn>
                  <a:cxn ang="0">
                    <a:pos x="30" y="138"/>
                  </a:cxn>
                  <a:cxn ang="0">
                    <a:pos x="48" y="138"/>
                  </a:cxn>
                  <a:cxn ang="0">
                    <a:pos x="66" y="138"/>
                  </a:cxn>
                  <a:cxn ang="0">
                    <a:pos x="84" y="138"/>
                  </a:cxn>
                  <a:cxn ang="0">
                    <a:pos x="102" y="138"/>
                  </a:cxn>
                  <a:cxn ang="0">
                    <a:pos x="120" y="138"/>
                  </a:cxn>
                  <a:cxn ang="0">
                    <a:pos x="138" y="138"/>
                  </a:cxn>
                  <a:cxn ang="0">
                    <a:pos x="156" y="138"/>
                  </a:cxn>
                  <a:cxn ang="0">
                    <a:pos x="174" y="138"/>
                  </a:cxn>
                  <a:cxn ang="0">
                    <a:pos x="192" y="138"/>
                  </a:cxn>
                  <a:cxn ang="0">
                    <a:pos x="210" y="138"/>
                  </a:cxn>
                  <a:cxn ang="0">
                    <a:pos x="228" y="138"/>
                  </a:cxn>
                  <a:cxn ang="0">
                    <a:pos x="246" y="138"/>
                  </a:cxn>
                  <a:cxn ang="0">
                    <a:pos x="264" y="138"/>
                  </a:cxn>
                  <a:cxn ang="0">
                    <a:pos x="282" y="138"/>
                  </a:cxn>
                  <a:cxn ang="0">
                    <a:pos x="300" y="138"/>
                  </a:cxn>
                  <a:cxn ang="0">
                    <a:pos x="312" y="114"/>
                  </a:cxn>
                  <a:cxn ang="0">
                    <a:pos x="318" y="90"/>
                  </a:cxn>
                  <a:cxn ang="0">
                    <a:pos x="336" y="66"/>
                  </a:cxn>
                  <a:cxn ang="0">
                    <a:pos x="354" y="42"/>
                  </a:cxn>
                  <a:cxn ang="0">
                    <a:pos x="366" y="24"/>
                  </a:cxn>
                  <a:cxn ang="0">
                    <a:pos x="378" y="12"/>
                  </a:cxn>
                  <a:cxn ang="0">
                    <a:pos x="396" y="6"/>
                  </a:cxn>
                  <a:cxn ang="0">
                    <a:pos x="414" y="6"/>
                  </a:cxn>
                  <a:cxn ang="0">
                    <a:pos x="432" y="6"/>
                  </a:cxn>
                  <a:cxn ang="0">
                    <a:pos x="450" y="0"/>
                  </a:cxn>
                  <a:cxn ang="0">
                    <a:pos x="468" y="0"/>
                  </a:cxn>
                  <a:cxn ang="0">
                    <a:pos x="486" y="0"/>
                  </a:cxn>
                  <a:cxn ang="0">
                    <a:pos x="504" y="0"/>
                  </a:cxn>
                  <a:cxn ang="0">
                    <a:pos x="522" y="0"/>
                  </a:cxn>
                  <a:cxn ang="0">
                    <a:pos x="540" y="0"/>
                  </a:cxn>
                  <a:cxn ang="0">
                    <a:pos x="558" y="0"/>
                  </a:cxn>
                  <a:cxn ang="0">
                    <a:pos x="576" y="0"/>
                  </a:cxn>
                  <a:cxn ang="0">
                    <a:pos x="594" y="0"/>
                  </a:cxn>
                  <a:cxn ang="0">
                    <a:pos x="612" y="0"/>
                  </a:cxn>
                  <a:cxn ang="0">
                    <a:pos x="630" y="0"/>
                  </a:cxn>
                  <a:cxn ang="0">
                    <a:pos x="648" y="0"/>
                  </a:cxn>
                  <a:cxn ang="0">
                    <a:pos x="666" y="0"/>
                  </a:cxn>
                  <a:cxn ang="0">
                    <a:pos x="684" y="0"/>
                  </a:cxn>
                  <a:cxn ang="0">
                    <a:pos x="702" y="0"/>
                  </a:cxn>
                  <a:cxn ang="0">
                    <a:pos x="720" y="0"/>
                  </a:cxn>
                </a:cxnLst>
                <a:rect l="0" t="0" r="r" b="b"/>
                <a:pathLst>
                  <a:path w="732" h="138">
                    <a:moveTo>
                      <a:pt x="0" y="138"/>
                    </a:moveTo>
                    <a:lnTo>
                      <a:pt x="6" y="138"/>
                    </a:lnTo>
                    <a:lnTo>
                      <a:pt x="12" y="138"/>
                    </a:lnTo>
                    <a:lnTo>
                      <a:pt x="18" y="138"/>
                    </a:lnTo>
                    <a:lnTo>
                      <a:pt x="24" y="138"/>
                    </a:lnTo>
                    <a:lnTo>
                      <a:pt x="30" y="138"/>
                    </a:lnTo>
                    <a:lnTo>
                      <a:pt x="36" y="138"/>
                    </a:lnTo>
                    <a:lnTo>
                      <a:pt x="42" y="138"/>
                    </a:lnTo>
                    <a:lnTo>
                      <a:pt x="48" y="138"/>
                    </a:lnTo>
                    <a:lnTo>
                      <a:pt x="54" y="138"/>
                    </a:lnTo>
                    <a:lnTo>
                      <a:pt x="60" y="138"/>
                    </a:lnTo>
                    <a:lnTo>
                      <a:pt x="66" y="138"/>
                    </a:lnTo>
                    <a:lnTo>
                      <a:pt x="72" y="138"/>
                    </a:lnTo>
                    <a:lnTo>
                      <a:pt x="78" y="138"/>
                    </a:lnTo>
                    <a:lnTo>
                      <a:pt x="84" y="138"/>
                    </a:lnTo>
                    <a:lnTo>
                      <a:pt x="90" y="138"/>
                    </a:lnTo>
                    <a:lnTo>
                      <a:pt x="96" y="138"/>
                    </a:lnTo>
                    <a:lnTo>
                      <a:pt x="102" y="138"/>
                    </a:lnTo>
                    <a:lnTo>
                      <a:pt x="108" y="138"/>
                    </a:lnTo>
                    <a:lnTo>
                      <a:pt x="114" y="138"/>
                    </a:lnTo>
                    <a:lnTo>
                      <a:pt x="120" y="138"/>
                    </a:lnTo>
                    <a:lnTo>
                      <a:pt x="126" y="138"/>
                    </a:lnTo>
                    <a:lnTo>
                      <a:pt x="132" y="138"/>
                    </a:lnTo>
                    <a:lnTo>
                      <a:pt x="138" y="138"/>
                    </a:lnTo>
                    <a:lnTo>
                      <a:pt x="144" y="138"/>
                    </a:lnTo>
                    <a:lnTo>
                      <a:pt x="150" y="138"/>
                    </a:lnTo>
                    <a:lnTo>
                      <a:pt x="156" y="138"/>
                    </a:lnTo>
                    <a:lnTo>
                      <a:pt x="162" y="138"/>
                    </a:lnTo>
                    <a:lnTo>
                      <a:pt x="168" y="138"/>
                    </a:lnTo>
                    <a:lnTo>
                      <a:pt x="174" y="138"/>
                    </a:lnTo>
                    <a:lnTo>
                      <a:pt x="180" y="138"/>
                    </a:lnTo>
                    <a:lnTo>
                      <a:pt x="186" y="138"/>
                    </a:lnTo>
                    <a:lnTo>
                      <a:pt x="192" y="138"/>
                    </a:lnTo>
                    <a:lnTo>
                      <a:pt x="198" y="138"/>
                    </a:lnTo>
                    <a:lnTo>
                      <a:pt x="204" y="138"/>
                    </a:lnTo>
                    <a:lnTo>
                      <a:pt x="210" y="138"/>
                    </a:lnTo>
                    <a:lnTo>
                      <a:pt x="216" y="138"/>
                    </a:lnTo>
                    <a:lnTo>
                      <a:pt x="222" y="138"/>
                    </a:lnTo>
                    <a:lnTo>
                      <a:pt x="228" y="138"/>
                    </a:lnTo>
                    <a:lnTo>
                      <a:pt x="234" y="138"/>
                    </a:lnTo>
                    <a:lnTo>
                      <a:pt x="240" y="138"/>
                    </a:lnTo>
                    <a:lnTo>
                      <a:pt x="246" y="138"/>
                    </a:lnTo>
                    <a:lnTo>
                      <a:pt x="252" y="138"/>
                    </a:lnTo>
                    <a:lnTo>
                      <a:pt x="258" y="138"/>
                    </a:lnTo>
                    <a:lnTo>
                      <a:pt x="264" y="138"/>
                    </a:lnTo>
                    <a:lnTo>
                      <a:pt x="270" y="138"/>
                    </a:lnTo>
                    <a:lnTo>
                      <a:pt x="276" y="138"/>
                    </a:lnTo>
                    <a:lnTo>
                      <a:pt x="282" y="138"/>
                    </a:lnTo>
                    <a:lnTo>
                      <a:pt x="288" y="138"/>
                    </a:lnTo>
                    <a:lnTo>
                      <a:pt x="294" y="138"/>
                    </a:lnTo>
                    <a:lnTo>
                      <a:pt x="300" y="138"/>
                    </a:lnTo>
                    <a:lnTo>
                      <a:pt x="306" y="132"/>
                    </a:lnTo>
                    <a:lnTo>
                      <a:pt x="306" y="120"/>
                    </a:lnTo>
                    <a:lnTo>
                      <a:pt x="312" y="114"/>
                    </a:lnTo>
                    <a:lnTo>
                      <a:pt x="312" y="108"/>
                    </a:lnTo>
                    <a:lnTo>
                      <a:pt x="318" y="102"/>
                    </a:lnTo>
                    <a:lnTo>
                      <a:pt x="318" y="90"/>
                    </a:lnTo>
                    <a:lnTo>
                      <a:pt x="330" y="78"/>
                    </a:lnTo>
                    <a:lnTo>
                      <a:pt x="330" y="72"/>
                    </a:lnTo>
                    <a:lnTo>
                      <a:pt x="336" y="66"/>
                    </a:lnTo>
                    <a:lnTo>
                      <a:pt x="348" y="54"/>
                    </a:lnTo>
                    <a:lnTo>
                      <a:pt x="348" y="48"/>
                    </a:lnTo>
                    <a:lnTo>
                      <a:pt x="354" y="42"/>
                    </a:lnTo>
                    <a:lnTo>
                      <a:pt x="360" y="36"/>
                    </a:lnTo>
                    <a:lnTo>
                      <a:pt x="366" y="30"/>
                    </a:lnTo>
                    <a:lnTo>
                      <a:pt x="366" y="24"/>
                    </a:lnTo>
                    <a:lnTo>
                      <a:pt x="378" y="12"/>
                    </a:lnTo>
                    <a:lnTo>
                      <a:pt x="372" y="12"/>
                    </a:lnTo>
                    <a:lnTo>
                      <a:pt x="378" y="12"/>
                    </a:lnTo>
                    <a:lnTo>
                      <a:pt x="384" y="6"/>
                    </a:lnTo>
                    <a:lnTo>
                      <a:pt x="390" y="6"/>
                    </a:lnTo>
                    <a:lnTo>
                      <a:pt x="396" y="6"/>
                    </a:lnTo>
                    <a:lnTo>
                      <a:pt x="402" y="6"/>
                    </a:lnTo>
                    <a:lnTo>
                      <a:pt x="408" y="6"/>
                    </a:lnTo>
                    <a:lnTo>
                      <a:pt x="414" y="6"/>
                    </a:lnTo>
                    <a:lnTo>
                      <a:pt x="420" y="6"/>
                    </a:lnTo>
                    <a:lnTo>
                      <a:pt x="426" y="6"/>
                    </a:lnTo>
                    <a:lnTo>
                      <a:pt x="432" y="6"/>
                    </a:lnTo>
                    <a:lnTo>
                      <a:pt x="438" y="6"/>
                    </a:lnTo>
                    <a:lnTo>
                      <a:pt x="444" y="6"/>
                    </a:lnTo>
                    <a:lnTo>
                      <a:pt x="450" y="0"/>
                    </a:lnTo>
                    <a:lnTo>
                      <a:pt x="456" y="0"/>
                    </a:lnTo>
                    <a:lnTo>
                      <a:pt x="462" y="0"/>
                    </a:lnTo>
                    <a:lnTo>
                      <a:pt x="468" y="0"/>
                    </a:lnTo>
                    <a:lnTo>
                      <a:pt x="474" y="0"/>
                    </a:lnTo>
                    <a:lnTo>
                      <a:pt x="480" y="0"/>
                    </a:lnTo>
                    <a:lnTo>
                      <a:pt x="486" y="0"/>
                    </a:lnTo>
                    <a:lnTo>
                      <a:pt x="492" y="0"/>
                    </a:lnTo>
                    <a:lnTo>
                      <a:pt x="498" y="0"/>
                    </a:lnTo>
                    <a:lnTo>
                      <a:pt x="504" y="0"/>
                    </a:lnTo>
                    <a:lnTo>
                      <a:pt x="510" y="0"/>
                    </a:lnTo>
                    <a:lnTo>
                      <a:pt x="516" y="0"/>
                    </a:lnTo>
                    <a:lnTo>
                      <a:pt x="522" y="0"/>
                    </a:lnTo>
                    <a:lnTo>
                      <a:pt x="528" y="0"/>
                    </a:lnTo>
                    <a:lnTo>
                      <a:pt x="534" y="0"/>
                    </a:lnTo>
                    <a:lnTo>
                      <a:pt x="540" y="0"/>
                    </a:lnTo>
                    <a:lnTo>
                      <a:pt x="546" y="0"/>
                    </a:lnTo>
                    <a:lnTo>
                      <a:pt x="552" y="0"/>
                    </a:lnTo>
                    <a:lnTo>
                      <a:pt x="558" y="0"/>
                    </a:lnTo>
                    <a:lnTo>
                      <a:pt x="564" y="0"/>
                    </a:lnTo>
                    <a:lnTo>
                      <a:pt x="570" y="0"/>
                    </a:lnTo>
                    <a:lnTo>
                      <a:pt x="576" y="0"/>
                    </a:lnTo>
                    <a:lnTo>
                      <a:pt x="582" y="0"/>
                    </a:lnTo>
                    <a:lnTo>
                      <a:pt x="588" y="0"/>
                    </a:lnTo>
                    <a:lnTo>
                      <a:pt x="594" y="0"/>
                    </a:lnTo>
                    <a:lnTo>
                      <a:pt x="600" y="0"/>
                    </a:lnTo>
                    <a:lnTo>
                      <a:pt x="606" y="0"/>
                    </a:lnTo>
                    <a:lnTo>
                      <a:pt x="612" y="0"/>
                    </a:lnTo>
                    <a:lnTo>
                      <a:pt x="618" y="0"/>
                    </a:lnTo>
                    <a:lnTo>
                      <a:pt x="624" y="0"/>
                    </a:lnTo>
                    <a:lnTo>
                      <a:pt x="630" y="0"/>
                    </a:lnTo>
                    <a:lnTo>
                      <a:pt x="636" y="0"/>
                    </a:lnTo>
                    <a:lnTo>
                      <a:pt x="642" y="0"/>
                    </a:lnTo>
                    <a:lnTo>
                      <a:pt x="648" y="0"/>
                    </a:lnTo>
                    <a:lnTo>
                      <a:pt x="654" y="0"/>
                    </a:lnTo>
                    <a:lnTo>
                      <a:pt x="660" y="0"/>
                    </a:lnTo>
                    <a:lnTo>
                      <a:pt x="666" y="0"/>
                    </a:lnTo>
                    <a:lnTo>
                      <a:pt x="672" y="0"/>
                    </a:lnTo>
                    <a:lnTo>
                      <a:pt x="678" y="0"/>
                    </a:lnTo>
                    <a:lnTo>
                      <a:pt x="684" y="0"/>
                    </a:lnTo>
                    <a:lnTo>
                      <a:pt x="690" y="0"/>
                    </a:lnTo>
                    <a:lnTo>
                      <a:pt x="696" y="0"/>
                    </a:lnTo>
                    <a:lnTo>
                      <a:pt x="702" y="0"/>
                    </a:lnTo>
                    <a:lnTo>
                      <a:pt x="708" y="0"/>
                    </a:lnTo>
                    <a:lnTo>
                      <a:pt x="714" y="0"/>
                    </a:lnTo>
                    <a:lnTo>
                      <a:pt x="720" y="0"/>
                    </a:lnTo>
                    <a:lnTo>
                      <a:pt x="726" y="0"/>
                    </a:lnTo>
                    <a:lnTo>
                      <a:pt x="732" y="0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635" name="Freeform 229"/>
              <p:cNvSpPr>
                <a:spLocks/>
              </p:cNvSpPr>
              <p:nvPr/>
            </p:nvSpPr>
            <p:spPr bwMode="auto">
              <a:xfrm>
                <a:off x="5715000" y="2924175"/>
                <a:ext cx="742950" cy="158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8" y="0"/>
                  </a:cxn>
                  <a:cxn ang="0">
                    <a:pos x="30" y="0"/>
                  </a:cxn>
                  <a:cxn ang="0">
                    <a:pos x="42" y="0"/>
                  </a:cxn>
                  <a:cxn ang="0">
                    <a:pos x="54" y="0"/>
                  </a:cxn>
                  <a:cxn ang="0">
                    <a:pos x="66" y="0"/>
                  </a:cxn>
                  <a:cxn ang="0">
                    <a:pos x="78" y="0"/>
                  </a:cxn>
                  <a:cxn ang="0">
                    <a:pos x="90" y="0"/>
                  </a:cxn>
                  <a:cxn ang="0">
                    <a:pos x="102" y="0"/>
                  </a:cxn>
                  <a:cxn ang="0">
                    <a:pos x="114" y="0"/>
                  </a:cxn>
                  <a:cxn ang="0">
                    <a:pos x="126" y="0"/>
                  </a:cxn>
                  <a:cxn ang="0">
                    <a:pos x="138" y="0"/>
                  </a:cxn>
                  <a:cxn ang="0">
                    <a:pos x="150" y="0"/>
                  </a:cxn>
                  <a:cxn ang="0">
                    <a:pos x="162" y="0"/>
                  </a:cxn>
                  <a:cxn ang="0">
                    <a:pos x="174" y="0"/>
                  </a:cxn>
                  <a:cxn ang="0">
                    <a:pos x="186" y="0"/>
                  </a:cxn>
                  <a:cxn ang="0">
                    <a:pos x="198" y="0"/>
                  </a:cxn>
                  <a:cxn ang="0">
                    <a:pos x="210" y="0"/>
                  </a:cxn>
                  <a:cxn ang="0">
                    <a:pos x="222" y="0"/>
                  </a:cxn>
                  <a:cxn ang="0">
                    <a:pos x="234" y="0"/>
                  </a:cxn>
                  <a:cxn ang="0">
                    <a:pos x="246" y="0"/>
                  </a:cxn>
                  <a:cxn ang="0">
                    <a:pos x="258" y="0"/>
                  </a:cxn>
                  <a:cxn ang="0">
                    <a:pos x="270" y="0"/>
                  </a:cxn>
                  <a:cxn ang="0">
                    <a:pos x="282" y="0"/>
                  </a:cxn>
                  <a:cxn ang="0">
                    <a:pos x="294" y="0"/>
                  </a:cxn>
                  <a:cxn ang="0">
                    <a:pos x="306" y="0"/>
                  </a:cxn>
                  <a:cxn ang="0">
                    <a:pos x="318" y="0"/>
                  </a:cxn>
                  <a:cxn ang="0">
                    <a:pos x="330" y="0"/>
                  </a:cxn>
                  <a:cxn ang="0">
                    <a:pos x="342" y="0"/>
                  </a:cxn>
                  <a:cxn ang="0">
                    <a:pos x="354" y="0"/>
                  </a:cxn>
                  <a:cxn ang="0">
                    <a:pos x="366" y="0"/>
                  </a:cxn>
                  <a:cxn ang="0">
                    <a:pos x="378" y="0"/>
                  </a:cxn>
                  <a:cxn ang="0">
                    <a:pos x="390" y="0"/>
                  </a:cxn>
                  <a:cxn ang="0">
                    <a:pos x="402" y="0"/>
                  </a:cxn>
                  <a:cxn ang="0">
                    <a:pos x="414" y="0"/>
                  </a:cxn>
                  <a:cxn ang="0">
                    <a:pos x="426" y="0"/>
                  </a:cxn>
                  <a:cxn ang="0">
                    <a:pos x="438" y="0"/>
                  </a:cxn>
                  <a:cxn ang="0">
                    <a:pos x="450" y="0"/>
                  </a:cxn>
                  <a:cxn ang="0">
                    <a:pos x="462" y="0"/>
                  </a:cxn>
                </a:cxnLst>
                <a:rect l="0" t="0" r="r" b="b"/>
                <a:pathLst>
                  <a:path w="468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50" y="0"/>
                    </a:lnTo>
                    <a:lnTo>
                      <a:pt x="456" y="0"/>
                    </a:lnTo>
                    <a:lnTo>
                      <a:pt x="462" y="0"/>
                    </a:lnTo>
                    <a:lnTo>
                      <a:pt x="468" y="0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636" name="Freeform 230"/>
              <p:cNvSpPr>
                <a:spLocks/>
              </p:cNvSpPr>
              <p:nvPr/>
            </p:nvSpPr>
            <p:spPr bwMode="auto">
              <a:xfrm>
                <a:off x="2171700" y="3333750"/>
                <a:ext cx="1181100" cy="114300"/>
              </a:xfrm>
              <a:custGeom>
                <a:avLst/>
                <a:gdLst/>
                <a:ahLst/>
                <a:cxnLst>
                  <a:cxn ang="0">
                    <a:pos x="0" y="30"/>
                  </a:cxn>
                  <a:cxn ang="0">
                    <a:pos x="12" y="72"/>
                  </a:cxn>
                  <a:cxn ang="0">
                    <a:pos x="30" y="72"/>
                  </a:cxn>
                  <a:cxn ang="0">
                    <a:pos x="48" y="72"/>
                  </a:cxn>
                  <a:cxn ang="0">
                    <a:pos x="66" y="72"/>
                  </a:cxn>
                  <a:cxn ang="0">
                    <a:pos x="84" y="72"/>
                  </a:cxn>
                  <a:cxn ang="0">
                    <a:pos x="102" y="72"/>
                  </a:cxn>
                  <a:cxn ang="0">
                    <a:pos x="120" y="72"/>
                  </a:cxn>
                  <a:cxn ang="0">
                    <a:pos x="138" y="72"/>
                  </a:cxn>
                  <a:cxn ang="0">
                    <a:pos x="156" y="72"/>
                  </a:cxn>
                  <a:cxn ang="0">
                    <a:pos x="174" y="72"/>
                  </a:cxn>
                  <a:cxn ang="0">
                    <a:pos x="192" y="72"/>
                  </a:cxn>
                  <a:cxn ang="0">
                    <a:pos x="210" y="72"/>
                  </a:cxn>
                  <a:cxn ang="0">
                    <a:pos x="228" y="72"/>
                  </a:cxn>
                  <a:cxn ang="0">
                    <a:pos x="246" y="72"/>
                  </a:cxn>
                  <a:cxn ang="0">
                    <a:pos x="264" y="72"/>
                  </a:cxn>
                  <a:cxn ang="0">
                    <a:pos x="282" y="72"/>
                  </a:cxn>
                  <a:cxn ang="0">
                    <a:pos x="300" y="72"/>
                  </a:cxn>
                  <a:cxn ang="0">
                    <a:pos x="318" y="72"/>
                  </a:cxn>
                  <a:cxn ang="0">
                    <a:pos x="336" y="72"/>
                  </a:cxn>
                  <a:cxn ang="0">
                    <a:pos x="354" y="72"/>
                  </a:cxn>
                  <a:cxn ang="0">
                    <a:pos x="372" y="72"/>
                  </a:cxn>
                  <a:cxn ang="0">
                    <a:pos x="390" y="72"/>
                  </a:cxn>
                  <a:cxn ang="0">
                    <a:pos x="408" y="72"/>
                  </a:cxn>
                  <a:cxn ang="0">
                    <a:pos x="426" y="72"/>
                  </a:cxn>
                  <a:cxn ang="0">
                    <a:pos x="444" y="72"/>
                  </a:cxn>
                  <a:cxn ang="0">
                    <a:pos x="462" y="72"/>
                  </a:cxn>
                  <a:cxn ang="0">
                    <a:pos x="480" y="72"/>
                  </a:cxn>
                  <a:cxn ang="0">
                    <a:pos x="498" y="72"/>
                  </a:cxn>
                  <a:cxn ang="0">
                    <a:pos x="516" y="72"/>
                  </a:cxn>
                  <a:cxn ang="0">
                    <a:pos x="534" y="72"/>
                  </a:cxn>
                  <a:cxn ang="0">
                    <a:pos x="552" y="72"/>
                  </a:cxn>
                  <a:cxn ang="0">
                    <a:pos x="570" y="72"/>
                  </a:cxn>
                  <a:cxn ang="0">
                    <a:pos x="588" y="72"/>
                  </a:cxn>
                  <a:cxn ang="0">
                    <a:pos x="606" y="72"/>
                  </a:cxn>
                  <a:cxn ang="0">
                    <a:pos x="624" y="72"/>
                  </a:cxn>
                  <a:cxn ang="0">
                    <a:pos x="642" y="72"/>
                  </a:cxn>
                  <a:cxn ang="0">
                    <a:pos x="660" y="72"/>
                  </a:cxn>
                  <a:cxn ang="0">
                    <a:pos x="678" y="72"/>
                  </a:cxn>
                  <a:cxn ang="0">
                    <a:pos x="696" y="72"/>
                  </a:cxn>
                  <a:cxn ang="0">
                    <a:pos x="714" y="72"/>
                  </a:cxn>
                  <a:cxn ang="0">
                    <a:pos x="732" y="72"/>
                  </a:cxn>
                </a:cxnLst>
                <a:rect l="0" t="0" r="r" b="b"/>
                <a:pathLst>
                  <a:path w="744" h="72">
                    <a:moveTo>
                      <a:pt x="0" y="24"/>
                    </a:moveTo>
                    <a:lnTo>
                      <a:pt x="0" y="0"/>
                    </a:lnTo>
                    <a:lnTo>
                      <a:pt x="0" y="30"/>
                    </a:lnTo>
                    <a:lnTo>
                      <a:pt x="6" y="42"/>
                    </a:lnTo>
                    <a:lnTo>
                      <a:pt x="6" y="72"/>
                    </a:lnTo>
                    <a:lnTo>
                      <a:pt x="12" y="72"/>
                    </a:lnTo>
                    <a:lnTo>
                      <a:pt x="18" y="72"/>
                    </a:lnTo>
                    <a:lnTo>
                      <a:pt x="24" y="72"/>
                    </a:lnTo>
                    <a:lnTo>
                      <a:pt x="30" y="72"/>
                    </a:lnTo>
                    <a:lnTo>
                      <a:pt x="36" y="72"/>
                    </a:lnTo>
                    <a:lnTo>
                      <a:pt x="42" y="72"/>
                    </a:lnTo>
                    <a:lnTo>
                      <a:pt x="48" y="72"/>
                    </a:lnTo>
                    <a:lnTo>
                      <a:pt x="54" y="72"/>
                    </a:lnTo>
                    <a:lnTo>
                      <a:pt x="60" y="72"/>
                    </a:lnTo>
                    <a:lnTo>
                      <a:pt x="66" y="72"/>
                    </a:lnTo>
                    <a:lnTo>
                      <a:pt x="72" y="72"/>
                    </a:lnTo>
                    <a:lnTo>
                      <a:pt x="78" y="72"/>
                    </a:lnTo>
                    <a:lnTo>
                      <a:pt x="84" y="72"/>
                    </a:lnTo>
                    <a:lnTo>
                      <a:pt x="90" y="72"/>
                    </a:lnTo>
                    <a:lnTo>
                      <a:pt x="96" y="72"/>
                    </a:lnTo>
                    <a:lnTo>
                      <a:pt x="102" y="72"/>
                    </a:lnTo>
                    <a:lnTo>
                      <a:pt x="108" y="72"/>
                    </a:lnTo>
                    <a:lnTo>
                      <a:pt x="114" y="72"/>
                    </a:lnTo>
                    <a:lnTo>
                      <a:pt x="120" y="72"/>
                    </a:lnTo>
                    <a:lnTo>
                      <a:pt x="126" y="72"/>
                    </a:lnTo>
                    <a:lnTo>
                      <a:pt x="132" y="72"/>
                    </a:lnTo>
                    <a:lnTo>
                      <a:pt x="138" y="72"/>
                    </a:lnTo>
                    <a:lnTo>
                      <a:pt x="144" y="72"/>
                    </a:lnTo>
                    <a:lnTo>
                      <a:pt x="150" y="72"/>
                    </a:lnTo>
                    <a:lnTo>
                      <a:pt x="156" y="72"/>
                    </a:lnTo>
                    <a:lnTo>
                      <a:pt x="162" y="72"/>
                    </a:lnTo>
                    <a:lnTo>
                      <a:pt x="168" y="72"/>
                    </a:lnTo>
                    <a:lnTo>
                      <a:pt x="174" y="72"/>
                    </a:lnTo>
                    <a:lnTo>
                      <a:pt x="180" y="72"/>
                    </a:lnTo>
                    <a:lnTo>
                      <a:pt x="186" y="72"/>
                    </a:lnTo>
                    <a:lnTo>
                      <a:pt x="192" y="72"/>
                    </a:lnTo>
                    <a:lnTo>
                      <a:pt x="198" y="72"/>
                    </a:lnTo>
                    <a:lnTo>
                      <a:pt x="204" y="72"/>
                    </a:lnTo>
                    <a:lnTo>
                      <a:pt x="210" y="72"/>
                    </a:lnTo>
                    <a:lnTo>
                      <a:pt x="216" y="72"/>
                    </a:lnTo>
                    <a:lnTo>
                      <a:pt x="222" y="72"/>
                    </a:lnTo>
                    <a:lnTo>
                      <a:pt x="228" y="72"/>
                    </a:lnTo>
                    <a:lnTo>
                      <a:pt x="234" y="72"/>
                    </a:lnTo>
                    <a:lnTo>
                      <a:pt x="240" y="72"/>
                    </a:lnTo>
                    <a:lnTo>
                      <a:pt x="246" y="72"/>
                    </a:lnTo>
                    <a:lnTo>
                      <a:pt x="252" y="72"/>
                    </a:lnTo>
                    <a:lnTo>
                      <a:pt x="258" y="72"/>
                    </a:lnTo>
                    <a:lnTo>
                      <a:pt x="264" y="72"/>
                    </a:lnTo>
                    <a:lnTo>
                      <a:pt x="270" y="72"/>
                    </a:lnTo>
                    <a:lnTo>
                      <a:pt x="276" y="72"/>
                    </a:lnTo>
                    <a:lnTo>
                      <a:pt x="282" y="72"/>
                    </a:lnTo>
                    <a:lnTo>
                      <a:pt x="288" y="72"/>
                    </a:lnTo>
                    <a:lnTo>
                      <a:pt x="294" y="72"/>
                    </a:lnTo>
                    <a:lnTo>
                      <a:pt x="300" y="72"/>
                    </a:lnTo>
                    <a:lnTo>
                      <a:pt x="306" y="72"/>
                    </a:lnTo>
                    <a:lnTo>
                      <a:pt x="312" y="72"/>
                    </a:lnTo>
                    <a:lnTo>
                      <a:pt x="318" y="72"/>
                    </a:lnTo>
                    <a:lnTo>
                      <a:pt x="324" y="72"/>
                    </a:lnTo>
                    <a:lnTo>
                      <a:pt x="330" y="72"/>
                    </a:lnTo>
                    <a:lnTo>
                      <a:pt x="336" y="72"/>
                    </a:lnTo>
                    <a:lnTo>
                      <a:pt x="342" y="72"/>
                    </a:lnTo>
                    <a:lnTo>
                      <a:pt x="348" y="72"/>
                    </a:lnTo>
                    <a:lnTo>
                      <a:pt x="354" y="72"/>
                    </a:lnTo>
                    <a:lnTo>
                      <a:pt x="360" y="72"/>
                    </a:lnTo>
                    <a:lnTo>
                      <a:pt x="366" y="72"/>
                    </a:lnTo>
                    <a:lnTo>
                      <a:pt x="372" y="72"/>
                    </a:lnTo>
                    <a:lnTo>
                      <a:pt x="378" y="72"/>
                    </a:lnTo>
                    <a:lnTo>
                      <a:pt x="384" y="72"/>
                    </a:lnTo>
                    <a:lnTo>
                      <a:pt x="390" y="72"/>
                    </a:lnTo>
                    <a:lnTo>
                      <a:pt x="396" y="72"/>
                    </a:lnTo>
                    <a:lnTo>
                      <a:pt x="402" y="72"/>
                    </a:lnTo>
                    <a:lnTo>
                      <a:pt x="408" y="72"/>
                    </a:lnTo>
                    <a:lnTo>
                      <a:pt x="414" y="72"/>
                    </a:lnTo>
                    <a:lnTo>
                      <a:pt x="420" y="72"/>
                    </a:lnTo>
                    <a:lnTo>
                      <a:pt x="426" y="72"/>
                    </a:lnTo>
                    <a:lnTo>
                      <a:pt x="432" y="72"/>
                    </a:lnTo>
                    <a:lnTo>
                      <a:pt x="438" y="72"/>
                    </a:lnTo>
                    <a:lnTo>
                      <a:pt x="444" y="72"/>
                    </a:lnTo>
                    <a:lnTo>
                      <a:pt x="450" y="72"/>
                    </a:lnTo>
                    <a:lnTo>
                      <a:pt x="456" y="72"/>
                    </a:lnTo>
                    <a:lnTo>
                      <a:pt x="462" y="72"/>
                    </a:lnTo>
                    <a:lnTo>
                      <a:pt x="468" y="72"/>
                    </a:lnTo>
                    <a:lnTo>
                      <a:pt x="474" y="72"/>
                    </a:lnTo>
                    <a:lnTo>
                      <a:pt x="480" y="72"/>
                    </a:lnTo>
                    <a:lnTo>
                      <a:pt x="486" y="72"/>
                    </a:lnTo>
                    <a:lnTo>
                      <a:pt x="492" y="72"/>
                    </a:lnTo>
                    <a:lnTo>
                      <a:pt x="498" y="72"/>
                    </a:lnTo>
                    <a:lnTo>
                      <a:pt x="504" y="72"/>
                    </a:lnTo>
                    <a:lnTo>
                      <a:pt x="510" y="72"/>
                    </a:lnTo>
                    <a:lnTo>
                      <a:pt x="516" y="72"/>
                    </a:lnTo>
                    <a:lnTo>
                      <a:pt x="522" y="72"/>
                    </a:lnTo>
                    <a:lnTo>
                      <a:pt x="528" y="72"/>
                    </a:lnTo>
                    <a:lnTo>
                      <a:pt x="534" y="72"/>
                    </a:lnTo>
                    <a:lnTo>
                      <a:pt x="540" y="72"/>
                    </a:lnTo>
                    <a:lnTo>
                      <a:pt x="546" y="72"/>
                    </a:lnTo>
                    <a:lnTo>
                      <a:pt x="552" y="72"/>
                    </a:lnTo>
                    <a:lnTo>
                      <a:pt x="558" y="72"/>
                    </a:lnTo>
                    <a:lnTo>
                      <a:pt x="564" y="72"/>
                    </a:lnTo>
                    <a:lnTo>
                      <a:pt x="570" y="72"/>
                    </a:lnTo>
                    <a:lnTo>
                      <a:pt x="576" y="72"/>
                    </a:lnTo>
                    <a:lnTo>
                      <a:pt x="582" y="72"/>
                    </a:lnTo>
                    <a:lnTo>
                      <a:pt x="588" y="72"/>
                    </a:lnTo>
                    <a:lnTo>
                      <a:pt x="594" y="72"/>
                    </a:lnTo>
                    <a:lnTo>
                      <a:pt x="600" y="72"/>
                    </a:lnTo>
                    <a:lnTo>
                      <a:pt x="606" y="72"/>
                    </a:lnTo>
                    <a:lnTo>
                      <a:pt x="612" y="72"/>
                    </a:lnTo>
                    <a:lnTo>
                      <a:pt x="618" y="72"/>
                    </a:lnTo>
                    <a:lnTo>
                      <a:pt x="624" y="72"/>
                    </a:lnTo>
                    <a:lnTo>
                      <a:pt x="630" y="72"/>
                    </a:lnTo>
                    <a:lnTo>
                      <a:pt x="636" y="72"/>
                    </a:lnTo>
                    <a:lnTo>
                      <a:pt x="642" y="72"/>
                    </a:lnTo>
                    <a:lnTo>
                      <a:pt x="648" y="72"/>
                    </a:lnTo>
                    <a:lnTo>
                      <a:pt x="654" y="72"/>
                    </a:lnTo>
                    <a:lnTo>
                      <a:pt x="660" y="72"/>
                    </a:lnTo>
                    <a:lnTo>
                      <a:pt x="666" y="72"/>
                    </a:lnTo>
                    <a:lnTo>
                      <a:pt x="672" y="72"/>
                    </a:lnTo>
                    <a:lnTo>
                      <a:pt x="678" y="72"/>
                    </a:lnTo>
                    <a:lnTo>
                      <a:pt x="684" y="72"/>
                    </a:lnTo>
                    <a:lnTo>
                      <a:pt x="690" y="72"/>
                    </a:lnTo>
                    <a:lnTo>
                      <a:pt x="696" y="72"/>
                    </a:lnTo>
                    <a:lnTo>
                      <a:pt x="702" y="72"/>
                    </a:lnTo>
                    <a:lnTo>
                      <a:pt x="708" y="72"/>
                    </a:lnTo>
                    <a:lnTo>
                      <a:pt x="714" y="72"/>
                    </a:lnTo>
                    <a:lnTo>
                      <a:pt x="720" y="72"/>
                    </a:lnTo>
                    <a:lnTo>
                      <a:pt x="726" y="72"/>
                    </a:lnTo>
                    <a:lnTo>
                      <a:pt x="732" y="72"/>
                    </a:lnTo>
                    <a:lnTo>
                      <a:pt x="738" y="72"/>
                    </a:lnTo>
                    <a:lnTo>
                      <a:pt x="744" y="72"/>
                    </a:lnTo>
                  </a:path>
                </a:pathLst>
              </a:custGeom>
              <a:noFill/>
              <a:ln w="12700">
                <a:solidFill>
                  <a:srgbClr val="00BF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637" name="Freeform 231"/>
              <p:cNvSpPr>
                <a:spLocks/>
              </p:cNvSpPr>
              <p:nvPr/>
            </p:nvSpPr>
            <p:spPr bwMode="auto">
              <a:xfrm>
                <a:off x="3352800" y="3448050"/>
                <a:ext cx="1209675" cy="158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0" y="0"/>
                  </a:cxn>
                  <a:cxn ang="0">
                    <a:pos x="48" y="0"/>
                  </a:cxn>
                  <a:cxn ang="0">
                    <a:pos x="66" y="0"/>
                  </a:cxn>
                  <a:cxn ang="0">
                    <a:pos x="84" y="0"/>
                  </a:cxn>
                  <a:cxn ang="0">
                    <a:pos x="102" y="0"/>
                  </a:cxn>
                  <a:cxn ang="0">
                    <a:pos x="120" y="0"/>
                  </a:cxn>
                  <a:cxn ang="0">
                    <a:pos x="138" y="0"/>
                  </a:cxn>
                  <a:cxn ang="0">
                    <a:pos x="156" y="0"/>
                  </a:cxn>
                  <a:cxn ang="0">
                    <a:pos x="174" y="0"/>
                  </a:cxn>
                  <a:cxn ang="0">
                    <a:pos x="192" y="0"/>
                  </a:cxn>
                  <a:cxn ang="0">
                    <a:pos x="210" y="0"/>
                  </a:cxn>
                  <a:cxn ang="0">
                    <a:pos x="228" y="0"/>
                  </a:cxn>
                  <a:cxn ang="0">
                    <a:pos x="246" y="0"/>
                  </a:cxn>
                  <a:cxn ang="0">
                    <a:pos x="264" y="0"/>
                  </a:cxn>
                  <a:cxn ang="0">
                    <a:pos x="282" y="0"/>
                  </a:cxn>
                  <a:cxn ang="0">
                    <a:pos x="300" y="0"/>
                  </a:cxn>
                  <a:cxn ang="0">
                    <a:pos x="318" y="0"/>
                  </a:cxn>
                  <a:cxn ang="0">
                    <a:pos x="336" y="0"/>
                  </a:cxn>
                  <a:cxn ang="0">
                    <a:pos x="354" y="0"/>
                  </a:cxn>
                  <a:cxn ang="0">
                    <a:pos x="372" y="0"/>
                  </a:cxn>
                  <a:cxn ang="0">
                    <a:pos x="390" y="0"/>
                  </a:cxn>
                  <a:cxn ang="0">
                    <a:pos x="408" y="0"/>
                  </a:cxn>
                  <a:cxn ang="0">
                    <a:pos x="426" y="0"/>
                  </a:cxn>
                  <a:cxn ang="0">
                    <a:pos x="444" y="0"/>
                  </a:cxn>
                  <a:cxn ang="0">
                    <a:pos x="462" y="0"/>
                  </a:cxn>
                  <a:cxn ang="0">
                    <a:pos x="480" y="0"/>
                  </a:cxn>
                  <a:cxn ang="0">
                    <a:pos x="498" y="0"/>
                  </a:cxn>
                  <a:cxn ang="0">
                    <a:pos x="516" y="0"/>
                  </a:cxn>
                  <a:cxn ang="0">
                    <a:pos x="534" y="0"/>
                  </a:cxn>
                  <a:cxn ang="0">
                    <a:pos x="552" y="0"/>
                  </a:cxn>
                  <a:cxn ang="0">
                    <a:pos x="570" y="0"/>
                  </a:cxn>
                  <a:cxn ang="0">
                    <a:pos x="588" y="0"/>
                  </a:cxn>
                  <a:cxn ang="0">
                    <a:pos x="606" y="0"/>
                  </a:cxn>
                  <a:cxn ang="0">
                    <a:pos x="624" y="0"/>
                  </a:cxn>
                  <a:cxn ang="0">
                    <a:pos x="642" y="0"/>
                  </a:cxn>
                  <a:cxn ang="0">
                    <a:pos x="660" y="0"/>
                  </a:cxn>
                  <a:cxn ang="0">
                    <a:pos x="678" y="0"/>
                  </a:cxn>
                  <a:cxn ang="0">
                    <a:pos x="696" y="0"/>
                  </a:cxn>
                  <a:cxn ang="0">
                    <a:pos x="714" y="0"/>
                  </a:cxn>
                  <a:cxn ang="0">
                    <a:pos x="732" y="0"/>
                  </a:cxn>
                  <a:cxn ang="0">
                    <a:pos x="750" y="0"/>
                  </a:cxn>
                </a:cxnLst>
                <a:rect l="0" t="0" r="r" b="b"/>
                <a:pathLst>
                  <a:path w="762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50" y="0"/>
                    </a:lnTo>
                    <a:lnTo>
                      <a:pt x="456" y="0"/>
                    </a:lnTo>
                    <a:lnTo>
                      <a:pt x="462" y="0"/>
                    </a:lnTo>
                    <a:lnTo>
                      <a:pt x="468" y="0"/>
                    </a:lnTo>
                    <a:lnTo>
                      <a:pt x="474" y="0"/>
                    </a:lnTo>
                    <a:lnTo>
                      <a:pt x="480" y="0"/>
                    </a:lnTo>
                    <a:lnTo>
                      <a:pt x="486" y="0"/>
                    </a:lnTo>
                    <a:lnTo>
                      <a:pt x="492" y="0"/>
                    </a:lnTo>
                    <a:lnTo>
                      <a:pt x="498" y="0"/>
                    </a:lnTo>
                    <a:lnTo>
                      <a:pt x="504" y="0"/>
                    </a:lnTo>
                    <a:lnTo>
                      <a:pt x="510" y="0"/>
                    </a:lnTo>
                    <a:lnTo>
                      <a:pt x="516" y="0"/>
                    </a:lnTo>
                    <a:lnTo>
                      <a:pt x="522" y="0"/>
                    </a:lnTo>
                    <a:lnTo>
                      <a:pt x="528" y="0"/>
                    </a:lnTo>
                    <a:lnTo>
                      <a:pt x="534" y="0"/>
                    </a:lnTo>
                    <a:lnTo>
                      <a:pt x="540" y="0"/>
                    </a:lnTo>
                    <a:lnTo>
                      <a:pt x="546" y="0"/>
                    </a:lnTo>
                    <a:lnTo>
                      <a:pt x="552" y="0"/>
                    </a:lnTo>
                    <a:lnTo>
                      <a:pt x="558" y="0"/>
                    </a:lnTo>
                    <a:lnTo>
                      <a:pt x="564" y="0"/>
                    </a:lnTo>
                    <a:lnTo>
                      <a:pt x="570" y="0"/>
                    </a:lnTo>
                    <a:lnTo>
                      <a:pt x="576" y="0"/>
                    </a:lnTo>
                    <a:lnTo>
                      <a:pt x="582" y="0"/>
                    </a:lnTo>
                    <a:lnTo>
                      <a:pt x="588" y="0"/>
                    </a:lnTo>
                    <a:lnTo>
                      <a:pt x="594" y="0"/>
                    </a:lnTo>
                    <a:lnTo>
                      <a:pt x="600" y="0"/>
                    </a:lnTo>
                    <a:lnTo>
                      <a:pt x="606" y="0"/>
                    </a:lnTo>
                    <a:lnTo>
                      <a:pt x="612" y="0"/>
                    </a:lnTo>
                    <a:lnTo>
                      <a:pt x="618" y="0"/>
                    </a:lnTo>
                    <a:lnTo>
                      <a:pt x="624" y="0"/>
                    </a:lnTo>
                    <a:lnTo>
                      <a:pt x="630" y="0"/>
                    </a:lnTo>
                    <a:lnTo>
                      <a:pt x="636" y="0"/>
                    </a:lnTo>
                    <a:lnTo>
                      <a:pt x="642" y="0"/>
                    </a:lnTo>
                    <a:lnTo>
                      <a:pt x="648" y="0"/>
                    </a:lnTo>
                    <a:lnTo>
                      <a:pt x="654" y="0"/>
                    </a:lnTo>
                    <a:lnTo>
                      <a:pt x="660" y="0"/>
                    </a:lnTo>
                    <a:lnTo>
                      <a:pt x="666" y="0"/>
                    </a:lnTo>
                    <a:lnTo>
                      <a:pt x="672" y="0"/>
                    </a:lnTo>
                    <a:lnTo>
                      <a:pt x="678" y="0"/>
                    </a:lnTo>
                    <a:lnTo>
                      <a:pt x="684" y="0"/>
                    </a:lnTo>
                    <a:lnTo>
                      <a:pt x="690" y="0"/>
                    </a:lnTo>
                    <a:lnTo>
                      <a:pt x="696" y="0"/>
                    </a:lnTo>
                    <a:lnTo>
                      <a:pt x="702" y="0"/>
                    </a:lnTo>
                    <a:lnTo>
                      <a:pt x="708" y="0"/>
                    </a:lnTo>
                    <a:lnTo>
                      <a:pt x="714" y="0"/>
                    </a:lnTo>
                    <a:lnTo>
                      <a:pt x="720" y="0"/>
                    </a:lnTo>
                    <a:lnTo>
                      <a:pt x="726" y="0"/>
                    </a:lnTo>
                    <a:lnTo>
                      <a:pt x="732" y="0"/>
                    </a:lnTo>
                    <a:lnTo>
                      <a:pt x="738" y="0"/>
                    </a:lnTo>
                    <a:lnTo>
                      <a:pt x="744" y="0"/>
                    </a:lnTo>
                    <a:lnTo>
                      <a:pt x="750" y="0"/>
                    </a:lnTo>
                    <a:lnTo>
                      <a:pt x="756" y="0"/>
                    </a:lnTo>
                    <a:lnTo>
                      <a:pt x="762" y="0"/>
                    </a:lnTo>
                  </a:path>
                </a:pathLst>
              </a:custGeom>
              <a:noFill/>
              <a:ln w="12700">
                <a:solidFill>
                  <a:srgbClr val="00BF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638" name="Freeform 232"/>
              <p:cNvSpPr>
                <a:spLocks/>
              </p:cNvSpPr>
              <p:nvPr/>
            </p:nvSpPr>
            <p:spPr bwMode="auto">
              <a:xfrm>
                <a:off x="4562475" y="3448050"/>
                <a:ext cx="1209675" cy="158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0" y="0"/>
                  </a:cxn>
                  <a:cxn ang="0">
                    <a:pos x="48" y="0"/>
                  </a:cxn>
                  <a:cxn ang="0">
                    <a:pos x="66" y="0"/>
                  </a:cxn>
                  <a:cxn ang="0">
                    <a:pos x="84" y="0"/>
                  </a:cxn>
                  <a:cxn ang="0">
                    <a:pos x="102" y="0"/>
                  </a:cxn>
                  <a:cxn ang="0">
                    <a:pos x="120" y="0"/>
                  </a:cxn>
                  <a:cxn ang="0">
                    <a:pos x="138" y="0"/>
                  </a:cxn>
                  <a:cxn ang="0">
                    <a:pos x="156" y="0"/>
                  </a:cxn>
                  <a:cxn ang="0">
                    <a:pos x="174" y="0"/>
                  </a:cxn>
                  <a:cxn ang="0">
                    <a:pos x="192" y="0"/>
                  </a:cxn>
                  <a:cxn ang="0">
                    <a:pos x="210" y="0"/>
                  </a:cxn>
                  <a:cxn ang="0">
                    <a:pos x="228" y="0"/>
                  </a:cxn>
                  <a:cxn ang="0">
                    <a:pos x="246" y="0"/>
                  </a:cxn>
                  <a:cxn ang="0">
                    <a:pos x="264" y="0"/>
                  </a:cxn>
                  <a:cxn ang="0">
                    <a:pos x="282" y="0"/>
                  </a:cxn>
                  <a:cxn ang="0">
                    <a:pos x="300" y="0"/>
                  </a:cxn>
                  <a:cxn ang="0">
                    <a:pos x="318" y="0"/>
                  </a:cxn>
                  <a:cxn ang="0">
                    <a:pos x="336" y="0"/>
                  </a:cxn>
                  <a:cxn ang="0">
                    <a:pos x="354" y="0"/>
                  </a:cxn>
                  <a:cxn ang="0">
                    <a:pos x="372" y="0"/>
                  </a:cxn>
                  <a:cxn ang="0">
                    <a:pos x="390" y="0"/>
                  </a:cxn>
                  <a:cxn ang="0">
                    <a:pos x="408" y="0"/>
                  </a:cxn>
                  <a:cxn ang="0">
                    <a:pos x="426" y="0"/>
                  </a:cxn>
                  <a:cxn ang="0">
                    <a:pos x="444" y="0"/>
                  </a:cxn>
                  <a:cxn ang="0">
                    <a:pos x="462" y="0"/>
                  </a:cxn>
                  <a:cxn ang="0">
                    <a:pos x="480" y="0"/>
                  </a:cxn>
                  <a:cxn ang="0">
                    <a:pos x="498" y="0"/>
                  </a:cxn>
                  <a:cxn ang="0">
                    <a:pos x="516" y="0"/>
                  </a:cxn>
                  <a:cxn ang="0">
                    <a:pos x="534" y="0"/>
                  </a:cxn>
                  <a:cxn ang="0">
                    <a:pos x="552" y="0"/>
                  </a:cxn>
                  <a:cxn ang="0">
                    <a:pos x="570" y="0"/>
                  </a:cxn>
                  <a:cxn ang="0">
                    <a:pos x="588" y="0"/>
                  </a:cxn>
                  <a:cxn ang="0">
                    <a:pos x="606" y="0"/>
                  </a:cxn>
                  <a:cxn ang="0">
                    <a:pos x="624" y="0"/>
                  </a:cxn>
                  <a:cxn ang="0">
                    <a:pos x="642" y="0"/>
                  </a:cxn>
                  <a:cxn ang="0">
                    <a:pos x="660" y="0"/>
                  </a:cxn>
                  <a:cxn ang="0">
                    <a:pos x="678" y="0"/>
                  </a:cxn>
                  <a:cxn ang="0">
                    <a:pos x="696" y="0"/>
                  </a:cxn>
                  <a:cxn ang="0">
                    <a:pos x="714" y="0"/>
                  </a:cxn>
                  <a:cxn ang="0">
                    <a:pos x="732" y="0"/>
                  </a:cxn>
                  <a:cxn ang="0">
                    <a:pos x="750" y="0"/>
                  </a:cxn>
                </a:cxnLst>
                <a:rect l="0" t="0" r="r" b="b"/>
                <a:pathLst>
                  <a:path w="762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50" y="0"/>
                    </a:lnTo>
                    <a:lnTo>
                      <a:pt x="456" y="0"/>
                    </a:lnTo>
                    <a:lnTo>
                      <a:pt x="462" y="0"/>
                    </a:lnTo>
                    <a:lnTo>
                      <a:pt x="468" y="0"/>
                    </a:lnTo>
                    <a:lnTo>
                      <a:pt x="474" y="0"/>
                    </a:lnTo>
                    <a:lnTo>
                      <a:pt x="480" y="0"/>
                    </a:lnTo>
                    <a:lnTo>
                      <a:pt x="486" y="0"/>
                    </a:lnTo>
                    <a:lnTo>
                      <a:pt x="492" y="0"/>
                    </a:lnTo>
                    <a:lnTo>
                      <a:pt x="498" y="0"/>
                    </a:lnTo>
                    <a:lnTo>
                      <a:pt x="504" y="0"/>
                    </a:lnTo>
                    <a:lnTo>
                      <a:pt x="510" y="0"/>
                    </a:lnTo>
                    <a:lnTo>
                      <a:pt x="516" y="0"/>
                    </a:lnTo>
                    <a:lnTo>
                      <a:pt x="522" y="0"/>
                    </a:lnTo>
                    <a:lnTo>
                      <a:pt x="528" y="0"/>
                    </a:lnTo>
                    <a:lnTo>
                      <a:pt x="534" y="0"/>
                    </a:lnTo>
                    <a:lnTo>
                      <a:pt x="540" y="0"/>
                    </a:lnTo>
                    <a:lnTo>
                      <a:pt x="546" y="0"/>
                    </a:lnTo>
                    <a:lnTo>
                      <a:pt x="552" y="0"/>
                    </a:lnTo>
                    <a:lnTo>
                      <a:pt x="558" y="0"/>
                    </a:lnTo>
                    <a:lnTo>
                      <a:pt x="564" y="0"/>
                    </a:lnTo>
                    <a:lnTo>
                      <a:pt x="570" y="0"/>
                    </a:lnTo>
                    <a:lnTo>
                      <a:pt x="576" y="0"/>
                    </a:lnTo>
                    <a:lnTo>
                      <a:pt x="582" y="0"/>
                    </a:lnTo>
                    <a:lnTo>
                      <a:pt x="588" y="0"/>
                    </a:lnTo>
                    <a:lnTo>
                      <a:pt x="594" y="0"/>
                    </a:lnTo>
                    <a:lnTo>
                      <a:pt x="600" y="0"/>
                    </a:lnTo>
                    <a:lnTo>
                      <a:pt x="606" y="0"/>
                    </a:lnTo>
                    <a:lnTo>
                      <a:pt x="612" y="0"/>
                    </a:lnTo>
                    <a:lnTo>
                      <a:pt x="618" y="0"/>
                    </a:lnTo>
                    <a:lnTo>
                      <a:pt x="624" y="0"/>
                    </a:lnTo>
                    <a:lnTo>
                      <a:pt x="630" y="0"/>
                    </a:lnTo>
                    <a:lnTo>
                      <a:pt x="636" y="0"/>
                    </a:lnTo>
                    <a:lnTo>
                      <a:pt x="642" y="0"/>
                    </a:lnTo>
                    <a:lnTo>
                      <a:pt x="648" y="0"/>
                    </a:lnTo>
                    <a:lnTo>
                      <a:pt x="654" y="0"/>
                    </a:lnTo>
                    <a:lnTo>
                      <a:pt x="660" y="0"/>
                    </a:lnTo>
                    <a:lnTo>
                      <a:pt x="666" y="0"/>
                    </a:lnTo>
                    <a:lnTo>
                      <a:pt x="672" y="0"/>
                    </a:lnTo>
                    <a:lnTo>
                      <a:pt x="678" y="0"/>
                    </a:lnTo>
                    <a:lnTo>
                      <a:pt x="684" y="0"/>
                    </a:lnTo>
                    <a:lnTo>
                      <a:pt x="690" y="0"/>
                    </a:lnTo>
                    <a:lnTo>
                      <a:pt x="696" y="0"/>
                    </a:lnTo>
                    <a:lnTo>
                      <a:pt x="702" y="0"/>
                    </a:lnTo>
                    <a:lnTo>
                      <a:pt x="708" y="0"/>
                    </a:lnTo>
                    <a:lnTo>
                      <a:pt x="714" y="0"/>
                    </a:lnTo>
                    <a:lnTo>
                      <a:pt x="720" y="0"/>
                    </a:lnTo>
                    <a:lnTo>
                      <a:pt x="726" y="0"/>
                    </a:lnTo>
                    <a:lnTo>
                      <a:pt x="732" y="0"/>
                    </a:lnTo>
                    <a:lnTo>
                      <a:pt x="738" y="0"/>
                    </a:lnTo>
                    <a:lnTo>
                      <a:pt x="744" y="0"/>
                    </a:lnTo>
                    <a:lnTo>
                      <a:pt x="750" y="0"/>
                    </a:lnTo>
                    <a:lnTo>
                      <a:pt x="756" y="0"/>
                    </a:lnTo>
                    <a:lnTo>
                      <a:pt x="762" y="0"/>
                    </a:lnTo>
                  </a:path>
                </a:pathLst>
              </a:custGeom>
              <a:noFill/>
              <a:ln w="12700">
                <a:solidFill>
                  <a:srgbClr val="00BF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639" name="Freeform 233"/>
              <p:cNvSpPr>
                <a:spLocks/>
              </p:cNvSpPr>
              <p:nvPr/>
            </p:nvSpPr>
            <p:spPr bwMode="auto">
              <a:xfrm>
                <a:off x="5772150" y="3448050"/>
                <a:ext cx="685800" cy="158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8" y="0"/>
                  </a:cxn>
                  <a:cxn ang="0">
                    <a:pos x="30" y="0"/>
                  </a:cxn>
                  <a:cxn ang="0">
                    <a:pos x="42" y="0"/>
                  </a:cxn>
                  <a:cxn ang="0">
                    <a:pos x="54" y="0"/>
                  </a:cxn>
                  <a:cxn ang="0">
                    <a:pos x="66" y="0"/>
                  </a:cxn>
                  <a:cxn ang="0">
                    <a:pos x="78" y="0"/>
                  </a:cxn>
                  <a:cxn ang="0">
                    <a:pos x="90" y="0"/>
                  </a:cxn>
                  <a:cxn ang="0">
                    <a:pos x="102" y="0"/>
                  </a:cxn>
                  <a:cxn ang="0">
                    <a:pos x="114" y="0"/>
                  </a:cxn>
                  <a:cxn ang="0">
                    <a:pos x="126" y="0"/>
                  </a:cxn>
                  <a:cxn ang="0">
                    <a:pos x="138" y="0"/>
                  </a:cxn>
                  <a:cxn ang="0">
                    <a:pos x="150" y="0"/>
                  </a:cxn>
                  <a:cxn ang="0">
                    <a:pos x="162" y="0"/>
                  </a:cxn>
                  <a:cxn ang="0">
                    <a:pos x="174" y="0"/>
                  </a:cxn>
                  <a:cxn ang="0">
                    <a:pos x="186" y="0"/>
                  </a:cxn>
                  <a:cxn ang="0">
                    <a:pos x="198" y="0"/>
                  </a:cxn>
                  <a:cxn ang="0">
                    <a:pos x="210" y="0"/>
                  </a:cxn>
                  <a:cxn ang="0">
                    <a:pos x="222" y="0"/>
                  </a:cxn>
                  <a:cxn ang="0">
                    <a:pos x="234" y="0"/>
                  </a:cxn>
                  <a:cxn ang="0">
                    <a:pos x="246" y="0"/>
                  </a:cxn>
                  <a:cxn ang="0">
                    <a:pos x="258" y="0"/>
                  </a:cxn>
                  <a:cxn ang="0">
                    <a:pos x="270" y="0"/>
                  </a:cxn>
                  <a:cxn ang="0">
                    <a:pos x="282" y="0"/>
                  </a:cxn>
                  <a:cxn ang="0">
                    <a:pos x="294" y="0"/>
                  </a:cxn>
                  <a:cxn ang="0">
                    <a:pos x="306" y="0"/>
                  </a:cxn>
                  <a:cxn ang="0">
                    <a:pos x="318" y="0"/>
                  </a:cxn>
                  <a:cxn ang="0">
                    <a:pos x="330" y="0"/>
                  </a:cxn>
                  <a:cxn ang="0">
                    <a:pos x="342" y="0"/>
                  </a:cxn>
                  <a:cxn ang="0">
                    <a:pos x="354" y="0"/>
                  </a:cxn>
                  <a:cxn ang="0">
                    <a:pos x="366" y="0"/>
                  </a:cxn>
                  <a:cxn ang="0">
                    <a:pos x="378" y="0"/>
                  </a:cxn>
                  <a:cxn ang="0">
                    <a:pos x="390" y="0"/>
                  </a:cxn>
                  <a:cxn ang="0">
                    <a:pos x="402" y="0"/>
                  </a:cxn>
                  <a:cxn ang="0">
                    <a:pos x="414" y="0"/>
                  </a:cxn>
                  <a:cxn ang="0">
                    <a:pos x="426" y="0"/>
                  </a:cxn>
                </a:cxnLst>
                <a:rect l="0" t="0" r="r" b="b"/>
                <a:pathLst>
                  <a:path w="432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</a:path>
                </a:pathLst>
              </a:custGeom>
              <a:noFill/>
              <a:ln w="12700">
                <a:solidFill>
                  <a:srgbClr val="00BF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640" name="Freeform 234"/>
              <p:cNvSpPr>
                <a:spLocks/>
              </p:cNvSpPr>
              <p:nvPr/>
            </p:nvSpPr>
            <p:spPr bwMode="auto">
              <a:xfrm>
                <a:off x="2171700" y="2343150"/>
                <a:ext cx="1104900" cy="590550"/>
              </a:xfrm>
              <a:custGeom>
                <a:avLst/>
                <a:gdLst/>
                <a:ahLst/>
                <a:cxnLst>
                  <a:cxn ang="0">
                    <a:pos x="0" y="30"/>
                  </a:cxn>
                  <a:cxn ang="0">
                    <a:pos x="12" y="138"/>
                  </a:cxn>
                  <a:cxn ang="0">
                    <a:pos x="18" y="228"/>
                  </a:cxn>
                  <a:cxn ang="0">
                    <a:pos x="24" y="210"/>
                  </a:cxn>
                  <a:cxn ang="0">
                    <a:pos x="36" y="288"/>
                  </a:cxn>
                  <a:cxn ang="0">
                    <a:pos x="42" y="354"/>
                  </a:cxn>
                  <a:cxn ang="0">
                    <a:pos x="54" y="372"/>
                  </a:cxn>
                  <a:cxn ang="0">
                    <a:pos x="72" y="372"/>
                  </a:cxn>
                  <a:cxn ang="0">
                    <a:pos x="90" y="372"/>
                  </a:cxn>
                  <a:cxn ang="0">
                    <a:pos x="108" y="372"/>
                  </a:cxn>
                  <a:cxn ang="0">
                    <a:pos x="126" y="372"/>
                  </a:cxn>
                  <a:cxn ang="0">
                    <a:pos x="144" y="372"/>
                  </a:cxn>
                  <a:cxn ang="0">
                    <a:pos x="162" y="372"/>
                  </a:cxn>
                  <a:cxn ang="0">
                    <a:pos x="180" y="372"/>
                  </a:cxn>
                  <a:cxn ang="0">
                    <a:pos x="198" y="372"/>
                  </a:cxn>
                  <a:cxn ang="0">
                    <a:pos x="216" y="372"/>
                  </a:cxn>
                  <a:cxn ang="0">
                    <a:pos x="234" y="372"/>
                  </a:cxn>
                  <a:cxn ang="0">
                    <a:pos x="252" y="372"/>
                  </a:cxn>
                  <a:cxn ang="0">
                    <a:pos x="270" y="372"/>
                  </a:cxn>
                  <a:cxn ang="0">
                    <a:pos x="288" y="372"/>
                  </a:cxn>
                  <a:cxn ang="0">
                    <a:pos x="306" y="372"/>
                  </a:cxn>
                  <a:cxn ang="0">
                    <a:pos x="324" y="372"/>
                  </a:cxn>
                  <a:cxn ang="0">
                    <a:pos x="342" y="372"/>
                  </a:cxn>
                  <a:cxn ang="0">
                    <a:pos x="360" y="372"/>
                  </a:cxn>
                  <a:cxn ang="0">
                    <a:pos x="378" y="372"/>
                  </a:cxn>
                  <a:cxn ang="0">
                    <a:pos x="396" y="372"/>
                  </a:cxn>
                  <a:cxn ang="0">
                    <a:pos x="414" y="372"/>
                  </a:cxn>
                  <a:cxn ang="0">
                    <a:pos x="432" y="372"/>
                  </a:cxn>
                  <a:cxn ang="0">
                    <a:pos x="450" y="372"/>
                  </a:cxn>
                  <a:cxn ang="0">
                    <a:pos x="468" y="372"/>
                  </a:cxn>
                  <a:cxn ang="0">
                    <a:pos x="486" y="372"/>
                  </a:cxn>
                  <a:cxn ang="0">
                    <a:pos x="504" y="372"/>
                  </a:cxn>
                  <a:cxn ang="0">
                    <a:pos x="522" y="372"/>
                  </a:cxn>
                  <a:cxn ang="0">
                    <a:pos x="540" y="372"/>
                  </a:cxn>
                  <a:cxn ang="0">
                    <a:pos x="558" y="372"/>
                  </a:cxn>
                  <a:cxn ang="0">
                    <a:pos x="576" y="372"/>
                  </a:cxn>
                  <a:cxn ang="0">
                    <a:pos x="594" y="372"/>
                  </a:cxn>
                  <a:cxn ang="0">
                    <a:pos x="612" y="372"/>
                  </a:cxn>
                  <a:cxn ang="0">
                    <a:pos x="630" y="372"/>
                  </a:cxn>
                  <a:cxn ang="0">
                    <a:pos x="648" y="372"/>
                  </a:cxn>
                  <a:cxn ang="0">
                    <a:pos x="666" y="372"/>
                  </a:cxn>
                  <a:cxn ang="0">
                    <a:pos x="684" y="372"/>
                  </a:cxn>
                </a:cxnLst>
                <a:rect l="0" t="0" r="r" b="b"/>
                <a:pathLst>
                  <a:path w="696" h="372">
                    <a:moveTo>
                      <a:pt x="0" y="162"/>
                    </a:moveTo>
                    <a:lnTo>
                      <a:pt x="0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6" y="120"/>
                    </a:lnTo>
                    <a:lnTo>
                      <a:pt x="12" y="138"/>
                    </a:lnTo>
                    <a:lnTo>
                      <a:pt x="12" y="270"/>
                    </a:lnTo>
                    <a:lnTo>
                      <a:pt x="18" y="276"/>
                    </a:lnTo>
                    <a:lnTo>
                      <a:pt x="18" y="228"/>
                    </a:lnTo>
                    <a:lnTo>
                      <a:pt x="24" y="216"/>
                    </a:lnTo>
                    <a:lnTo>
                      <a:pt x="24" y="198"/>
                    </a:lnTo>
                    <a:lnTo>
                      <a:pt x="24" y="210"/>
                    </a:lnTo>
                    <a:lnTo>
                      <a:pt x="30" y="216"/>
                    </a:lnTo>
                    <a:lnTo>
                      <a:pt x="30" y="282"/>
                    </a:lnTo>
                    <a:lnTo>
                      <a:pt x="36" y="288"/>
                    </a:lnTo>
                    <a:lnTo>
                      <a:pt x="36" y="312"/>
                    </a:lnTo>
                    <a:lnTo>
                      <a:pt x="42" y="318"/>
                    </a:lnTo>
                    <a:lnTo>
                      <a:pt x="42" y="354"/>
                    </a:lnTo>
                    <a:lnTo>
                      <a:pt x="48" y="360"/>
                    </a:lnTo>
                    <a:lnTo>
                      <a:pt x="48" y="372"/>
                    </a:lnTo>
                    <a:lnTo>
                      <a:pt x="54" y="372"/>
                    </a:lnTo>
                    <a:lnTo>
                      <a:pt x="60" y="372"/>
                    </a:lnTo>
                    <a:lnTo>
                      <a:pt x="66" y="372"/>
                    </a:lnTo>
                    <a:lnTo>
                      <a:pt x="72" y="372"/>
                    </a:lnTo>
                    <a:lnTo>
                      <a:pt x="78" y="372"/>
                    </a:lnTo>
                    <a:lnTo>
                      <a:pt x="84" y="372"/>
                    </a:lnTo>
                    <a:lnTo>
                      <a:pt x="90" y="372"/>
                    </a:lnTo>
                    <a:lnTo>
                      <a:pt x="96" y="372"/>
                    </a:lnTo>
                    <a:lnTo>
                      <a:pt x="102" y="372"/>
                    </a:lnTo>
                    <a:lnTo>
                      <a:pt x="108" y="372"/>
                    </a:lnTo>
                    <a:lnTo>
                      <a:pt x="114" y="372"/>
                    </a:lnTo>
                    <a:lnTo>
                      <a:pt x="120" y="372"/>
                    </a:lnTo>
                    <a:lnTo>
                      <a:pt x="126" y="372"/>
                    </a:lnTo>
                    <a:lnTo>
                      <a:pt x="132" y="372"/>
                    </a:lnTo>
                    <a:lnTo>
                      <a:pt x="138" y="372"/>
                    </a:lnTo>
                    <a:lnTo>
                      <a:pt x="144" y="372"/>
                    </a:lnTo>
                    <a:lnTo>
                      <a:pt x="150" y="372"/>
                    </a:lnTo>
                    <a:lnTo>
                      <a:pt x="156" y="372"/>
                    </a:lnTo>
                    <a:lnTo>
                      <a:pt x="162" y="372"/>
                    </a:lnTo>
                    <a:lnTo>
                      <a:pt x="168" y="372"/>
                    </a:lnTo>
                    <a:lnTo>
                      <a:pt x="174" y="372"/>
                    </a:lnTo>
                    <a:lnTo>
                      <a:pt x="180" y="372"/>
                    </a:lnTo>
                    <a:lnTo>
                      <a:pt x="186" y="372"/>
                    </a:lnTo>
                    <a:lnTo>
                      <a:pt x="192" y="372"/>
                    </a:lnTo>
                    <a:lnTo>
                      <a:pt x="198" y="372"/>
                    </a:lnTo>
                    <a:lnTo>
                      <a:pt x="204" y="372"/>
                    </a:lnTo>
                    <a:lnTo>
                      <a:pt x="210" y="372"/>
                    </a:lnTo>
                    <a:lnTo>
                      <a:pt x="216" y="372"/>
                    </a:lnTo>
                    <a:lnTo>
                      <a:pt x="222" y="372"/>
                    </a:lnTo>
                    <a:lnTo>
                      <a:pt x="228" y="372"/>
                    </a:lnTo>
                    <a:lnTo>
                      <a:pt x="234" y="372"/>
                    </a:lnTo>
                    <a:lnTo>
                      <a:pt x="240" y="372"/>
                    </a:lnTo>
                    <a:lnTo>
                      <a:pt x="246" y="372"/>
                    </a:lnTo>
                    <a:lnTo>
                      <a:pt x="252" y="372"/>
                    </a:lnTo>
                    <a:lnTo>
                      <a:pt x="258" y="372"/>
                    </a:lnTo>
                    <a:lnTo>
                      <a:pt x="264" y="372"/>
                    </a:lnTo>
                    <a:lnTo>
                      <a:pt x="270" y="372"/>
                    </a:lnTo>
                    <a:lnTo>
                      <a:pt x="276" y="372"/>
                    </a:lnTo>
                    <a:lnTo>
                      <a:pt x="282" y="372"/>
                    </a:lnTo>
                    <a:lnTo>
                      <a:pt x="288" y="372"/>
                    </a:lnTo>
                    <a:lnTo>
                      <a:pt x="294" y="372"/>
                    </a:lnTo>
                    <a:lnTo>
                      <a:pt x="300" y="372"/>
                    </a:lnTo>
                    <a:lnTo>
                      <a:pt x="306" y="372"/>
                    </a:lnTo>
                    <a:lnTo>
                      <a:pt x="312" y="372"/>
                    </a:lnTo>
                    <a:lnTo>
                      <a:pt x="318" y="372"/>
                    </a:lnTo>
                    <a:lnTo>
                      <a:pt x="324" y="372"/>
                    </a:lnTo>
                    <a:lnTo>
                      <a:pt x="330" y="372"/>
                    </a:lnTo>
                    <a:lnTo>
                      <a:pt x="336" y="372"/>
                    </a:lnTo>
                    <a:lnTo>
                      <a:pt x="342" y="372"/>
                    </a:lnTo>
                    <a:lnTo>
                      <a:pt x="348" y="372"/>
                    </a:lnTo>
                    <a:lnTo>
                      <a:pt x="354" y="372"/>
                    </a:lnTo>
                    <a:lnTo>
                      <a:pt x="360" y="372"/>
                    </a:lnTo>
                    <a:lnTo>
                      <a:pt x="366" y="372"/>
                    </a:lnTo>
                    <a:lnTo>
                      <a:pt x="372" y="372"/>
                    </a:lnTo>
                    <a:lnTo>
                      <a:pt x="378" y="372"/>
                    </a:lnTo>
                    <a:lnTo>
                      <a:pt x="384" y="372"/>
                    </a:lnTo>
                    <a:lnTo>
                      <a:pt x="390" y="372"/>
                    </a:lnTo>
                    <a:lnTo>
                      <a:pt x="396" y="372"/>
                    </a:lnTo>
                    <a:lnTo>
                      <a:pt x="402" y="372"/>
                    </a:lnTo>
                    <a:lnTo>
                      <a:pt x="408" y="372"/>
                    </a:lnTo>
                    <a:lnTo>
                      <a:pt x="414" y="372"/>
                    </a:lnTo>
                    <a:lnTo>
                      <a:pt x="420" y="372"/>
                    </a:lnTo>
                    <a:lnTo>
                      <a:pt x="426" y="372"/>
                    </a:lnTo>
                    <a:lnTo>
                      <a:pt x="432" y="372"/>
                    </a:lnTo>
                    <a:lnTo>
                      <a:pt x="438" y="372"/>
                    </a:lnTo>
                    <a:lnTo>
                      <a:pt x="444" y="372"/>
                    </a:lnTo>
                    <a:lnTo>
                      <a:pt x="450" y="372"/>
                    </a:lnTo>
                    <a:lnTo>
                      <a:pt x="456" y="372"/>
                    </a:lnTo>
                    <a:lnTo>
                      <a:pt x="462" y="372"/>
                    </a:lnTo>
                    <a:lnTo>
                      <a:pt x="468" y="372"/>
                    </a:lnTo>
                    <a:lnTo>
                      <a:pt x="474" y="372"/>
                    </a:lnTo>
                    <a:lnTo>
                      <a:pt x="480" y="372"/>
                    </a:lnTo>
                    <a:lnTo>
                      <a:pt x="486" y="372"/>
                    </a:lnTo>
                    <a:lnTo>
                      <a:pt x="492" y="372"/>
                    </a:lnTo>
                    <a:lnTo>
                      <a:pt x="498" y="372"/>
                    </a:lnTo>
                    <a:lnTo>
                      <a:pt x="504" y="372"/>
                    </a:lnTo>
                    <a:lnTo>
                      <a:pt x="510" y="372"/>
                    </a:lnTo>
                    <a:lnTo>
                      <a:pt x="516" y="372"/>
                    </a:lnTo>
                    <a:lnTo>
                      <a:pt x="522" y="372"/>
                    </a:lnTo>
                    <a:lnTo>
                      <a:pt x="528" y="372"/>
                    </a:lnTo>
                    <a:lnTo>
                      <a:pt x="534" y="372"/>
                    </a:lnTo>
                    <a:lnTo>
                      <a:pt x="540" y="372"/>
                    </a:lnTo>
                    <a:lnTo>
                      <a:pt x="546" y="372"/>
                    </a:lnTo>
                    <a:lnTo>
                      <a:pt x="552" y="372"/>
                    </a:lnTo>
                    <a:lnTo>
                      <a:pt x="558" y="372"/>
                    </a:lnTo>
                    <a:lnTo>
                      <a:pt x="564" y="372"/>
                    </a:lnTo>
                    <a:lnTo>
                      <a:pt x="570" y="372"/>
                    </a:lnTo>
                    <a:lnTo>
                      <a:pt x="576" y="372"/>
                    </a:lnTo>
                    <a:lnTo>
                      <a:pt x="582" y="372"/>
                    </a:lnTo>
                    <a:lnTo>
                      <a:pt x="588" y="372"/>
                    </a:lnTo>
                    <a:lnTo>
                      <a:pt x="594" y="372"/>
                    </a:lnTo>
                    <a:lnTo>
                      <a:pt x="600" y="372"/>
                    </a:lnTo>
                    <a:lnTo>
                      <a:pt x="606" y="372"/>
                    </a:lnTo>
                    <a:lnTo>
                      <a:pt x="612" y="372"/>
                    </a:lnTo>
                    <a:lnTo>
                      <a:pt x="618" y="372"/>
                    </a:lnTo>
                    <a:lnTo>
                      <a:pt x="624" y="372"/>
                    </a:lnTo>
                    <a:lnTo>
                      <a:pt x="630" y="372"/>
                    </a:lnTo>
                    <a:lnTo>
                      <a:pt x="636" y="372"/>
                    </a:lnTo>
                    <a:lnTo>
                      <a:pt x="642" y="372"/>
                    </a:lnTo>
                    <a:lnTo>
                      <a:pt x="648" y="372"/>
                    </a:lnTo>
                    <a:lnTo>
                      <a:pt x="654" y="372"/>
                    </a:lnTo>
                    <a:lnTo>
                      <a:pt x="660" y="372"/>
                    </a:lnTo>
                    <a:lnTo>
                      <a:pt x="666" y="372"/>
                    </a:lnTo>
                    <a:lnTo>
                      <a:pt x="672" y="372"/>
                    </a:lnTo>
                    <a:lnTo>
                      <a:pt x="678" y="372"/>
                    </a:lnTo>
                    <a:lnTo>
                      <a:pt x="684" y="372"/>
                    </a:lnTo>
                    <a:lnTo>
                      <a:pt x="690" y="372"/>
                    </a:lnTo>
                    <a:lnTo>
                      <a:pt x="696" y="372"/>
                    </a:lnTo>
                  </a:path>
                </a:pathLst>
              </a:custGeom>
              <a:noFill/>
              <a:ln w="12700">
                <a:solidFill>
                  <a:srgbClr val="BF00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641" name="Freeform 235"/>
              <p:cNvSpPr>
                <a:spLocks/>
              </p:cNvSpPr>
              <p:nvPr/>
            </p:nvSpPr>
            <p:spPr bwMode="auto">
              <a:xfrm>
                <a:off x="3276600" y="2933700"/>
                <a:ext cx="1209675" cy="158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0" y="0"/>
                  </a:cxn>
                  <a:cxn ang="0">
                    <a:pos x="48" y="0"/>
                  </a:cxn>
                  <a:cxn ang="0">
                    <a:pos x="66" y="0"/>
                  </a:cxn>
                  <a:cxn ang="0">
                    <a:pos x="84" y="0"/>
                  </a:cxn>
                  <a:cxn ang="0">
                    <a:pos x="102" y="0"/>
                  </a:cxn>
                  <a:cxn ang="0">
                    <a:pos x="120" y="0"/>
                  </a:cxn>
                  <a:cxn ang="0">
                    <a:pos x="138" y="0"/>
                  </a:cxn>
                  <a:cxn ang="0">
                    <a:pos x="156" y="0"/>
                  </a:cxn>
                  <a:cxn ang="0">
                    <a:pos x="174" y="0"/>
                  </a:cxn>
                  <a:cxn ang="0">
                    <a:pos x="192" y="0"/>
                  </a:cxn>
                  <a:cxn ang="0">
                    <a:pos x="210" y="0"/>
                  </a:cxn>
                  <a:cxn ang="0">
                    <a:pos x="228" y="0"/>
                  </a:cxn>
                  <a:cxn ang="0">
                    <a:pos x="246" y="0"/>
                  </a:cxn>
                  <a:cxn ang="0">
                    <a:pos x="264" y="0"/>
                  </a:cxn>
                  <a:cxn ang="0">
                    <a:pos x="282" y="0"/>
                  </a:cxn>
                  <a:cxn ang="0">
                    <a:pos x="300" y="0"/>
                  </a:cxn>
                  <a:cxn ang="0">
                    <a:pos x="318" y="0"/>
                  </a:cxn>
                  <a:cxn ang="0">
                    <a:pos x="336" y="0"/>
                  </a:cxn>
                  <a:cxn ang="0">
                    <a:pos x="354" y="0"/>
                  </a:cxn>
                  <a:cxn ang="0">
                    <a:pos x="372" y="0"/>
                  </a:cxn>
                  <a:cxn ang="0">
                    <a:pos x="390" y="0"/>
                  </a:cxn>
                  <a:cxn ang="0">
                    <a:pos x="408" y="0"/>
                  </a:cxn>
                  <a:cxn ang="0">
                    <a:pos x="426" y="0"/>
                  </a:cxn>
                  <a:cxn ang="0">
                    <a:pos x="444" y="0"/>
                  </a:cxn>
                  <a:cxn ang="0">
                    <a:pos x="462" y="0"/>
                  </a:cxn>
                  <a:cxn ang="0">
                    <a:pos x="480" y="0"/>
                  </a:cxn>
                  <a:cxn ang="0">
                    <a:pos x="498" y="0"/>
                  </a:cxn>
                  <a:cxn ang="0">
                    <a:pos x="516" y="0"/>
                  </a:cxn>
                  <a:cxn ang="0">
                    <a:pos x="534" y="0"/>
                  </a:cxn>
                  <a:cxn ang="0">
                    <a:pos x="552" y="0"/>
                  </a:cxn>
                  <a:cxn ang="0">
                    <a:pos x="570" y="0"/>
                  </a:cxn>
                  <a:cxn ang="0">
                    <a:pos x="588" y="0"/>
                  </a:cxn>
                  <a:cxn ang="0">
                    <a:pos x="606" y="0"/>
                  </a:cxn>
                  <a:cxn ang="0">
                    <a:pos x="624" y="0"/>
                  </a:cxn>
                  <a:cxn ang="0">
                    <a:pos x="642" y="0"/>
                  </a:cxn>
                  <a:cxn ang="0">
                    <a:pos x="660" y="0"/>
                  </a:cxn>
                  <a:cxn ang="0">
                    <a:pos x="678" y="0"/>
                  </a:cxn>
                  <a:cxn ang="0">
                    <a:pos x="696" y="0"/>
                  </a:cxn>
                  <a:cxn ang="0">
                    <a:pos x="714" y="0"/>
                  </a:cxn>
                  <a:cxn ang="0">
                    <a:pos x="732" y="0"/>
                  </a:cxn>
                  <a:cxn ang="0">
                    <a:pos x="750" y="0"/>
                  </a:cxn>
                </a:cxnLst>
                <a:rect l="0" t="0" r="r" b="b"/>
                <a:pathLst>
                  <a:path w="762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50" y="0"/>
                    </a:lnTo>
                    <a:lnTo>
                      <a:pt x="456" y="0"/>
                    </a:lnTo>
                    <a:lnTo>
                      <a:pt x="462" y="0"/>
                    </a:lnTo>
                    <a:lnTo>
                      <a:pt x="468" y="0"/>
                    </a:lnTo>
                    <a:lnTo>
                      <a:pt x="474" y="0"/>
                    </a:lnTo>
                    <a:lnTo>
                      <a:pt x="480" y="0"/>
                    </a:lnTo>
                    <a:lnTo>
                      <a:pt x="486" y="0"/>
                    </a:lnTo>
                    <a:lnTo>
                      <a:pt x="492" y="0"/>
                    </a:lnTo>
                    <a:lnTo>
                      <a:pt x="498" y="0"/>
                    </a:lnTo>
                    <a:lnTo>
                      <a:pt x="504" y="0"/>
                    </a:lnTo>
                    <a:lnTo>
                      <a:pt x="510" y="0"/>
                    </a:lnTo>
                    <a:lnTo>
                      <a:pt x="516" y="0"/>
                    </a:lnTo>
                    <a:lnTo>
                      <a:pt x="522" y="0"/>
                    </a:lnTo>
                    <a:lnTo>
                      <a:pt x="528" y="0"/>
                    </a:lnTo>
                    <a:lnTo>
                      <a:pt x="534" y="0"/>
                    </a:lnTo>
                    <a:lnTo>
                      <a:pt x="540" y="0"/>
                    </a:lnTo>
                    <a:lnTo>
                      <a:pt x="546" y="0"/>
                    </a:lnTo>
                    <a:lnTo>
                      <a:pt x="552" y="0"/>
                    </a:lnTo>
                    <a:lnTo>
                      <a:pt x="558" y="0"/>
                    </a:lnTo>
                    <a:lnTo>
                      <a:pt x="564" y="0"/>
                    </a:lnTo>
                    <a:lnTo>
                      <a:pt x="570" y="0"/>
                    </a:lnTo>
                    <a:lnTo>
                      <a:pt x="576" y="0"/>
                    </a:lnTo>
                    <a:lnTo>
                      <a:pt x="582" y="0"/>
                    </a:lnTo>
                    <a:lnTo>
                      <a:pt x="588" y="0"/>
                    </a:lnTo>
                    <a:lnTo>
                      <a:pt x="594" y="0"/>
                    </a:lnTo>
                    <a:lnTo>
                      <a:pt x="600" y="0"/>
                    </a:lnTo>
                    <a:lnTo>
                      <a:pt x="606" y="0"/>
                    </a:lnTo>
                    <a:lnTo>
                      <a:pt x="612" y="0"/>
                    </a:lnTo>
                    <a:lnTo>
                      <a:pt x="618" y="0"/>
                    </a:lnTo>
                    <a:lnTo>
                      <a:pt x="624" y="0"/>
                    </a:lnTo>
                    <a:lnTo>
                      <a:pt x="630" y="0"/>
                    </a:lnTo>
                    <a:lnTo>
                      <a:pt x="636" y="0"/>
                    </a:lnTo>
                    <a:lnTo>
                      <a:pt x="642" y="0"/>
                    </a:lnTo>
                    <a:lnTo>
                      <a:pt x="648" y="0"/>
                    </a:lnTo>
                    <a:lnTo>
                      <a:pt x="654" y="0"/>
                    </a:lnTo>
                    <a:lnTo>
                      <a:pt x="660" y="0"/>
                    </a:lnTo>
                    <a:lnTo>
                      <a:pt x="666" y="0"/>
                    </a:lnTo>
                    <a:lnTo>
                      <a:pt x="672" y="0"/>
                    </a:lnTo>
                    <a:lnTo>
                      <a:pt x="678" y="0"/>
                    </a:lnTo>
                    <a:lnTo>
                      <a:pt x="684" y="0"/>
                    </a:lnTo>
                    <a:lnTo>
                      <a:pt x="690" y="0"/>
                    </a:lnTo>
                    <a:lnTo>
                      <a:pt x="696" y="0"/>
                    </a:lnTo>
                    <a:lnTo>
                      <a:pt x="702" y="0"/>
                    </a:lnTo>
                    <a:lnTo>
                      <a:pt x="708" y="0"/>
                    </a:lnTo>
                    <a:lnTo>
                      <a:pt x="714" y="0"/>
                    </a:lnTo>
                    <a:lnTo>
                      <a:pt x="720" y="0"/>
                    </a:lnTo>
                    <a:lnTo>
                      <a:pt x="726" y="0"/>
                    </a:lnTo>
                    <a:lnTo>
                      <a:pt x="732" y="0"/>
                    </a:lnTo>
                    <a:lnTo>
                      <a:pt x="738" y="0"/>
                    </a:lnTo>
                    <a:lnTo>
                      <a:pt x="744" y="0"/>
                    </a:lnTo>
                    <a:lnTo>
                      <a:pt x="750" y="0"/>
                    </a:lnTo>
                    <a:lnTo>
                      <a:pt x="756" y="0"/>
                    </a:lnTo>
                    <a:lnTo>
                      <a:pt x="762" y="0"/>
                    </a:lnTo>
                  </a:path>
                </a:pathLst>
              </a:custGeom>
              <a:noFill/>
              <a:ln w="12700">
                <a:solidFill>
                  <a:srgbClr val="BF00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642" name="Freeform 236"/>
              <p:cNvSpPr>
                <a:spLocks/>
              </p:cNvSpPr>
              <p:nvPr/>
            </p:nvSpPr>
            <p:spPr bwMode="auto">
              <a:xfrm>
                <a:off x="4486275" y="2466975"/>
                <a:ext cx="1104900" cy="466725"/>
              </a:xfrm>
              <a:custGeom>
                <a:avLst/>
                <a:gdLst/>
                <a:ahLst/>
                <a:cxnLst>
                  <a:cxn ang="0">
                    <a:pos x="12" y="294"/>
                  </a:cxn>
                  <a:cxn ang="0">
                    <a:pos x="30" y="294"/>
                  </a:cxn>
                  <a:cxn ang="0">
                    <a:pos x="48" y="294"/>
                  </a:cxn>
                  <a:cxn ang="0">
                    <a:pos x="66" y="294"/>
                  </a:cxn>
                  <a:cxn ang="0">
                    <a:pos x="84" y="294"/>
                  </a:cxn>
                  <a:cxn ang="0">
                    <a:pos x="102" y="294"/>
                  </a:cxn>
                  <a:cxn ang="0">
                    <a:pos x="120" y="294"/>
                  </a:cxn>
                  <a:cxn ang="0">
                    <a:pos x="138" y="294"/>
                  </a:cxn>
                  <a:cxn ang="0">
                    <a:pos x="156" y="294"/>
                  </a:cxn>
                  <a:cxn ang="0">
                    <a:pos x="174" y="294"/>
                  </a:cxn>
                  <a:cxn ang="0">
                    <a:pos x="192" y="294"/>
                  </a:cxn>
                  <a:cxn ang="0">
                    <a:pos x="210" y="294"/>
                  </a:cxn>
                  <a:cxn ang="0">
                    <a:pos x="228" y="294"/>
                  </a:cxn>
                  <a:cxn ang="0">
                    <a:pos x="246" y="294"/>
                  </a:cxn>
                  <a:cxn ang="0">
                    <a:pos x="264" y="294"/>
                  </a:cxn>
                  <a:cxn ang="0">
                    <a:pos x="282" y="288"/>
                  </a:cxn>
                  <a:cxn ang="0">
                    <a:pos x="288" y="264"/>
                  </a:cxn>
                  <a:cxn ang="0">
                    <a:pos x="300" y="240"/>
                  </a:cxn>
                  <a:cxn ang="0">
                    <a:pos x="306" y="216"/>
                  </a:cxn>
                  <a:cxn ang="0">
                    <a:pos x="324" y="186"/>
                  </a:cxn>
                  <a:cxn ang="0">
                    <a:pos x="330" y="156"/>
                  </a:cxn>
                  <a:cxn ang="0">
                    <a:pos x="342" y="132"/>
                  </a:cxn>
                  <a:cxn ang="0">
                    <a:pos x="348" y="102"/>
                  </a:cxn>
                  <a:cxn ang="0">
                    <a:pos x="360" y="78"/>
                  </a:cxn>
                  <a:cxn ang="0">
                    <a:pos x="378" y="48"/>
                  </a:cxn>
                  <a:cxn ang="0">
                    <a:pos x="396" y="36"/>
                  </a:cxn>
                  <a:cxn ang="0">
                    <a:pos x="414" y="12"/>
                  </a:cxn>
                  <a:cxn ang="0">
                    <a:pos x="432" y="0"/>
                  </a:cxn>
                  <a:cxn ang="0">
                    <a:pos x="450" y="0"/>
                  </a:cxn>
                  <a:cxn ang="0">
                    <a:pos x="468" y="6"/>
                  </a:cxn>
                  <a:cxn ang="0">
                    <a:pos x="486" y="0"/>
                  </a:cxn>
                  <a:cxn ang="0">
                    <a:pos x="504" y="0"/>
                  </a:cxn>
                  <a:cxn ang="0">
                    <a:pos x="522" y="0"/>
                  </a:cxn>
                  <a:cxn ang="0">
                    <a:pos x="540" y="0"/>
                  </a:cxn>
                  <a:cxn ang="0">
                    <a:pos x="558" y="0"/>
                  </a:cxn>
                  <a:cxn ang="0">
                    <a:pos x="576" y="0"/>
                  </a:cxn>
                  <a:cxn ang="0">
                    <a:pos x="594" y="0"/>
                  </a:cxn>
                  <a:cxn ang="0">
                    <a:pos x="612" y="0"/>
                  </a:cxn>
                  <a:cxn ang="0">
                    <a:pos x="630" y="0"/>
                  </a:cxn>
                  <a:cxn ang="0">
                    <a:pos x="648" y="0"/>
                  </a:cxn>
                  <a:cxn ang="0">
                    <a:pos x="666" y="0"/>
                  </a:cxn>
                  <a:cxn ang="0">
                    <a:pos x="684" y="0"/>
                  </a:cxn>
                </a:cxnLst>
                <a:rect l="0" t="0" r="r" b="b"/>
                <a:pathLst>
                  <a:path w="696" h="294">
                    <a:moveTo>
                      <a:pt x="0" y="294"/>
                    </a:moveTo>
                    <a:lnTo>
                      <a:pt x="6" y="294"/>
                    </a:lnTo>
                    <a:lnTo>
                      <a:pt x="12" y="294"/>
                    </a:lnTo>
                    <a:lnTo>
                      <a:pt x="18" y="294"/>
                    </a:lnTo>
                    <a:lnTo>
                      <a:pt x="24" y="294"/>
                    </a:lnTo>
                    <a:lnTo>
                      <a:pt x="30" y="294"/>
                    </a:lnTo>
                    <a:lnTo>
                      <a:pt x="36" y="294"/>
                    </a:lnTo>
                    <a:lnTo>
                      <a:pt x="42" y="294"/>
                    </a:lnTo>
                    <a:lnTo>
                      <a:pt x="48" y="294"/>
                    </a:lnTo>
                    <a:lnTo>
                      <a:pt x="54" y="294"/>
                    </a:lnTo>
                    <a:lnTo>
                      <a:pt x="60" y="294"/>
                    </a:lnTo>
                    <a:lnTo>
                      <a:pt x="66" y="294"/>
                    </a:lnTo>
                    <a:lnTo>
                      <a:pt x="72" y="294"/>
                    </a:lnTo>
                    <a:lnTo>
                      <a:pt x="78" y="294"/>
                    </a:lnTo>
                    <a:lnTo>
                      <a:pt x="84" y="294"/>
                    </a:lnTo>
                    <a:lnTo>
                      <a:pt x="90" y="294"/>
                    </a:lnTo>
                    <a:lnTo>
                      <a:pt x="96" y="294"/>
                    </a:lnTo>
                    <a:lnTo>
                      <a:pt x="102" y="294"/>
                    </a:lnTo>
                    <a:lnTo>
                      <a:pt x="108" y="294"/>
                    </a:lnTo>
                    <a:lnTo>
                      <a:pt x="114" y="294"/>
                    </a:lnTo>
                    <a:lnTo>
                      <a:pt x="120" y="294"/>
                    </a:lnTo>
                    <a:lnTo>
                      <a:pt x="126" y="294"/>
                    </a:lnTo>
                    <a:lnTo>
                      <a:pt x="132" y="294"/>
                    </a:lnTo>
                    <a:lnTo>
                      <a:pt x="138" y="294"/>
                    </a:lnTo>
                    <a:lnTo>
                      <a:pt x="144" y="294"/>
                    </a:lnTo>
                    <a:lnTo>
                      <a:pt x="150" y="294"/>
                    </a:lnTo>
                    <a:lnTo>
                      <a:pt x="156" y="294"/>
                    </a:lnTo>
                    <a:lnTo>
                      <a:pt x="162" y="294"/>
                    </a:lnTo>
                    <a:lnTo>
                      <a:pt x="168" y="294"/>
                    </a:lnTo>
                    <a:lnTo>
                      <a:pt x="174" y="294"/>
                    </a:lnTo>
                    <a:lnTo>
                      <a:pt x="180" y="294"/>
                    </a:lnTo>
                    <a:lnTo>
                      <a:pt x="186" y="294"/>
                    </a:lnTo>
                    <a:lnTo>
                      <a:pt x="192" y="294"/>
                    </a:lnTo>
                    <a:lnTo>
                      <a:pt x="198" y="294"/>
                    </a:lnTo>
                    <a:lnTo>
                      <a:pt x="204" y="294"/>
                    </a:lnTo>
                    <a:lnTo>
                      <a:pt x="210" y="294"/>
                    </a:lnTo>
                    <a:lnTo>
                      <a:pt x="216" y="294"/>
                    </a:lnTo>
                    <a:lnTo>
                      <a:pt x="222" y="294"/>
                    </a:lnTo>
                    <a:lnTo>
                      <a:pt x="228" y="294"/>
                    </a:lnTo>
                    <a:lnTo>
                      <a:pt x="234" y="294"/>
                    </a:lnTo>
                    <a:lnTo>
                      <a:pt x="240" y="294"/>
                    </a:lnTo>
                    <a:lnTo>
                      <a:pt x="246" y="294"/>
                    </a:lnTo>
                    <a:lnTo>
                      <a:pt x="252" y="294"/>
                    </a:lnTo>
                    <a:lnTo>
                      <a:pt x="258" y="294"/>
                    </a:lnTo>
                    <a:lnTo>
                      <a:pt x="264" y="294"/>
                    </a:lnTo>
                    <a:lnTo>
                      <a:pt x="270" y="294"/>
                    </a:lnTo>
                    <a:lnTo>
                      <a:pt x="276" y="294"/>
                    </a:lnTo>
                    <a:lnTo>
                      <a:pt x="282" y="288"/>
                    </a:lnTo>
                    <a:lnTo>
                      <a:pt x="282" y="282"/>
                    </a:lnTo>
                    <a:lnTo>
                      <a:pt x="288" y="276"/>
                    </a:lnTo>
                    <a:lnTo>
                      <a:pt x="288" y="264"/>
                    </a:lnTo>
                    <a:lnTo>
                      <a:pt x="294" y="258"/>
                    </a:lnTo>
                    <a:lnTo>
                      <a:pt x="294" y="246"/>
                    </a:lnTo>
                    <a:lnTo>
                      <a:pt x="300" y="240"/>
                    </a:lnTo>
                    <a:lnTo>
                      <a:pt x="300" y="234"/>
                    </a:lnTo>
                    <a:lnTo>
                      <a:pt x="306" y="228"/>
                    </a:lnTo>
                    <a:lnTo>
                      <a:pt x="306" y="216"/>
                    </a:lnTo>
                    <a:lnTo>
                      <a:pt x="312" y="210"/>
                    </a:lnTo>
                    <a:lnTo>
                      <a:pt x="312" y="198"/>
                    </a:lnTo>
                    <a:lnTo>
                      <a:pt x="324" y="186"/>
                    </a:lnTo>
                    <a:lnTo>
                      <a:pt x="324" y="168"/>
                    </a:lnTo>
                    <a:lnTo>
                      <a:pt x="330" y="162"/>
                    </a:lnTo>
                    <a:lnTo>
                      <a:pt x="330" y="156"/>
                    </a:lnTo>
                    <a:lnTo>
                      <a:pt x="336" y="150"/>
                    </a:lnTo>
                    <a:lnTo>
                      <a:pt x="336" y="138"/>
                    </a:lnTo>
                    <a:lnTo>
                      <a:pt x="342" y="132"/>
                    </a:lnTo>
                    <a:lnTo>
                      <a:pt x="342" y="120"/>
                    </a:lnTo>
                    <a:lnTo>
                      <a:pt x="348" y="114"/>
                    </a:lnTo>
                    <a:lnTo>
                      <a:pt x="348" y="102"/>
                    </a:lnTo>
                    <a:lnTo>
                      <a:pt x="354" y="96"/>
                    </a:lnTo>
                    <a:lnTo>
                      <a:pt x="354" y="84"/>
                    </a:lnTo>
                    <a:lnTo>
                      <a:pt x="360" y="78"/>
                    </a:lnTo>
                    <a:lnTo>
                      <a:pt x="372" y="66"/>
                    </a:lnTo>
                    <a:lnTo>
                      <a:pt x="372" y="54"/>
                    </a:lnTo>
                    <a:lnTo>
                      <a:pt x="378" y="48"/>
                    </a:lnTo>
                    <a:lnTo>
                      <a:pt x="384" y="48"/>
                    </a:lnTo>
                    <a:lnTo>
                      <a:pt x="390" y="42"/>
                    </a:lnTo>
                    <a:lnTo>
                      <a:pt x="396" y="36"/>
                    </a:lnTo>
                    <a:lnTo>
                      <a:pt x="408" y="24"/>
                    </a:lnTo>
                    <a:lnTo>
                      <a:pt x="408" y="18"/>
                    </a:lnTo>
                    <a:lnTo>
                      <a:pt x="414" y="12"/>
                    </a:lnTo>
                    <a:lnTo>
                      <a:pt x="420" y="6"/>
                    </a:lnTo>
                    <a:lnTo>
                      <a:pt x="426" y="6"/>
                    </a:lnTo>
                    <a:lnTo>
                      <a:pt x="432" y="0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50" y="0"/>
                    </a:lnTo>
                    <a:lnTo>
                      <a:pt x="456" y="0"/>
                    </a:lnTo>
                    <a:lnTo>
                      <a:pt x="462" y="6"/>
                    </a:lnTo>
                    <a:lnTo>
                      <a:pt x="468" y="6"/>
                    </a:lnTo>
                    <a:lnTo>
                      <a:pt x="474" y="6"/>
                    </a:lnTo>
                    <a:lnTo>
                      <a:pt x="480" y="6"/>
                    </a:lnTo>
                    <a:lnTo>
                      <a:pt x="486" y="0"/>
                    </a:lnTo>
                    <a:lnTo>
                      <a:pt x="492" y="0"/>
                    </a:lnTo>
                    <a:lnTo>
                      <a:pt x="498" y="0"/>
                    </a:lnTo>
                    <a:lnTo>
                      <a:pt x="504" y="0"/>
                    </a:lnTo>
                    <a:lnTo>
                      <a:pt x="510" y="0"/>
                    </a:lnTo>
                    <a:lnTo>
                      <a:pt x="516" y="0"/>
                    </a:lnTo>
                    <a:lnTo>
                      <a:pt x="522" y="0"/>
                    </a:lnTo>
                    <a:lnTo>
                      <a:pt x="528" y="0"/>
                    </a:lnTo>
                    <a:lnTo>
                      <a:pt x="534" y="0"/>
                    </a:lnTo>
                    <a:lnTo>
                      <a:pt x="540" y="0"/>
                    </a:lnTo>
                    <a:lnTo>
                      <a:pt x="546" y="0"/>
                    </a:lnTo>
                    <a:lnTo>
                      <a:pt x="552" y="0"/>
                    </a:lnTo>
                    <a:lnTo>
                      <a:pt x="558" y="0"/>
                    </a:lnTo>
                    <a:lnTo>
                      <a:pt x="564" y="0"/>
                    </a:lnTo>
                    <a:lnTo>
                      <a:pt x="570" y="0"/>
                    </a:lnTo>
                    <a:lnTo>
                      <a:pt x="576" y="0"/>
                    </a:lnTo>
                    <a:lnTo>
                      <a:pt x="582" y="0"/>
                    </a:lnTo>
                    <a:lnTo>
                      <a:pt x="588" y="0"/>
                    </a:lnTo>
                    <a:lnTo>
                      <a:pt x="594" y="0"/>
                    </a:lnTo>
                    <a:lnTo>
                      <a:pt x="600" y="0"/>
                    </a:lnTo>
                    <a:lnTo>
                      <a:pt x="606" y="0"/>
                    </a:lnTo>
                    <a:lnTo>
                      <a:pt x="612" y="0"/>
                    </a:lnTo>
                    <a:lnTo>
                      <a:pt x="618" y="0"/>
                    </a:lnTo>
                    <a:lnTo>
                      <a:pt x="624" y="0"/>
                    </a:lnTo>
                    <a:lnTo>
                      <a:pt x="630" y="0"/>
                    </a:lnTo>
                    <a:lnTo>
                      <a:pt x="636" y="0"/>
                    </a:lnTo>
                    <a:lnTo>
                      <a:pt x="642" y="0"/>
                    </a:lnTo>
                    <a:lnTo>
                      <a:pt x="648" y="0"/>
                    </a:lnTo>
                    <a:lnTo>
                      <a:pt x="654" y="0"/>
                    </a:lnTo>
                    <a:lnTo>
                      <a:pt x="660" y="0"/>
                    </a:lnTo>
                    <a:lnTo>
                      <a:pt x="666" y="0"/>
                    </a:lnTo>
                    <a:lnTo>
                      <a:pt x="672" y="0"/>
                    </a:lnTo>
                    <a:lnTo>
                      <a:pt x="678" y="0"/>
                    </a:lnTo>
                    <a:lnTo>
                      <a:pt x="684" y="0"/>
                    </a:lnTo>
                    <a:lnTo>
                      <a:pt x="690" y="0"/>
                    </a:lnTo>
                    <a:lnTo>
                      <a:pt x="696" y="0"/>
                    </a:lnTo>
                  </a:path>
                </a:pathLst>
              </a:custGeom>
              <a:noFill/>
              <a:ln w="12700">
                <a:solidFill>
                  <a:srgbClr val="BF00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643" name="Freeform 237"/>
              <p:cNvSpPr>
                <a:spLocks/>
              </p:cNvSpPr>
              <p:nvPr/>
            </p:nvSpPr>
            <p:spPr bwMode="auto">
              <a:xfrm>
                <a:off x="5591175" y="2466975"/>
                <a:ext cx="866775" cy="158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8" y="0"/>
                  </a:cxn>
                  <a:cxn ang="0">
                    <a:pos x="30" y="0"/>
                  </a:cxn>
                  <a:cxn ang="0">
                    <a:pos x="42" y="0"/>
                  </a:cxn>
                  <a:cxn ang="0">
                    <a:pos x="54" y="0"/>
                  </a:cxn>
                  <a:cxn ang="0">
                    <a:pos x="66" y="0"/>
                  </a:cxn>
                  <a:cxn ang="0">
                    <a:pos x="78" y="0"/>
                  </a:cxn>
                  <a:cxn ang="0">
                    <a:pos x="90" y="0"/>
                  </a:cxn>
                  <a:cxn ang="0">
                    <a:pos x="102" y="0"/>
                  </a:cxn>
                  <a:cxn ang="0">
                    <a:pos x="114" y="0"/>
                  </a:cxn>
                  <a:cxn ang="0">
                    <a:pos x="126" y="0"/>
                  </a:cxn>
                  <a:cxn ang="0">
                    <a:pos x="138" y="0"/>
                  </a:cxn>
                  <a:cxn ang="0">
                    <a:pos x="150" y="0"/>
                  </a:cxn>
                  <a:cxn ang="0">
                    <a:pos x="162" y="0"/>
                  </a:cxn>
                  <a:cxn ang="0">
                    <a:pos x="174" y="0"/>
                  </a:cxn>
                  <a:cxn ang="0">
                    <a:pos x="186" y="0"/>
                  </a:cxn>
                  <a:cxn ang="0">
                    <a:pos x="198" y="0"/>
                  </a:cxn>
                  <a:cxn ang="0">
                    <a:pos x="210" y="0"/>
                  </a:cxn>
                  <a:cxn ang="0">
                    <a:pos x="222" y="0"/>
                  </a:cxn>
                  <a:cxn ang="0">
                    <a:pos x="234" y="0"/>
                  </a:cxn>
                  <a:cxn ang="0">
                    <a:pos x="246" y="0"/>
                  </a:cxn>
                  <a:cxn ang="0">
                    <a:pos x="258" y="0"/>
                  </a:cxn>
                  <a:cxn ang="0">
                    <a:pos x="270" y="0"/>
                  </a:cxn>
                  <a:cxn ang="0">
                    <a:pos x="282" y="0"/>
                  </a:cxn>
                  <a:cxn ang="0">
                    <a:pos x="294" y="0"/>
                  </a:cxn>
                  <a:cxn ang="0">
                    <a:pos x="306" y="0"/>
                  </a:cxn>
                  <a:cxn ang="0">
                    <a:pos x="318" y="0"/>
                  </a:cxn>
                  <a:cxn ang="0">
                    <a:pos x="330" y="0"/>
                  </a:cxn>
                  <a:cxn ang="0">
                    <a:pos x="342" y="0"/>
                  </a:cxn>
                  <a:cxn ang="0">
                    <a:pos x="354" y="0"/>
                  </a:cxn>
                  <a:cxn ang="0">
                    <a:pos x="366" y="0"/>
                  </a:cxn>
                  <a:cxn ang="0">
                    <a:pos x="378" y="0"/>
                  </a:cxn>
                  <a:cxn ang="0">
                    <a:pos x="390" y="0"/>
                  </a:cxn>
                  <a:cxn ang="0">
                    <a:pos x="402" y="0"/>
                  </a:cxn>
                  <a:cxn ang="0">
                    <a:pos x="414" y="0"/>
                  </a:cxn>
                  <a:cxn ang="0">
                    <a:pos x="426" y="0"/>
                  </a:cxn>
                  <a:cxn ang="0">
                    <a:pos x="438" y="0"/>
                  </a:cxn>
                  <a:cxn ang="0">
                    <a:pos x="450" y="0"/>
                  </a:cxn>
                  <a:cxn ang="0">
                    <a:pos x="462" y="0"/>
                  </a:cxn>
                  <a:cxn ang="0">
                    <a:pos x="474" y="0"/>
                  </a:cxn>
                  <a:cxn ang="0">
                    <a:pos x="486" y="0"/>
                  </a:cxn>
                  <a:cxn ang="0">
                    <a:pos x="498" y="0"/>
                  </a:cxn>
                  <a:cxn ang="0">
                    <a:pos x="510" y="0"/>
                  </a:cxn>
                  <a:cxn ang="0">
                    <a:pos x="522" y="0"/>
                  </a:cxn>
                  <a:cxn ang="0">
                    <a:pos x="534" y="0"/>
                  </a:cxn>
                  <a:cxn ang="0">
                    <a:pos x="546" y="0"/>
                  </a:cxn>
                </a:cxnLst>
                <a:rect l="0" t="0" r="r" b="b"/>
                <a:pathLst>
                  <a:path w="546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50" y="0"/>
                    </a:lnTo>
                    <a:lnTo>
                      <a:pt x="456" y="0"/>
                    </a:lnTo>
                    <a:lnTo>
                      <a:pt x="462" y="0"/>
                    </a:lnTo>
                    <a:lnTo>
                      <a:pt x="468" y="0"/>
                    </a:lnTo>
                    <a:lnTo>
                      <a:pt x="474" y="0"/>
                    </a:lnTo>
                    <a:lnTo>
                      <a:pt x="480" y="0"/>
                    </a:lnTo>
                    <a:lnTo>
                      <a:pt x="486" y="0"/>
                    </a:lnTo>
                    <a:lnTo>
                      <a:pt x="492" y="0"/>
                    </a:lnTo>
                    <a:lnTo>
                      <a:pt x="498" y="0"/>
                    </a:lnTo>
                    <a:lnTo>
                      <a:pt x="504" y="0"/>
                    </a:lnTo>
                    <a:lnTo>
                      <a:pt x="510" y="0"/>
                    </a:lnTo>
                    <a:lnTo>
                      <a:pt x="516" y="0"/>
                    </a:lnTo>
                    <a:lnTo>
                      <a:pt x="522" y="0"/>
                    </a:lnTo>
                    <a:lnTo>
                      <a:pt x="528" y="0"/>
                    </a:lnTo>
                    <a:lnTo>
                      <a:pt x="534" y="0"/>
                    </a:lnTo>
                    <a:lnTo>
                      <a:pt x="540" y="0"/>
                    </a:lnTo>
                    <a:lnTo>
                      <a:pt x="546" y="0"/>
                    </a:lnTo>
                  </a:path>
                </a:pathLst>
              </a:custGeom>
              <a:noFill/>
              <a:ln w="12700">
                <a:solidFill>
                  <a:srgbClr val="BF00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644" name="Freeform 238"/>
              <p:cNvSpPr>
                <a:spLocks/>
              </p:cNvSpPr>
              <p:nvPr/>
            </p:nvSpPr>
            <p:spPr bwMode="auto">
              <a:xfrm>
                <a:off x="2171700" y="3609975"/>
                <a:ext cx="1209675" cy="158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0" y="0"/>
                  </a:cxn>
                  <a:cxn ang="0">
                    <a:pos x="48" y="0"/>
                  </a:cxn>
                  <a:cxn ang="0">
                    <a:pos x="66" y="0"/>
                  </a:cxn>
                  <a:cxn ang="0">
                    <a:pos x="84" y="0"/>
                  </a:cxn>
                  <a:cxn ang="0">
                    <a:pos x="102" y="0"/>
                  </a:cxn>
                  <a:cxn ang="0">
                    <a:pos x="120" y="0"/>
                  </a:cxn>
                  <a:cxn ang="0">
                    <a:pos x="138" y="0"/>
                  </a:cxn>
                  <a:cxn ang="0">
                    <a:pos x="156" y="0"/>
                  </a:cxn>
                  <a:cxn ang="0">
                    <a:pos x="174" y="0"/>
                  </a:cxn>
                  <a:cxn ang="0">
                    <a:pos x="192" y="0"/>
                  </a:cxn>
                  <a:cxn ang="0">
                    <a:pos x="210" y="0"/>
                  </a:cxn>
                  <a:cxn ang="0">
                    <a:pos x="228" y="0"/>
                  </a:cxn>
                  <a:cxn ang="0">
                    <a:pos x="246" y="0"/>
                  </a:cxn>
                  <a:cxn ang="0">
                    <a:pos x="264" y="0"/>
                  </a:cxn>
                  <a:cxn ang="0">
                    <a:pos x="282" y="0"/>
                  </a:cxn>
                  <a:cxn ang="0">
                    <a:pos x="300" y="0"/>
                  </a:cxn>
                  <a:cxn ang="0">
                    <a:pos x="318" y="0"/>
                  </a:cxn>
                  <a:cxn ang="0">
                    <a:pos x="336" y="0"/>
                  </a:cxn>
                  <a:cxn ang="0">
                    <a:pos x="354" y="0"/>
                  </a:cxn>
                  <a:cxn ang="0">
                    <a:pos x="372" y="0"/>
                  </a:cxn>
                  <a:cxn ang="0">
                    <a:pos x="390" y="0"/>
                  </a:cxn>
                  <a:cxn ang="0">
                    <a:pos x="408" y="0"/>
                  </a:cxn>
                  <a:cxn ang="0">
                    <a:pos x="426" y="0"/>
                  </a:cxn>
                  <a:cxn ang="0">
                    <a:pos x="444" y="0"/>
                  </a:cxn>
                  <a:cxn ang="0">
                    <a:pos x="462" y="0"/>
                  </a:cxn>
                  <a:cxn ang="0">
                    <a:pos x="480" y="0"/>
                  </a:cxn>
                  <a:cxn ang="0">
                    <a:pos x="498" y="0"/>
                  </a:cxn>
                  <a:cxn ang="0">
                    <a:pos x="516" y="0"/>
                  </a:cxn>
                  <a:cxn ang="0">
                    <a:pos x="534" y="0"/>
                  </a:cxn>
                  <a:cxn ang="0">
                    <a:pos x="552" y="0"/>
                  </a:cxn>
                  <a:cxn ang="0">
                    <a:pos x="570" y="0"/>
                  </a:cxn>
                  <a:cxn ang="0">
                    <a:pos x="588" y="0"/>
                  </a:cxn>
                  <a:cxn ang="0">
                    <a:pos x="606" y="0"/>
                  </a:cxn>
                  <a:cxn ang="0">
                    <a:pos x="624" y="0"/>
                  </a:cxn>
                  <a:cxn ang="0">
                    <a:pos x="642" y="0"/>
                  </a:cxn>
                  <a:cxn ang="0">
                    <a:pos x="660" y="0"/>
                  </a:cxn>
                  <a:cxn ang="0">
                    <a:pos x="678" y="0"/>
                  </a:cxn>
                  <a:cxn ang="0">
                    <a:pos x="696" y="0"/>
                  </a:cxn>
                  <a:cxn ang="0">
                    <a:pos x="714" y="0"/>
                  </a:cxn>
                  <a:cxn ang="0">
                    <a:pos x="732" y="0"/>
                  </a:cxn>
                  <a:cxn ang="0">
                    <a:pos x="750" y="0"/>
                  </a:cxn>
                </a:cxnLst>
                <a:rect l="0" t="0" r="r" b="b"/>
                <a:pathLst>
                  <a:path w="762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50" y="0"/>
                    </a:lnTo>
                    <a:lnTo>
                      <a:pt x="456" y="0"/>
                    </a:lnTo>
                    <a:lnTo>
                      <a:pt x="462" y="0"/>
                    </a:lnTo>
                    <a:lnTo>
                      <a:pt x="468" y="0"/>
                    </a:lnTo>
                    <a:lnTo>
                      <a:pt x="474" y="0"/>
                    </a:lnTo>
                    <a:lnTo>
                      <a:pt x="480" y="0"/>
                    </a:lnTo>
                    <a:lnTo>
                      <a:pt x="486" y="0"/>
                    </a:lnTo>
                    <a:lnTo>
                      <a:pt x="492" y="0"/>
                    </a:lnTo>
                    <a:lnTo>
                      <a:pt x="498" y="0"/>
                    </a:lnTo>
                    <a:lnTo>
                      <a:pt x="504" y="0"/>
                    </a:lnTo>
                    <a:lnTo>
                      <a:pt x="510" y="0"/>
                    </a:lnTo>
                    <a:lnTo>
                      <a:pt x="516" y="0"/>
                    </a:lnTo>
                    <a:lnTo>
                      <a:pt x="522" y="0"/>
                    </a:lnTo>
                    <a:lnTo>
                      <a:pt x="528" y="0"/>
                    </a:lnTo>
                    <a:lnTo>
                      <a:pt x="534" y="0"/>
                    </a:lnTo>
                    <a:lnTo>
                      <a:pt x="540" y="0"/>
                    </a:lnTo>
                    <a:lnTo>
                      <a:pt x="546" y="0"/>
                    </a:lnTo>
                    <a:lnTo>
                      <a:pt x="552" y="0"/>
                    </a:lnTo>
                    <a:lnTo>
                      <a:pt x="558" y="0"/>
                    </a:lnTo>
                    <a:lnTo>
                      <a:pt x="564" y="0"/>
                    </a:lnTo>
                    <a:lnTo>
                      <a:pt x="570" y="0"/>
                    </a:lnTo>
                    <a:lnTo>
                      <a:pt x="576" y="0"/>
                    </a:lnTo>
                    <a:lnTo>
                      <a:pt x="582" y="0"/>
                    </a:lnTo>
                    <a:lnTo>
                      <a:pt x="588" y="0"/>
                    </a:lnTo>
                    <a:lnTo>
                      <a:pt x="594" y="0"/>
                    </a:lnTo>
                    <a:lnTo>
                      <a:pt x="600" y="0"/>
                    </a:lnTo>
                    <a:lnTo>
                      <a:pt x="606" y="0"/>
                    </a:lnTo>
                    <a:lnTo>
                      <a:pt x="612" y="0"/>
                    </a:lnTo>
                    <a:lnTo>
                      <a:pt x="618" y="0"/>
                    </a:lnTo>
                    <a:lnTo>
                      <a:pt x="624" y="0"/>
                    </a:lnTo>
                    <a:lnTo>
                      <a:pt x="630" y="0"/>
                    </a:lnTo>
                    <a:lnTo>
                      <a:pt x="636" y="0"/>
                    </a:lnTo>
                    <a:lnTo>
                      <a:pt x="642" y="0"/>
                    </a:lnTo>
                    <a:lnTo>
                      <a:pt x="648" y="0"/>
                    </a:lnTo>
                    <a:lnTo>
                      <a:pt x="654" y="0"/>
                    </a:lnTo>
                    <a:lnTo>
                      <a:pt x="660" y="0"/>
                    </a:lnTo>
                    <a:lnTo>
                      <a:pt x="666" y="0"/>
                    </a:lnTo>
                    <a:lnTo>
                      <a:pt x="672" y="0"/>
                    </a:lnTo>
                    <a:lnTo>
                      <a:pt x="678" y="0"/>
                    </a:lnTo>
                    <a:lnTo>
                      <a:pt x="684" y="0"/>
                    </a:lnTo>
                    <a:lnTo>
                      <a:pt x="690" y="0"/>
                    </a:lnTo>
                    <a:lnTo>
                      <a:pt x="696" y="0"/>
                    </a:lnTo>
                    <a:lnTo>
                      <a:pt x="702" y="0"/>
                    </a:lnTo>
                    <a:lnTo>
                      <a:pt x="708" y="0"/>
                    </a:lnTo>
                    <a:lnTo>
                      <a:pt x="714" y="0"/>
                    </a:lnTo>
                    <a:lnTo>
                      <a:pt x="720" y="0"/>
                    </a:lnTo>
                    <a:lnTo>
                      <a:pt x="726" y="0"/>
                    </a:lnTo>
                    <a:lnTo>
                      <a:pt x="732" y="0"/>
                    </a:lnTo>
                    <a:lnTo>
                      <a:pt x="738" y="0"/>
                    </a:lnTo>
                    <a:lnTo>
                      <a:pt x="744" y="0"/>
                    </a:lnTo>
                    <a:lnTo>
                      <a:pt x="750" y="0"/>
                    </a:lnTo>
                    <a:lnTo>
                      <a:pt x="756" y="0"/>
                    </a:lnTo>
                    <a:lnTo>
                      <a:pt x="762" y="0"/>
                    </a:lnTo>
                  </a:path>
                </a:pathLst>
              </a:custGeom>
              <a:noFill/>
              <a:ln w="12700">
                <a:solidFill>
                  <a:srgbClr val="BFB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645" name="Freeform 239"/>
              <p:cNvSpPr>
                <a:spLocks/>
              </p:cNvSpPr>
              <p:nvPr/>
            </p:nvSpPr>
            <p:spPr bwMode="auto">
              <a:xfrm>
                <a:off x="3381375" y="3609975"/>
                <a:ext cx="1209675" cy="158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0" y="0"/>
                  </a:cxn>
                  <a:cxn ang="0">
                    <a:pos x="48" y="0"/>
                  </a:cxn>
                  <a:cxn ang="0">
                    <a:pos x="66" y="0"/>
                  </a:cxn>
                  <a:cxn ang="0">
                    <a:pos x="84" y="0"/>
                  </a:cxn>
                  <a:cxn ang="0">
                    <a:pos x="102" y="0"/>
                  </a:cxn>
                  <a:cxn ang="0">
                    <a:pos x="120" y="0"/>
                  </a:cxn>
                  <a:cxn ang="0">
                    <a:pos x="138" y="0"/>
                  </a:cxn>
                  <a:cxn ang="0">
                    <a:pos x="156" y="0"/>
                  </a:cxn>
                  <a:cxn ang="0">
                    <a:pos x="174" y="0"/>
                  </a:cxn>
                  <a:cxn ang="0">
                    <a:pos x="192" y="0"/>
                  </a:cxn>
                  <a:cxn ang="0">
                    <a:pos x="210" y="0"/>
                  </a:cxn>
                  <a:cxn ang="0">
                    <a:pos x="228" y="0"/>
                  </a:cxn>
                  <a:cxn ang="0">
                    <a:pos x="246" y="0"/>
                  </a:cxn>
                  <a:cxn ang="0">
                    <a:pos x="264" y="0"/>
                  </a:cxn>
                  <a:cxn ang="0">
                    <a:pos x="282" y="0"/>
                  </a:cxn>
                  <a:cxn ang="0">
                    <a:pos x="300" y="0"/>
                  </a:cxn>
                  <a:cxn ang="0">
                    <a:pos x="318" y="0"/>
                  </a:cxn>
                  <a:cxn ang="0">
                    <a:pos x="336" y="0"/>
                  </a:cxn>
                  <a:cxn ang="0">
                    <a:pos x="354" y="0"/>
                  </a:cxn>
                  <a:cxn ang="0">
                    <a:pos x="372" y="0"/>
                  </a:cxn>
                  <a:cxn ang="0">
                    <a:pos x="390" y="0"/>
                  </a:cxn>
                  <a:cxn ang="0">
                    <a:pos x="408" y="0"/>
                  </a:cxn>
                  <a:cxn ang="0">
                    <a:pos x="426" y="0"/>
                  </a:cxn>
                  <a:cxn ang="0">
                    <a:pos x="444" y="0"/>
                  </a:cxn>
                  <a:cxn ang="0">
                    <a:pos x="462" y="0"/>
                  </a:cxn>
                  <a:cxn ang="0">
                    <a:pos x="480" y="0"/>
                  </a:cxn>
                  <a:cxn ang="0">
                    <a:pos x="498" y="0"/>
                  </a:cxn>
                  <a:cxn ang="0">
                    <a:pos x="516" y="0"/>
                  </a:cxn>
                  <a:cxn ang="0">
                    <a:pos x="534" y="0"/>
                  </a:cxn>
                  <a:cxn ang="0">
                    <a:pos x="552" y="0"/>
                  </a:cxn>
                  <a:cxn ang="0">
                    <a:pos x="570" y="0"/>
                  </a:cxn>
                  <a:cxn ang="0">
                    <a:pos x="588" y="0"/>
                  </a:cxn>
                  <a:cxn ang="0">
                    <a:pos x="606" y="0"/>
                  </a:cxn>
                  <a:cxn ang="0">
                    <a:pos x="624" y="0"/>
                  </a:cxn>
                  <a:cxn ang="0">
                    <a:pos x="642" y="0"/>
                  </a:cxn>
                  <a:cxn ang="0">
                    <a:pos x="660" y="0"/>
                  </a:cxn>
                  <a:cxn ang="0">
                    <a:pos x="678" y="0"/>
                  </a:cxn>
                  <a:cxn ang="0">
                    <a:pos x="696" y="0"/>
                  </a:cxn>
                  <a:cxn ang="0">
                    <a:pos x="714" y="0"/>
                  </a:cxn>
                  <a:cxn ang="0">
                    <a:pos x="732" y="0"/>
                  </a:cxn>
                  <a:cxn ang="0">
                    <a:pos x="750" y="0"/>
                  </a:cxn>
                </a:cxnLst>
                <a:rect l="0" t="0" r="r" b="b"/>
                <a:pathLst>
                  <a:path w="762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50" y="0"/>
                    </a:lnTo>
                    <a:lnTo>
                      <a:pt x="456" y="0"/>
                    </a:lnTo>
                    <a:lnTo>
                      <a:pt x="462" y="0"/>
                    </a:lnTo>
                    <a:lnTo>
                      <a:pt x="468" y="0"/>
                    </a:lnTo>
                    <a:lnTo>
                      <a:pt x="474" y="0"/>
                    </a:lnTo>
                    <a:lnTo>
                      <a:pt x="480" y="0"/>
                    </a:lnTo>
                    <a:lnTo>
                      <a:pt x="486" y="0"/>
                    </a:lnTo>
                    <a:lnTo>
                      <a:pt x="492" y="0"/>
                    </a:lnTo>
                    <a:lnTo>
                      <a:pt x="498" y="0"/>
                    </a:lnTo>
                    <a:lnTo>
                      <a:pt x="504" y="0"/>
                    </a:lnTo>
                    <a:lnTo>
                      <a:pt x="510" y="0"/>
                    </a:lnTo>
                    <a:lnTo>
                      <a:pt x="516" y="0"/>
                    </a:lnTo>
                    <a:lnTo>
                      <a:pt x="522" y="0"/>
                    </a:lnTo>
                    <a:lnTo>
                      <a:pt x="528" y="0"/>
                    </a:lnTo>
                    <a:lnTo>
                      <a:pt x="534" y="0"/>
                    </a:lnTo>
                    <a:lnTo>
                      <a:pt x="540" y="0"/>
                    </a:lnTo>
                    <a:lnTo>
                      <a:pt x="546" y="0"/>
                    </a:lnTo>
                    <a:lnTo>
                      <a:pt x="552" y="0"/>
                    </a:lnTo>
                    <a:lnTo>
                      <a:pt x="558" y="0"/>
                    </a:lnTo>
                    <a:lnTo>
                      <a:pt x="564" y="0"/>
                    </a:lnTo>
                    <a:lnTo>
                      <a:pt x="570" y="0"/>
                    </a:lnTo>
                    <a:lnTo>
                      <a:pt x="576" y="0"/>
                    </a:lnTo>
                    <a:lnTo>
                      <a:pt x="582" y="0"/>
                    </a:lnTo>
                    <a:lnTo>
                      <a:pt x="588" y="0"/>
                    </a:lnTo>
                    <a:lnTo>
                      <a:pt x="594" y="0"/>
                    </a:lnTo>
                    <a:lnTo>
                      <a:pt x="600" y="0"/>
                    </a:lnTo>
                    <a:lnTo>
                      <a:pt x="606" y="0"/>
                    </a:lnTo>
                    <a:lnTo>
                      <a:pt x="612" y="0"/>
                    </a:lnTo>
                    <a:lnTo>
                      <a:pt x="618" y="0"/>
                    </a:lnTo>
                    <a:lnTo>
                      <a:pt x="624" y="0"/>
                    </a:lnTo>
                    <a:lnTo>
                      <a:pt x="630" y="0"/>
                    </a:lnTo>
                    <a:lnTo>
                      <a:pt x="636" y="0"/>
                    </a:lnTo>
                    <a:lnTo>
                      <a:pt x="642" y="0"/>
                    </a:lnTo>
                    <a:lnTo>
                      <a:pt x="648" y="0"/>
                    </a:lnTo>
                    <a:lnTo>
                      <a:pt x="654" y="0"/>
                    </a:lnTo>
                    <a:lnTo>
                      <a:pt x="660" y="0"/>
                    </a:lnTo>
                    <a:lnTo>
                      <a:pt x="666" y="0"/>
                    </a:lnTo>
                    <a:lnTo>
                      <a:pt x="672" y="0"/>
                    </a:lnTo>
                    <a:lnTo>
                      <a:pt x="678" y="0"/>
                    </a:lnTo>
                    <a:lnTo>
                      <a:pt x="684" y="0"/>
                    </a:lnTo>
                    <a:lnTo>
                      <a:pt x="690" y="0"/>
                    </a:lnTo>
                    <a:lnTo>
                      <a:pt x="696" y="0"/>
                    </a:lnTo>
                    <a:lnTo>
                      <a:pt x="702" y="0"/>
                    </a:lnTo>
                    <a:lnTo>
                      <a:pt x="708" y="0"/>
                    </a:lnTo>
                    <a:lnTo>
                      <a:pt x="714" y="0"/>
                    </a:lnTo>
                    <a:lnTo>
                      <a:pt x="720" y="0"/>
                    </a:lnTo>
                    <a:lnTo>
                      <a:pt x="726" y="0"/>
                    </a:lnTo>
                    <a:lnTo>
                      <a:pt x="732" y="0"/>
                    </a:lnTo>
                    <a:lnTo>
                      <a:pt x="738" y="0"/>
                    </a:lnTo>
                    <a:lnTo>
                      <a:pt x="744" y="0"/>
                    </a:lnTo>
                    <a:lnTo>
                      <a:pt x="750" y="0"/>
                    </a:lnTo>
                    <a:lnTo>
                      <a:pt x="756" y="0"/>
                    </a:lnTo>
                    <a:lnTo>
                      <a:pt x="762" y="0"/>
                    </a:lnTo>
                  </a:path>
                </a:pathLst>
              </a:custGeom>
              <a:noFill/>
              <a:ln w="12700">
                <a:solidFill>
                  <a:srgbClr val="BFB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646" name="Freeform 240"/>
              <p:cNvSpPr>
                <a:spLocks/>
              </p:cNvSpPr>
              <p:nvPr/>
            </p:nvSpPr>
            <p:spPr bwMode="auto">
              <a:xfrm>
                <a:off x="4591050" y="3609975"/>
                <a:ext cx="1209675" cy="158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0" y="0"/>
                  </a:cxn>
                  <a:cxn ang="0">
                    <a:pos x="48" y="0"/>
                  </a:cxn>
                  <a:cxn ang="0">
                    <a:pos x="66" y="0"/>
                  </a:cxn>
                  <a:cxn ang="0">
                    <a:pos x="84" y="0"/>
                  </a:cxn>
                  <a:cxn ang="0">
                    <a:pos x="102" y="0"/>
                  </a:cxn>
                  <a:cxn ang="0">
                    <a:pos x="120" y="0"/>
                  </a:cxn>
                  <a:cxn ang="0">
                    <a:pos x="138" y="0"/>
                  </a:cxn>
                  <a:cxn ang="0">
                    <a:pos x="156" y="0"/>
                  </a:cxn>
                  <a:cxn ang="0">
                    <a:pos x="174" y="0"/>
                  </a:cxn>
                  <a:cxn ang="0">
                    <a:pos x="192" y="0"/>
                  </a:cxn>
                  <a:cxn ang="0">
                    <a:pos x="210" y="0"/>
                  </a:cxn>
                  <a:cxn ang="0">
                    <a:pos x="228" y="0"/>
                  </a:cxn>
                  <a:cxn ang="0">
                    <a:pos x="246" y="0"/>
                  </a:cxn>
                  <a:cxn ang="0">
                    <a:pos x="264" y="0"/>
                  </a:cxn>
                  <a:cxn ang="0">
                    <a:pos x="282" y="0"/>
                  </a:cxn>
                  <a:cxn ang="0">
                    <a:pos x="300" y="0"/>
                  </a:cxn>
                  <a:cxn ang="0">
                    <a:pos x="318" y="0"/>
                  </a:cxn>
                  <a:cxn ang="0">
                    <a:pos x="336" y="0"/>
                  </a:cxn>
                  <a:cxn ang="0">
                    <a:pos x="354" y="0"/>
                  </a:cxn>
                  <a:cxn ang="0">
                    <a:pos x="372" y="0"/>
                  </a:cxn>
                  <a:cxn ang="0">
                    <a:pos x="390" y="0"/>
                  </a:cxn>
                  <a:cxn ang="0">
                    <a:pos x="408" y="0"/>
                  </a:cxn>
                  <a:cxn ang="0">
                    <a:pos x="426" y="0"/>
                  </a:cxn>
                  <a:cxn ang="0">
                    <a:pos x="444" y="0"/>
                  </a:cxn>
                  <a:cxn ang="0">
                    <a:pos x="462" y="0"/>
                  </a:cxn>
                  <a:cxn ang="0">
                    <a:pos x="480" y="0"/>
                  </a:cxn>
                  <a:cxn ang="0">
                    <a:pos x="498" y="0"/>
                  </a:cxn>
                  <a:cxn ang="0">
                    <a:pos x="516" y="0"/>
                  </a:cxn>
                  <a:cxn ang="0">
                    <a:pos x="534" y="0"/>
                  </a:cxn>
                  <a:cxn ang="0">
                    <a:pos x="552" y="0"/>
                  </a:cxn>
                  <a:cxn ang="0">
                    <a:pos x="570" y="0"/>
                  </a:cxn>
                  <a:cxn ang="0">
                    <a:pos x="588" y="0"/>
                  </a:cxn>
                  <a:cxn ang="0">
                    <a:pos x="606" y="0"/>
                  </a:cxn>
                  <a:cxn ang="0">
                    <a:pos x="624" y="0"/>
                  </a:cxn>
                  <a:cxn ang="0">
                    <a:pos x="642" y="0"/>
                  </a:cxn>
                  <a:cxn ang="0">
                    <a:pos x="660" y="0"/>
                  </a:cxn>
                  <a:cxn ang="0">
                    <a:pos x="678" y="0"/>
                  </a:cxn>
                  <a:cxn ang="0">
                    <a:pos x="696" y="0"/>
                  </a:cxn>
                  <a:cxn ang="0">
                    <a:pos x="714" y="0"/>
                  </a:cxn>
                  <a:cxn ang="0">
                    <a:pos x="732" y="0"/>
                  </a:cxn>
                  <a:cxn ang="0">
                    <a:pos x="750" y="0"/>
                  </a:cxn>
                </a:cxnLst>
                <a:rect l="0" t="0" r="r" b="b"/>
                <a:pathLst>
                  <a:path w="762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50" y="0"/>
                    </a:lnTo>
                    <a:lnTo>
                      <a:pt x="456" y="0"/>
                    </a:lnTo>
                    <a:lnTo>
                      <a:pt x="462" y="0"/>
                    </a:lnTo>
                    <a:lnTo>
                      <a:pt x="468" y="0"/>
                    </a:lnTo>
                    <a:lnTo>
                      <a:pt x="474" y="0"/>
                    </a:lnTo>
                    <a:lnTo>
                      <a:pt x="480" y="0"/>
                    </a:lnTo>
                    <a:lnTo>
                      <a:pt x="486" y="0"/>
                    </a:lnTo>
                    <a:lnTo>
                      <a:pt x="492" y="0"/>
                    </a:lnTo>
                    <a:lnTo>
                      <a:pt x="498" y="0"/>
                    </a:lnTo>
                    <a:lnTo>
                      <a:pt x="504" y="0"/>
                    </a:lnTo>
                    <a:lnTo>
                      <a:pt x="510" y="0"/>
                    </a:lnTo>
                    <a:lnTo>
                      <a:pt x="516" y="0"/>
                    </a:lnTo>
                    <a:lnTo>
                      <a:pt x="522" y="0"/>
                    </a:lnTo>
                    <a:lnTo>
                      <a:pt x="528" y="0"/>
                    </a:lnTo>
                    <a:lnTo>
                      <a:pt x="534" y="0"/>
                    </a:lnTo>
                    <a:lnTo>
                      <a:pt x="540" y="0"/>
                    </a:lnTo>
                    <a:lnTo>
                      <a:pt x="546" y="0"/>
                    </a:lnTo>
                    <a:lnTo>
                      <a:pt x="552" y="0"/>
                    </a:lnTo>
                    <a:lnTo>
                      <a:pt x="558" y="0"/>
                    </a:lnTo>
                    <a:lnTo>
                      <a:pt x="564" y="0"/>
                    </a:lnTo>
                    <a:lnTo>
                      <a:pt x="570" y="0"/>
                    </a:lnTo>
                    <a:lnTo>
                      <a:pt x="576" y="0"/>
                    </a:lnTo>
                    <a:lnTo>
                      <a:pt x="582" y="0"/>
                    </a:lnTo>
                    <a:lnTo>
                      <a:pt x="588" y="0"/>
                    </a:lnTo>
                    <a:lnTo>
                      <a:pt x="594" y="0"/>
                    </a:lnTo>
                    <a:lnTo>
                      <a:pt x="600" y="0"/>
                    </a:lnTo>
                    <a:lnTo>
                      <a:pt x="606" y="0"/>
                    </a:lnTo>
                    <a:lnTo>
                      <a:pt x="612" y="0"/>
                    </a:lnTo>
                    <a:lnTo>
                      <a:pt x="618" y="0"/>
                    </a:lnTo>
                    <a:lnTo>
                      <a:pt x="624" y="0"/>
                    </a:lnTo>
                    <a:lnTo>
                      <a:pt x="630" y="0"/>
                    </a:lnTo>
                    <a:lnTo>
                      <a:pt x="636" y="0"/>
                    </a:lnTo>
                    <a:lnTo>
                      <a:pt x="642" y="0"/>
                    </a:lnTo>
                    <a:lnTo>
                      <a:pt x="648" y="0"/>
                    </a:lnTo>
                    <a:lnTo>
                      <a:pt x="654" y="0"/>
                    </a:lnTo>
                    <a:lnTo>
                      <a:pt x="660" y="0"/>
                    </a:lnTo>
                    <a:lnTo>
                      <a:pt x="666" y="0"/>
                    </a:lnTo>
                    <a:lnTo>
                      <a:pt x="672" y="0"/>
                    </a:lnTo>
                    <a:lnTo>
                      <a:pt x="678" y="0"/>
                    </a:lnTo>
                    <a:lnTo>
                      <a:pt x="684" y="0"/>
                    </a:lnTo>
                    <a:lnTo>
                      <a:pt x="690" y="0"/>
                    </a:lnTo>
                    <a:lnTo>
                      <a:pt x="696" y="0"/>
                    </a:lnTo>
                    <a:lnTo>
                      <a:pt x="702" y="0"/>
                    </a:lnTo>
                    <a:lnTo>
                      <a:pt x="708" y="0"/>
                    </a:lnTo>
                    <a:lnTo>
                      <a:pt x="714" y="0"/>
                    </a:lnTo>
                    <a:lnTo>
                      <a:pt x="720" y="0"/>
                    </a:lnTo>
                    <a:lnTo>
                      <a:pt x="726" y="0"/>
                    </a:lnTo>
                    <a:lnTo>
                      <a:pt x="732" y="0"/>
                    </a:lnTo>
                    <a:lnTo>
                      <a:pt x="738" y="0"/>
                    </a:lnTo>
                    <a:lnTo>
                      <a:pt x="744" y="0"/>
                    </a:lnTo>
                    <a:lnTo>
                      <a:pt x="750" y="0"/>
                    </a:lnTo>
                    <a:lnTo>
                      <a:pt x="756" y="0"/>
                    </a:lnTo>
                    <a:lnTo>
                      <a:pt x="762" y="0"/>
                    </a:lnTo>
                  </a:path>
                </a:pathLst>
              </a:custGeom>
              <a:noFill/>
              <a:ln w="12700">
                <a:solidFill>
                  <a:srgbClr val="BFB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647" name="Freeform 241"/>
              <p:cNvSpPr>
                <a:spLocks/>
              </p:cNvSpPr>
              <p:nvPr/>
            </p:nvSpPr>
            <p:spPr bwMode="auto">
              <a:xfrm>
                <a:off x="5800725" y="3609975"/>
                <a:ext cx="657225" cy="158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8" y="0"/>
                  </a:cxn>
                  <a:cxn ang="0">
                    <a:pos x="30" y="0"/>
                  </a:cxn>
                  <a:cxn ang="0">
                    <a:pos x="42" y="0"/>
                  </a:cxn>
                  <a:cxn ang="0">
                    <a:pos x="54" y="0"/>
                  </a:cxn>
                  <a:cxn ang="0">
                    <a:pos x="66" y="0"/>
                  </a:cxn>
                  <a:cxn ang="0">
                    <a:pos x="78" y="0"/>
                  </a:cxn>
                  <a:cxn ang="0">
                    <a:pos x="90" y="0"/>
                  </a:cxn>
                  <a:cxn ang="0">
                    <a:pos x="102" y="0"/>
                  </a:cxn>
                  <a:cxn ang="0">
                    <a:pos x="114" y="0"/>
                  </a:cxn>
                  <a:cxn ang="0">
                    <a:pos x="126" y="0"/>
                  </a:cxn>
                  <a:cxn ang="0">
                    <a:pos x="138" y="0"/>
                  </a:cxn>
                  <a:cxn ang="0">
                    <a:pos x="150" y="0"/>
                  </a:cxn>
                  <a:cxn ang="0">
                    <a:pos x="162" y="0"/>
                  </a:cxn>
                  <a:cxn ang="0">
                    <a:pos x="174" y="0"/>
                  </a:cxn>
                  <a:cxn ang="0">
                    <a:pos x="186" y="0"/>
                  </a:cxn>
                  <a:cxn ang="0">
                    <a:pos x="198" y="0"/>
                  </a:cxn>
                  <a:cxn ang="0">
                    <a:pos x="210" y="0"/>
                  </a:cxn>
                  <a:cxn ang="0">
                    <a:pos x="222" y="0"/>
                  </a:cxn>
                  <a:cxn ang="0">
                    <a:pos x="234" y="0"/>
                  </a:cxn>
                  <a:cxn ang="0">
                    <a:pos x="246" y="0"/>
                  </a:cxn>
                  <a:cxn ang="0">
                    <a:pos x="258" y="0"/>
                  </a:cxn>
                  <a:cxn ang="0">
                    <a:pos x="270" y="0"/>
                  </a:cxn>
                  <a:cxn ang="0">
                    <a:pos x="282" y="0"/>
                  </a:cxn>
                  <a:cxn ang="0">
                    <a:pos x="294" y="0"/>
                  </a:cxn>
                  <a:cxn ang="0">
                    <a:pos x="306" y="0"/>
                  </a:cxn>
                  <a:cxn ang="0">
                    <a:pos x="318" y="0"/>
                  </a:cxn>
                  <a:cxn ang="0">
                    <a:pos x="330" y="0"/>
                  </a:cxn>
                  <a:cxn ang="0">
                    <a:pos x="342" y="0"/>
                  </a:cxn>
                  <a:cxn ang="0">
                    <a:pos x="354" y="0"/>
                  </a:cxn>
                  <a:cxn ang="0">
                    <a:pos x="366" y="0"/>
                  </a:cxn>
                  <a:cxn ang="0">
                    <a:pos x="378" y="0"/>
                  </a:cxn>
                  <a:cxn ang="0">
                    <a:pos x="390" y="0"/>
                  </a:cxn>
                  <a:cxn ang="0">
                    <a:pos x="402" y="0"/>
                  </a:cxn>
                  <a:cxn ang="0">
                    <a:pos x="414" y="0"/>
                  </a:cxn>
                </a:cxnLst>
                <a:rect l="0" t="0" r="r" b="b"/>
                <a:pathLst>
                  <a:path w="41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</a:path>
                </a:pathLst>
              </a:custGeom>
              <a:noFill/>
              <a:ln w="12700">
                <a:solidFill>
                  <a:srgbClr val="BFB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648" name="Freeform 242"/>
              <p:cNvSpPr>
                <a:spLocks/>
              </p:cNvSpPr>
              <p:nvPr/>
            </p:nvSpPr>
            <p:spPr bwMode="auto">
              <a:xfrm>
                <a:off x="2171700" y="3333750"/>
                <a:ext cx="1181100" cy="114300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12" y="72"/>
                  </a:cxn>
                  <a:cxn ang="0">
                    <a:pos x="30" y="72"/>
                  </a:cxn>
                  <a:cxn ang="0">
                    <a:pos x="48" y="72"/>
                  </a:cxn>
                  <a:cxn ang="0">
                    <a:pos x="66" y="72"/>
                  </a:cxn>
                  <a:cxn ang="0">
                    <a:pos x="84" y="72"/>
                  </a:cxn>
                  <a:cxn ang="0">
                    <a:pos x="102" y="72"/>
                  </a:cxn>
                  <a:cxn ang="0">
                    <a:pos x="120" y="72"/>
                  </a:cxn>
                  <a:cxn ang="0">
                    <a:pos x="138" y="72"/>
                  </a:cxn>
                  <a:cxn ang="0">
                    <a:pos x="156" y="72"/>
                  </a:cxn>
                  <a:cxn ang="0">
                    <a:pos x="174" y="72"/>
                  </a:cxn>
                  <a:cxn ang="0">
                    <a:pos x="192" y="72"/>
                  </a:cxn>
                  <a:cxn ang="0">
                    <a:pos x="210" y="72"/>
                  </a:cxn>
                  <a:cxn ang="0">
                    <a:pos x="228" y="72"/>
                  </a:cxn>
                  <a:cxn ang="0">
                    <a:pos x="246" y="72"/>
                  </a:cxn>
                  <a:cxn ang="0">
                    <a:pos x="264" y="72"/>
                  </a:cxn>
                  <a:cxn ang="0">
                    <a:pos x="282" y="72"/>
                  </a:cxn>
                  <a:cxn ang="0">
                    <a:pos x="300" y="72"/>
                  </a:cxn>
                  <a:cxn ang="0">
                    <a:pos x="318" y="72"/>
                  </a:cxn>
                  <a:cxn ang="0">
                    <a:pos x="336" y="72"/>
                  </a:cxn>
                  <a:cxn ang="0">
                    <a:pos x="354" y="72"/>
                  </a:cxn>
                  <a:cxn ang="0">
                    <a:pos x="372" y="72"/>
                  </a:cxn>
                  <a:cxn ang="0">
                    <a:pos x="390" y="72"/>
                  </a:cxn>
                  <a:cxn ang="0">
                    <a:pos x="408" y="72"/>
                  </a:cxn>
                  <a:cxn ang="0">
                    <a:pos x="426" y="72"/>
                  </a:cxn>
                  <a:cxn ang="0">
                    <a:pos x="444" y="72"/>
                  </a:cxn>
                  <a:cxn ang="0">
                    <a:pos x="462" y="72"/>
                  </a:cxn>
                  <a:cxn ang="0">
                    <a:pos x="480" y="72"/>
                  </a:cxn>
                  <a:cxn ang="0">
                    <a:pos x="498" y="72"/>
                  </a:cxn>
                  <a:cxn ang="0">
                    <a:pos x="516" y="72"/>
                  </a:cxn>
                  <a:cxn ang="0">
                    <a:pos x="534" y="72"/>
                  </a:cxn>
                  <a:cxn ang="0">
                    <a:pos x="552" y="72"/>
                  </a:cxn>
                  <a:cxn ang="0">
                    <a:pos x="570" y="72"/>
                  </a:cxn>
                  <a:cxn ang="0">
                    <a:pos x="588" y="72"/>
                  </a:cxn>
                  <a:cxn ang="0">
                    <a:pos x="606" y="72"/>
                  </a:cxn>
                  <a:cxn ang="0">
                    <a:pos x="624" y="72"/>
                  </a:cxn>
                  <a:cxn ang="0">
                    <a:pos x="642" y="72"/>
                  </a:cxn>
                  <a:cxn ang="0">
                    <a:pos x="660" y="72"/>
                  </a:cxn>
                  <a:cxn ang="0">
                    <a:pos x="678" y="72"/>
                  </a:cxn>
                  <a:cxn ang="0">
                    <a:pos x="696" y="72"/>
                  </a:cxn>
                  <a:cxn ang="0">
                    <a:pos x="714" y="72"/>
                  </a:cxn>
                  <a:cxn ang="0">
                    <a:pos x="732" y="72"/>
                  </a:cxn>
                </a:cxnLst>
                <a:rect l="0" t="0" r="r" b="b"/>
                <a:pathLst>
                  <a:path w="744" h="72">
                    <a:moveTo>
                      <a:pt x="0" y="24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6" y="30"/>
                    </a:lnTo>
                    <a:lnTo>
                      <a:pt x="6" y="72"/>
                    </a:lnTo>
                    <a:lnTo>
                      <a:pt x="12" y="72"/>
                    </a:lnTo>
                    <a:lnTo>
                      <a:pt x="18" y="72"/>
                    </a:lnTo>
                    <a:lnTo>
                      <a:pt x="24" y="72"/>
                    </a:lnTo>
                    <a:lnTo>
                      <a:pt x="30" y="72"/>
                    </a:lnTo>
                    <a:lnTo>
                      <a:pt x="36" y="72"/>
                    </a:lnTo>
                    <a:lnTo>
                      <a:pt x="42" y="72"/>
                    </a:lnTo>
                    <a:lnTo>
                      <a:pt x="48" y="72"/>
                    </a:lnTo>
                    <a:lnTo>
                      <a:pt x="54" y="72"/>
                    </a:lnTo>
                    <a:lnTo>
                      <a:pt x="60" y="72"/>
                    </a:lnTo>
                    <a:lnTo>
                      <a:pt x="66" y="72"/>
                    </a:lnTo>
                    <a:lnTo>
                      <a:pt x="72" y="72"/>
                    </a:lnTo>
                    <a:lnTo>
                      <a:pt x="78" y="72"/>
                    </a:lnTo>
                    <a:lnTo>
                      <a:pt x="84" y="72"/>
                    </a:lnTo>
                    <a:lnTo>
                      <a:pt x="90" y="72"/>
                    </a:lnTo>
                    <a:lnTo>
                      <a:pt x="96" y="72"/>
                    </a:lnTo>
                    <a:lnTo>
                      <a:pt x="102" y="72"/>
                    </a:lnTo>
                    <a:lnTo>
                      <a:pt x="108" y="72"/>
                    </a:lnTo>
                    <a:lnTo>
                      <a:pt x="114" y="72"/>
                    </a:lnTo>
                    <a:lnTo>
                      <a:pt x="120" y="72"/>
                    </a:lnTo>
                    <a:lnTo>
                      <a:pt x="126" y="72"/>
                    </a:lnTo>
                    <a:lnTo>
                      <a:pt x="132" y="72"/>
                    </a:lnTo>
                    <a:lnTo>
                      <a:pt x="138" y="72"/>
                    </a:lnTo>
                    <a:lnTo>
                      <a:pt x="144" y="72"/>
                    </a:lnTo>
                    <a:lnTo>
                      <a:pt x="150" y="72"/>
                    </a:lnTo>
                    <a:lnTo>
                      <a:pt x="156" y="72"/>
                    </a:lnTo>
                    <a:lnTo>
                      <a:pt x="162" y="72"/>
                    </a:lnTo>
                    <a:lnTo>
                      <a:pt x="168" y="72"/>
                    </a:lnTo>
                    <a:lnTo>
                      <a:pt x="174" y="72"/>
                    </a:lnTo>
                    <a:lnTo>
                      <a:pt x="180" y="72"/>
                    </a:lnTo>
                    <a:lnTo>
                      <a:pt x="186" y="72"/>
                    </a:lnTo>
                    <a:lnTo>
                      <a:pt x="192" y="72"/>
                    </a:lnTo>
                    <a:lnTo>
                      <a:pt x="198" y="72"/>
                    </a:lnTo>
                    <a:lnTo>
                      <a:pt x="204" y="72"/>
                    </a:lnTo>
                    <a:lnTo>
                      <a:pt x="210" y="72"/>
                    </a:lnTo>
                    <a:lnTo>
                      <a:pt x="216" y="72"/>
                    </a:lnTo>
                    <a:lnTo>
                      <a:pt x="222" y="72"/>
                    </a:lnTo>
                    <a:lnTo>
                      <a:pt x="228" y="72"/>
                    </a:lnTo>
                    <a:lnTo>
                      <a:pt x="234" y="72"/>
                    </a:lnTo>
                    <a:lnTo>
                      <a:pt x="240" y="72"/>
                    </a:lnTo>
                    <a:lnTo>
                      <a:pt x="246" y="72"/>
                    </a:lnTo>
                    <a:lnTo>
                      <a:pt x="252" y="72"/>
                    </a:lnTo>
                    <a:lnTo>
                      <a:pt x="258" y="72"/>
                    </a:lnTo>
                    <a:lnTo>
                      <a:pt x="264" y="72"/>
                    </a:lnTo>
                    <a:lnTo>
                      <a:pt x="270" y="72"/>
                    </a:lnTo>
                    <a:lnTo>
                      <a:pt x="276" y="72"/>
                    </a:lnTo>
                    <a:lnTo>
                      <a:pt x="282" y="72"/>
                    </a:lnTo>
                    <a:lnTo>
                      <a:pt x="288" y="72"/>
                    </a:lnTo>
                    <a:lnTo>
                      <a:pt x="294" y="72"/>
                    </a:lnTo>
                    <a:lnTo>
                      <a:pt x="300" y="72"/>
                    </a:lnTo>
                    <a:lnTo>
                      <a:pt x="306" y="72"/>
                    </a:lnTo>
                    <a:lnTo>
                      <a:pt x="312" y="72"/>
                    </a:lnTo>
                    <a:lnTo>
                      <a:pt x="318" y="72"/>
                    </a:lnTo>
                    <a:lnTo>
                      <a:pt x="324" y="72"/>
                    </a:lnTo>
                    <a:lnTo>
                      <a:pt x="330" y="72"/>
                    </a:lnTo>
                    <a:lnTo>
                      <a:pt x="336" y="72"/>
                    </a:lnTo>
                    <a:lnTo>
                      <a:pt x="342" y="72"/>
                    </a:lnTo>
                    <a:lnTo>
                      <a:pt x="348" y="72"/>
                    </a:lnTo>
                    <a:lnTo>
                      <a:pt x="354" y="72"/>
                    </a:lnTo>
                    <a:lnTo>
                      <a:pt x="360" y="72"/>
                    </a:lnTo>
                    <a:lnTo>
                      <a:pt x="366" y="72"/>
                    </a:lnTo>
                    <a:lnTo>
                      <a:pt x="372" y="72"/>
                    </a:lnTo>
                    <a:lnTo>
                      <a:pt x="378" y="72"/>
                    </a:lnTo>
                    <a:lnTo>
                      <a:pt x="384" y="72"/>
                    </a:lnTo>
                    <a:lnTo>
                      <a:pt x="390" y="72"/>
                    </a:lnTo>
                    <a:lnTo>
                      <a:pt x="396" y="72"/>
                    </a:lnTo>
                    <a:lnTo>
                      <a:pt x="402" y="72"/>
                    </a:lnTo>
                    <a:lnTo>
                      <a:pt x="408" y="72"/>
                    </a:lnTo>
                    <a:lnTo>
                      <a:pt x="414" y="72"/>
                    </a:lnTo>
                    <a:lnTo>
                      <a:pt x="420" y="72"/>
                    </a:lnTo>
                    <a:lnTo>
                      <a:pt x="426" y="72"/>
                    </a:lnTo>
                    <a:lnTo>
                      <a:pt x="432" y="72"/>
                    </a:lnTo>
                    <a:lnTo>
                      <a:pt x="438" y="72"/>
                    </a:lnTo>
                    <a:lnTo>
                      <a:pt x="444" y="72"/>
                    </a:lnTo>
                    <a:lnTo>
                      <a:pt x="450" y="72"/>
                    </a:lnTo>
                    <a:lnTo>
                      <a:pt x="456" y="72"/>
                    </a:lnTo>
                    <a:lnTo>
                      <a:pt x="462" y="72"/>
                    </a:lnTo>
                    <a:lnTo>
                      <a:pt x="468" y="72"/>
                    </a:lnTo>
                    <a:lnTo>
                      <a:pt x="474" y="72"/>
                    </a:lnTo>
                    <a:lnTo>
                      <a:pt x="480" y="72"/>
                    </a:lnTo>
                    <a:lnTo>
                      <a:pt x="486" y="72"/>
                    </a:lnTo>
                    <a:lnTo>
                      <a:pt x="492" y="72"/>
                    </a:lnTo>
                    <a:lnTo>
                      <a:pt x="498" y="72"/>
                    </a:lnTo>
                    <a:lnTo>
                      <a:pt x="504" y="72"/>
                    </a:lnTo>
                    <a:lnTo>
                      <a:pt x="510" y="72"/>
                    </a:lnTo>
                    <a:lnTo>
                      <a:pt x="516" y="72"/>
                    </a:lnTo>
                    <a:lnTo>
                      <a:pt x="522" y="72"/>
                    </a:lnTo>
                    <a:lnTo>
                      <a:pt x="528" y="72"/>
                    </a:lnTo>
                    <a:lnTo>
                      <a:pt x="534" y="72"/>
                    </a:lnTo>
                    <a:lnTo>
                      <a:pt x="540" y="72"/>
                    </a:lnTo>
                    <a:lnTo>
                      <a:pt x="546" y="72"/>
                    </a:lnTo>
                    <a:lnTo>
                      <a:pt x="552" y="72"/>
                    </a:lnTo>
                    <a:lnTo>
                      <a:pt x="558" y="72"/>
                    </a:lnTo>
                    <a:lnTo>
                      <a:pt x="564" y="72"/>
                    </a:lnTo>
                    <a:lnTo>
                      <a:pt x="570" y="72"/>
                    </a:lnTo>
                    <a:lnTo>
                      <a:pt x="576" y="72"/>
                    </a:lnTo>
                    <a:lnTo>
                      <a:pt x="582" y="72"/>
                    </a:lnTo>
                    <a:lnTo>
                      <a:pt x="588" y="72"/>
                    </a:lnTo>
                    <a:lnTo>
                      <a:pt x="594" y="72"/>
                    </a:lnTo>
                    <a:lnTo>
                      <a:pt x="600" y="72"/>
                    </a:lnTo>
                    <a:lnTo>
                      <a:pt x="606" y="72"/>
                    </a:lnTo>
                    <a:lnTo>
                      <a:pt x="612" y="72"/>
                    </a:lnTo>
                    <a:lnTo>
                      <a:pt x="618" y="72"/>
                    </a:lnTo>
                    <a:lnTo>
                      <a:pt x="624" y="72"/>
                    </a:lnTo>
                    <a:lnTo>
                      <a:pt x="630" y="72"/>
                    </a:lnTo>
                    <a:lnTo>
                      <a:pt x="636" y="72"/>
                    </a:lnTo>
                    <a:lnTo>
                      <a:pt x="642" y="72"/>
                    </a:lnTo>
                    <a:lnTo>
                      <a:pt x="648" y="72"/>
                    </a:lnTo>
                    <a:lnTo>
                      <a:pt x="654" y="72"/>
                    </a:lnTo>
                    <a:lnTo>
                      <a:pt x="660" y="72"/>
                    </a:lnTo>
                    <a:lnTo>
                      <a:pt x="666" y="72"/>
                    </a:lnTo>
                    <a:lnTo>
                      <a:pt x="672" y="72"/>
                    </a:lnTo>
                    <a:lnTo>
                      <a:pt x="678" y="72"/>
                    </a:lnTo>
                    <a:lnTo>
                      <a:pt x="684" y="72"/>
                    </a:lnTo>
                    <a:lnTo>
                      <a:pt x="690" y="72"/>
                    </a:lnTo>
                    <a:lnTo>
                      <a:pt x="696" y="72"/>
                    </a:lnTo>
                    <a:lnTo>
                      <a:pt x="702" y="72"/>
                    </a:lnTo>
                    <a:lnTo>
                      <a:pt x="708" y="72"/>
                    </a:lnTo>
                    <a:lnTo>
                      <a:pt x="714" y="72"/>
                    </a:lnTo>
                    <a:lnTo>
                      <a:pt x="720" y="72"/>
                    </a:lnTo>
                    <a:lnTo>
                      <a:pt x="726" y="72"/>
                    </a:lnTo>
                    <a:lnTo>
                      <a:pt x="732" y="72"/>
                    </a:lnTo>
                    <a:lnTo>
                      <a:pt x="738" y="72"/>
                    </a:lnTo>
                    <a:lnTo>
                      <a:pt x="744" y="72"/>
                    </a:lnTo>
                  </a:path>
                </a:pathLst>
              </a:custGeom>
              <a:noFill/>
              <a:ln w="12700">
                <a:solidFill>
                  <a:srgbClr val="3F3F3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649" name="Freeform 243"/>
              <p:cNvSpPr>
                <a:spLocks/>
              </p:cNvSpPr>
              <p:nvPr/>
            </p:nvSpPr>
            <p:spPr bwMode="auto">
              <a:xfrm>
                <a:off x="3352800" y="3448050"/>
                <a:ext cx="1209675" cy="158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0" y="0"/>
                  </a:cxn>
                  <a:cxn ang="0">
                    <a:pos x="48" y="0"/>
                  </a:cxn>
                  <a:cxn ang="0">
                    <a:pos x="66" y="0"/>
                  </a:cxn>
                  <a:cxn ang="0">
                    <a:pos x="84" y="0"/>
                  </a:cxn>
                  <a:cxn ang="0">
                    <a:pos x="102" y="0"/>
                  </a:cxn>
                  <a:cxn ang="0">
                    <a:pos x="120" y="0"/>
                  </a:cxn>
                  <a:cxn ang="0">
                    <a:pos x="138" y="0"/>
                  </a:cxn>
                  <a:cxn ang="0">
                    <a:pos x="156" y="0"/>
                  </a:cxn>
                  <a:cxn ang="0">
                    <a:pos x="174" y="0"/>
                  </a:cxn>
                  <a:cxn ang="0">
                    <a:pos x="192" y="0"/>
                  </a:cxn>
                  <a:cxn ang="0">
                    <a:pos x="210" y="0"/>
                  </a:cxn>
                  <a:cxn ang="0">
                    <a:pos x="228" y="0"/>
                  </a:cxn>
                  <a:cxn ang="0">
                    <a:pos x="246" y="0"/>
                  </a:cxn>
                  <a:cxn ang="0">
                    <a:pos x="264" y="0"/>
                  </a:cxn>
                  <a:cxn ang="0">
                    <a:pos x="282" y="0"/>
                  </a:cxn>
                  <a:cxn ang="0">
                    <a:pos x="300" y="0"/>
                  </a:cxn>
                  <a:cxn ang="0">
                    <a:pos x="318" y="0"/>
                  </a:cxn>
                  <a:cxn ang="0">
                    <a:pos x="336" y="0"/>
                  </a:cxn>
                  <a:cxn ang="0">
                    <a:pos x="354" y="0"/>
                  </a:cxn>
                  <a:cxn ang="0">
                    <a:pos x="372" y="0"/>
                  </a:cxn>
                  <a:cxn ang="0">
                    <a:pos x="390" y="0"/>
                  </a:cxn>
                  <a:cxn ang="0">
                    <a:pos x="408" y="0"/>
                  </a:cxn>
                  <a:cxn ang="0">
                    <a:pos x="426" y="0"/>
                  </a:cxn>
                  <a:cxn ang="0">
                    <a:pos x="444" y="0"/>
                  </a:cxn>
                  <a:cxn ang="0">
                    <a:pos x="462" y="0"/>
                  </a:cxn>
                  <a:cxn ang="0">
                    <a:pos x="480" y="0"/>
                  </a:cxn>
                  <a:cxn ang="0">
                    <a:pos x="498" y="0"/>
                  </a:cxn>
                  <a:cxn ang="0">
                    <a:pos x="516" y="0"/>
                  </a:cxn>
                  <a:cxn ang="0">
                    <a:pos x="534" y="0"/>
                  </a:cxn>
                  <a:cxn ang="0">
                    <a:pos x="552" y="0"/>
                  </a:cxn>
                  <a:cxn ang="0">
                    <a:pos x="570" y="0"/>
                  </a:cxn>
                  <a:cxn ang="0">
                    <a:pos x="588" y="0"/>
                  </a:cxn>
                  <a:cxn ang="0">
                    <a:pos x="606" y="0"/>
                  </a:cxn>
                  <a:cxn ang="0">
                    <a:pos x="624" y="0"/>
                  </a:cxn>
                  <a:cxn ang="0">
                    <a:pos x="642" y="0"/>
                  </a:cxn>
                  <a:cxn ang="0">
                    <a:pos x="660" y="0"/>
                  </a:cxn>
                  <a:cxn ang="0">
                    <a:pos x="678" y="0"/>
                  </a:cxn>
                  <a:cxn ang="0">
                    <a:pos x="696" y="0"/>
                  </a:cxn>
                  <a:cxn ang="0">
                    <a:pos x="714" y="0"/>
                  </a:cxn>
                  <a:cxn ang="0">
                    <a:pos x="732" y="0"/>
                  </a:cxn>
                  <a:cxn ang="0">
                    <a:pos x="750" y="0"/>
                  </a:cxn>
                </a:cxnLst>
                <a:rect l="0" t="0" r="r" b="b"/>
                <a:pathLst>
                  <a:path w="762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50" y="0"/>
                    </a:lnTo>
                    <a:lnTo>
                      <a:pt x="456" y="0"/>
                    </a:lnTo>
                    <a:lnTo>
                      <a:pt x="462" y="0"/>
                    </a:lnTo>
                    <a:lnTo>
                      <a:pt x="468" y="0"/>
                    </a:lnTo>
                    <a:lnTo>
                      <a:pt x="474" y="0"/>
                    </a:lnTo>
                    <a:lnTo>
                      <a:pt x="480" y="0"/>
                    </a:lnTo>
                    <a:lnTo>
                      <a:pt x="486" y="0"/>
                    </a:lnTo>
                    <a:lnTo>
                      <a:pt x="492" y="0"/>
                    </a:lnTo>
                    <a:lnTo>
                      <a:pt x="498" y="0"/>
                    </a:lnTo>
                    <a:lnTo>
                      <a:pt x="504" y="0"/>
                    </a:lnTo>
                    <a:lnTo>
                      <a:pt x="510" y="0"/>
                    </a:lnTo>
                    <a:lnTo>
                      <a:pt x="516" y="0"/>
                    </a:lnTo>
                    <a:lnTo>
                      <a:pt x="522" y="0"/>
                    </a:lnTo>
                    <a:lnTo>
                      <a:pt x="528" y="0"/>
                    </a:lnTo>
                    <a:lnTo>
                      <a:pt x="534" y="0"/>
                    </a:lnTo>
                    <a:lnTo>
                      <a:pt x="540" y="0"/>
                    </a:lnTo>
                    <a:lnTo>
                      <a:pt x="546" y="0"/>
                    </a:lnTo>
                    <a:lnTo>
                      <a:pt x="552" y="0"/>
                    </a:lnTo>
                    <a:lnTo>
                      <a:pt x="558" y="0"/>
                    </a:lnTo>
                    <a:lnTo>
                      <a:pt x="564" y="0"/>
                    </a:lnTo>
                    <a:lnTo>
                      <a:pt x="570" y="0"/>
                    </a:lnTo>
                    <a:lnTo>
                      <a:pt x="576" y="0"/>
                    </a:lnTo>
                    <a:lnTo>
                      <a:pt x="582" y="0"/>
                    </a:lnTo>
                    <a:lnTo>
                      <a:pt x="588" y="0"/>
                    </a:lnTo>
                    <a:lnTo>
                      <a:pt x="594" y="0"/>
                    </a:lnTo>
                    <a:lnTo>
                      <a:pt x="600" y="0"/>
                    </a:lnTo>
                    <a:lnTo>
                      <a:pt x="606" y="0"/>
                    </a:lnTo>
                    <a:lnTo>
                      <a:pt x="612" y="0"/>
                    </a:lnTo>
                    <a:lnTo>
                      <a:pt x="618" y="0"/>
                    </a:lnTo>
                    <a:lnTo>
                      <a:pt x="624" y="0"/>
                    </a:lnTo>
                    <a:lnTo>
                      <a:pt x="630" y="0"/>
                    </a:lnTo>
                    <a:lnTo>
                      <a:pt x="636" y="0"/>
                    </a:lnTo>
                    <a:lnTo>
                      <a:pt x="642" y="0"/>
                    </a:lnTo>
                    <a:lnTo>
                      <a:pt x="648" y="0"/>
                    </a:lnTo>
                    <a:lnTo>
                      <a:pt x="654" y="0"/>
                    </a:lnTo>
                    <a:lnTo>
                      <a:pt x="660" y="0"/>
                    </a:lnTo>
                    <a:lnTo>
                      <a:pt x="666" y="0"/>
                    </a:lnTo>
                    <a:lnTo>
                      <a:pt x="672" y="0"/>
                    </a:lnTo>
                    <a:lnTo>
                      <a:pt x="678" y="0"/>
                    </a:lnTo>
                    <a:lnTo>
                      <a:pt x="684" y="0"/>
                    </a:lnTo>
                    <a:lnTo>
                      <a:pt x="690" y="0"/>
                    </a:lnTo>
                    <a:lnTo>
                      <a:pt x="696" y="0"/>
                    </a:lnTo>
                    <a:lnTo>
                      <a:pt x="702" y="0"/>
                    </a:lnTo>
                    <a:lnTo>
                      <a:pt x="708" y="0"/>
                    </a:lnTo>
                    <a:lnTo>
                      <a:pt x="714" y="0"/>
                    </a:lnTo>
                    <a:lnTo>
                      <a:pt x="720" y="0"/>
                    </a:lnTo>
                    <a:lnTo>
                      <a:pt x="726" y="0"/>
                    </a:lnTo>
                    <a:lnTo>
                      <a:pt x="732" y="0"/>
                    </a:lnTo>
                    <a:lnTo>
                      <a:pt x="738" y="0"/>
                    </a:lnTo>
                    <a:lnTo>
                      <a:pt x="744" y="0"/>
                    </a:lnTo>
                    <a:lnTo>
                      <a:pt x="750" y="0"/>
                    </a:lnTo>
                    <a:lnTo>
                      <a:pt x="756" y="0"/>
                    </a:lnTo>
                    <a:lnTo>
                      <a:pt x="762" y="0"/>
                    </a:lnTo>
                  </a:path>
                </a:pathLst>
              </a:custGeom>
              <a:noFill/>
              <a:ln w="12700">
                <a:solidFill>
                  <a:srgbClr val="3F3F3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650" name="Freeform 244"/>
              <p:cNvSpPr>
                <a:spLocks/>
              </p:cNvSpPr>
              <p:nvPr/>
            </p:nvSpPr>
            <p:spPr bwMode="auto">
              <a:xfrm>
                <a:off x="4562475" y="3448050"/>
                <a:ext cx="1209675" cy="158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0" y="0"/>
                  </a:cxn>
                  <a:cxn ang="0">
                    <a:pos x="48" y="0"/>
                  </a:cxn>
                  <a:cxn ang="0">
                    <a:pos x="66" y="0"/>
                  </a:cxn>
                  <a:cxn ang="0">
                    <a:pos x="84" y="0"/>
                  </a:cxn>
                  <a:cxn ang="0">
                    <a:pos x="102" y="0"/>
                  </a:cxn>
                  <a:cxn ang="0">
                    <a:pos x="120" y="0"/>
                  </a:cxn>
                  <a:cxn ang="0">
                    <a:pos x="138" y="0"/>
                  </a:cxn>
                  <a:cxn ang="0">
                    <a:pos x="156" y="0"/>
                  </a:cxn>
                  <a:cxn ang="0">
                    <a:pos x="174" y="0"/>
                  </a:cxn>
                  <a:cxn ang="0">
                    <a:pos x="192" y="0"/>
                  </a:cxn>
                  <a:cxn ang="0">
                    <a:pos x="210" y="0"/>
                  </a:cxn>
                  <a:cxn ang="0">
                    <a:pos x="228" y="0"/>
                  </a:cxn>
                  <a:cxn ang="0">
                    <a:pos x="246" y="0"/>
                  </a:cxn>
                  <a:cxn ang="0">
                    <a:pos x="264" y="0"/>
                  </a:cxn>
                  <a:cxn ang="0">
                    <a:pos x="282" y="0"/>
                  </a:cxn>
                  <a:cxn ang="0">
                    <a:pos x="300" y="0"/>
                  </a:cxn>
                  <a:cxn ang="0">
                    <a:pos x="318" y="0"/>
                  </a:cxn>
                  <a:cxn ang="0">
                    <a:pos x="336" y="0"/>
                  </a:cxn>
                  <a:cxn ang="0">
                    <a:pos x="354" y="0"/>
                  </a:cxn>
                  <a:cxn ang="0">
                    <a:pos x="372" y="0"/>
                  </a:cxn>
                  <a:cxn ang="0">
                    <a:pos x="390" y="0"/>
                  </a:cxn>
                  <a:cxn ang="0">
                    <a:pos x="408" y="0"/>
                  </a:cxn>
                  <a:cxn ang="0">
                    <a:pos x="426" y="0"/>
                  </a:cxn>
                  <a:cxn ang="0">
                    <a:pos x="444" y="0"/>
                  </a:cxn>
                  <a:cxn ang="0">
                    <a:pos x="462" y="0"/>
                  </a:cxn>
                  <a:cxn ang="0">
                    <a:pos x="480" y="0"/>
                  </a:cxn>
                  <a:cxn ang="0">
                    <a:pos x="498" y="0"/>
                  </a:cxn>
                  <a:cxn ang="0">
                    <a:pos x="516" y="0"/>
                  </a:cxn>
                  <a:cxn ang="0">
                    <a:pos x="534" y="0"/>
                  </a:cxn>
                  <a:cxn ang="0">
                    <a:pos x="552" y="0"/>
                  </a:cxn>
                  <a:cxn ang="0">
                    <a:pos x="570" y="0"/>
                  </a:cxn>
                  <a:cxn ang="0">
                    <a:pos x="588" y="0"/>
                  </a:cxn>
                  <a:cxn ang="0">
                    <a:pos x="606" y="0"/>
                  </a:cxn>
                  <a:cxn ang="0">
                    <a:pos x="624" y="0"/>
                  </a:cxn>
                  <a:cxn ang="0">
                    <a:pos x="642" y="0"/>
                  </a:cxn>
                  <a:cxn ang="0">
                    <a:pos x="660" y="0"/>
                  </a:cxn>
                  <a:cxn ang="0">
                    <a:pos x="678" y="0"/>
                  </a:cxn>
                  <a:cxn ang="0">
                    <a:pos x="696" y="0"/>
                  </a:cxn>
                  <a:cxn ang="0">
                    <a:pos x="714" y="0"/>
                  </a:cxn>
                  <a:cxn ang="0">
                    <a:pos x="732" y="0"/>
                  </a:cxn>
                  <a:cxn ang="0">
                    <a:pos x="750" y="0"/>
                  </a:cxn>
                </a:cxnLst>
                <a:rect l="0" t="0" r="r" b="b"/>
                <a:pathLst>
                  <a:path w="762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50" y="0"/>
                    </a:lnTo>
                    <a:lnTo>
                      <a:pt x="456" y="0"/>
                    </a:lnTo>
                    <a:lnTo>
                      <a:pt x="462" y="0"/>
                    </a:lnTo>
                    <a:lnTo>
                      <a:pt x="468" y="0"/>
                    </a:lnTo>
                    <a:lnTo>
                      <a:pt x="474" y="0"/>
                    </a:lnTo>
                    <a:lnTo>
                      <a:pt x="480" y="0"/>
                    </a:lnTo>
                    <a:lnTo>
                      <a:pt x="486" y="0"/>
                    </a:lnTo>
                    <a:lnTo>
                      <a:pt x="492" y="0"/>
                    </a:lnTo>
                    <a:lnTo>
                      <a:pt x="498" y="0"/>
                    </a:lnTo>
                    <a:lnTo>
                      <a:pt x="504" y="0"/>
                    </a:lnTo>
                    <a:lnTo>
                      <a:pt x="510" y="0"/>
                    </a:lnTo>
                    <a:lnTo>
                      <a:pt x="516" y="0"/>
                    </a:lnTo>
                    <a:lnTo>
                      <a:pt x="522" y="0"/>
                    </a:lnTo>
                    <a:lnTo>
                      <a:pt x="528" y="0"/>
                    </a:lnTo>
                    <a:lnTo>
                      <a:pt x="534" y="0"/>
                    </a:lnTo>
                    <a:lnTo>
                      <a:pt x="540" y="0"/>
                    </a:lnTo>
                    <a:lnTo>
                      <a:pt x="546" y="0"/>
                    </a:lnTo>
                    <a:lnTo>
                      <a:pt x="552" y="0"/>
                    </a:lnTo>
                    <a:lnTo>
                      <a:pt x="558" y="0"/>
                    </a:lnTo>
                    <a:lnTo>
                      <a:pt x="564" y="0"/>
                    </a:lnTo>
                    <a:lnTo>
                      <a:pt x="570" y="0"/>
                    </a:lnTo>
                    <a:lnTo>
                      <a:pt x="576" y="0"/>
                    </a:lnTo>
                    <a:lnTo>
                      <a:pt x="582" y="0"/>
                    </a:lnTo>
                    <a:lnTo>
                      <a:pt x="588" y="0"/>
                    </a:lnTo>
                    <a:lnTo>
                      <a:pt x="594" y="0"/>
                    </a:lnTo>
                    <a:lnTo>
                      <a:pt x="600" y="0"/>
                    </a:lnTo>
                    <a:lnTo>
                      <a:pt x="606" y="0"/>
                    </a:lnTo>
                    <a:lnTo>
                      <a:pt x="612" y="0"/>
                    </a:lnTo>
                    <a:lnTo>
                      <a:pt x="618" y="0"/>
                    </a:lnTo>
                    <a:lnTo>
                      <a:pt x="624" y="0"/>
                    </a:lnTo>
                    <a:lnTo>
                      <a:pt x="630" y="0"/>
                    </a:lnTo>
                    <a:lnTo>
                      <a:pt x="636" y="0"/>
                    </a:lnTo>
                    <a:lnTo>
                      <a:pt x="642" y="0"/>
                    </a:lnTo>
                    <a:lnTo>
                      <a:pt x="648" y="0"/>
                    </a:lnTo>
                    <a:lnTo>
                      <a:pt x="654" y="0"/>
                    </a:lnTo>
                    <a:lnTo>
                      <a:pt x="660" y="0"/>
                    </a:lnTo>
                    <a:lnTo>
                      <a:pt x="666" y="0"/>
                    </a:lnTo>
                    <a:lnTo>
                      <a:pt x="672" y="0"/>
                    </a:lnTo>
                    <a:lnTo>
                      <a:pt x="678" y="0"/>
                    </a:lnTo>
                    <a:lnTo>
                      <a:pt x="684" y="0"/>
                    </a:lnTo>
                    <a:lnTo>
                      <a:pt x="690" y="0"/>
                    </a:lnTo>
                    <a:lnTo>
                      <a:pt x="696" y="0"/>
                    </a:lnTo>
                    <a:lnTo>
                      <a:pt x="702" y="0"/>
                    </a:lnTo>
                    <a:lnTo>
                      <a:pt x="708" y="0"/>
                    </a:lnTo>
                    <a:lnTo>
                      <a:pt x="714" y="0"/>
                    </a:lnTo>
                    <a:lnTo>
                      <a:pt x="720" y="0"/>
                    </a:lnTo>
                    <a:lnTo>
                      <a:pt x="726" y="0"/>
                    </a:lnTo>
                    <a:lnTo>
                      <a:pt x="732" y="0"/>
                    </a:lnTo>
                    <a:lnTo>
                      <a:pt x="738" y="0"/>
                    </a:lnTo>
                    <a:lnTo>
                      <a:pt x="744" y="0"/>
                    </a:lnTo>
                    <a:lnTo>
                      <a:pt x="750" y="0"/>
                    </a:lnTo>
                    <a:lnTo>
                      <a:pt x="756" y="0"/>
                    </a:lnTo>
                    <a:lnTo>
                      <a:pt x="762" y="0"/>
                    </a:lnTo>
                  </a:path>
                </a:pathLst>
              </a:custGeom>
              <a:noFill/>
              <a:ln w="12700">
                <a:solidFill>
                  <a:srgbClr val="3F3F3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651" name="Freeform 245"/>
              <p:cNvSpPr>
                <a:spLocks/>
              </p:cNvSpPr>
              <p:nvPr/>
            </p:nvSpPr>
            <p:spPr bwMode="auto">
              <a:xfrm>
                <a:off x="5772150" y="3448050"/>
                <a:ext cx="685800" cy="158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8" y="0"/>
                  </a:cxn>
                  <a:cxn ang="0">
                    <a:pos x="30" y="0"/>
                  </a:cxn>
                  <a:cxn ang="0">
                    <a:pos x="42" y="0"/>
                  </a:cxn>
                  <a:cxn ang="0">
                    <a:pos x="54" y="0"/>
                  </a:cxn>
                  <a:cxn ang="0">
                    <a:pos x="66" y="0"/>
                  </a:cxn>
                  <a:cxn ang="0">
                    <a:pos x="78" y="0"/>
                  </a:cxn>
                  <a:cxn ang="0">
                    <a:pos x="90" y="0"/>
                  </a:cxn>
                  <a:cxn ang="0">
                    <a:pos x="102" y="0"/>
                  </a:cxn>
                  <a:cxn ang="0">
                    <a:pos x="114" y="0"/>
                  </a:cxn>
                  <a:cxn ang="0">
                    <a:pos x="126" y="0"/>
                  </a:cxn>
                  <a:cxn ang="0">
                    <a:pos x="138" y="0"/>
                  </a:cxn>
                  <a:cxn ang="0">
                    <a:pos x="150" y="0"/>
                  </a:cxn>
                  <a:cxn ang="0">
                    <a:pos x="162" y="0"/>
                  </a:cxn>
                  <a:cxn ang="0">
                    <a:pos x="174" y="0"/>
                  </a:cxn>
                  <a:cxn ang="0">
                    <a:pos x="186" y="0"/>
                  </a:cxn>
                  <a:cxn ang="0">
                    <a:pos x="198" y="0"/>
                  </a:cxn>
                  <a:cxn ang="0">
                    <a:pos x="210" y="0"/>
                  </a:cxn>
                  <a:cxn ang="0">
                    <a:pos x="222" y="0"/>
                  </a:cxn>
                  <a:cxn ang="0">
                    <a:pos x="234" y="0"/>
                  </a:cxn>
                  <a:cxn ang="0">
                    <a:pos x="246" y="0"/>
                  </a:cxn>
                  <a:cxn ang="0">
                    <a:pos x="258" y="0"/>
                  </a:cxn>
                  <a:cxn ang="0">
                    <a:pos x="270" y="0"/>
                  </a:cxn>
                  <a:cxn ang="0">
                    <a:pos x="282" y="0"/>
                  </a:cxn>
                  <a:cxn ang="0">
                    <a:pos x="294" y="0"/>
                  </a:cxn>
                  <a:cxn ang="0">
                    <a:pos x="306" y="0"/>
                  </a:cxn>
                  <a:cxn ang="0">
                    <a:pos x="318" y="0"/>
                  </a:cxn>
                  <a:cxn ang="0">
                    <a:pos x="330" y="0"/>
                  </a:cxn>
                  <a:cxn ang="0">
                    <a:pos x="342" y="0"/>
                  </a:cxn>
                  <a:cxn ang="0">
                    <a:pos x="354" y="0"/>
                  </a:cxn>
                  <a:cxn ang="0">
                    <a:pos x="366" y="0"/>
                  </a:cxn>
                  <a:cxn ang="0">
                    <a:pos x="378" y="0"/>
                  </a:cxn>
                  <a:cxn ang="0">
                    <a:pos x="390" y="0"/>
                  </a:cxn>
                  <a:cxn ang="0">
                    <a:pos x="402" y="0"/>
                  </a:cxn>
                  <a:cxn ang="0">
                    <a:pos x="414" y="0"/>
                  </a:cxn>
                  <a:cxn ang="0">
                    <a:pos x="426" y="0"/>
                  </a:cxn>
                </a:cxnLst>
                <a:rect l="0" t="0" r="r" b="b"/>
                <a:pathLst>
                  <a:path w="432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</a:path>
                </a:pathLst>
              </a:custGeom>
              <a:noFill/>
              <a:ln w="12700">
                <a:solidFill>
                  <a:srgbClr val="3F3F3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652" name="Freeform 246"/>
              <p:cNvSpPr>
                <a:spLocks/>
              </p:cNvSpPr>
              <p:nvPr/>
            </p:nvSpPr>
            <p:spPr bwMode="auto">
              <a:xfrm>
                <a:off x="2171700" y="3609975"/>
                <a:ext cx="1209675" cy="158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0" y="0"/>
                  </a:cxn>
                  <a:cxn ang="0">
                    <a:pos x="48" y="0"/>
                  </a:cxn>
                  <a:cxn ang="0">
                    <a:pos x="66" y="0"/>
                  </a:cxn>
                  <a:cxn ang="0">
                    <a:pos x="84" y="0"/>
                  </a:cxn>
                  <a:cxn ang="0">
                    <a:pos x="102" y="0"/>
                  </a:cxn>
                  <a:cxn ang="0">
                    <a:pos x="120" y="0"/>
                  </a:cxn>
                  <a:cxn ang="0">
                    <a:pos x="138" y="0"/>
                  </a:cxn>
                  <a:cxn ang="0">
                    <a:pos x="156" y="0"/>
                  </a:cxn>
                  <a:cxn ang="0">
                    <a:pos x="174" y="0"/>
                  </a:cxn>
                  <a:cxn ang="0">
                    <a:pos x="192" y="0"/>
                  </a:cxn>
                  <a:cxn ang="0">
                    <a:pos x="210" y="0"/>
                  </a:cxn>
                  <a:cxn ang="0">
                    <a:pos x="228" y="0"/>
                  </a:cxn>
                  <a:cxn ang="0">
                    <a:pos x="246" y="0"/>
                  </a:cxn>
                  <a:cxn ang="0">
                    <a:pos x="264" y="0"/>
                  </a:cxn>
                  <a:cxn ang="0">
                    <a:pos x="282" y="0"/>
                  </a:cxn>
                  <a:cxn ang="0">
                    <a:pos x="300" y="0"/>
                  </a:cxn>
                  <a:cxn ang="0">
                    <a:pos x="318" y="0"/>
                  </a:cxn>
                  <a:cxn ang="0">
                    <a:pos x="336" y="0"/>
                  </a:cxn>
                  <a:cxn ang="0">
                    <a:pos x="354" y="0"/>
                  </a:cxn>
                  <a:cxn ang="0">
                    <a:pos x="372" y="0"/>
                  </a:cxn>
                  <a:cxn ang="0">
                    <a:pos x="390" y="0"/>
                  </a:cxn>
                  <a:cxn ang="0">
                    <a:pos x="408" y="0"/>
                  </a:cxn>
                  <a:cxn ang="0">
                    <a:pos x="426" y="0"/>
                  </a:cxn>
                  <a:cxn ang="0">
                    <a:pos x="444" y="0"/>
                  </a:cxn>
                  <a:cxn ang="0">
                    <a:pos x="462" y="0"/>
                  </a:cxn>
                  <a:cxn ang="0">
                    <a:pos x="480" y="0"/>
                  </a:cxn>
                  <a:cxn ang="0">
                    <a:pos x="498" y="0"/>
                  </a:cxn>
                  <a:cxn ang="0">
                    <a:pos x="516" y="0"/>
                  </a:cxn>
                  <a:cxn ang="0">
                    <a:pos x="534" y="0"/>
                  </a:cxn>
                  <a:cxn ang="0">
                    <a:pos x="552" y="0"/>
                  </a:cxn>
                  <a:cxn ang="0">
                    <a:pos x="570" y="0"/>
                  </a:cxn>
                  <a:cxn ang="0">
                    <a:pos x="588" y="0"/>
                  </a:cxn>
                  <a:cxn ang="0">
                    <a:pos x="606" y="0"/>
                  </a:cxn>
                  <a:cxn ang="0">
                    <a:pos x="624" y="0"/>
                  </a:cxn>
                  <a:cxn ang="0">
                    <a:pos x="642" y="0"/>
                  </a:cxn>
                  <a:cxn ang="0">
                    <a:pos x="660" y="0"/>
                  </a:cxn>
                  <a:cxn ang="0">
                    <a:pos x="678" y="0"/>
                  </a:cxn>
                  <a:cxn ang="0">
                    <a:pos x="696" y="0"/>
                  </a:cxn>
                  <a:cxn ang="0">
                    <a:pos x="714" y="0"/>
                  </a:cxn>
                  <a:cxn ang="0">
                    <a:pos x="732" y="0"/>
                  </a:cxn>
                  <a:cxn ang="0">
                    <a:pos x="750" y="0"/>
                  </a:cxn>
                </a:cxnLst>
                <a:rect l="0" t="0" r="r" b="b"/>
                <a:pathLst>
                  <a:path w="762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50" y="0"/>
                    </a:lnTo>
                    <a:lnTo>
                      <a:pt x="456" y="0"/>
                    </a:lnTo>
                    <a:lnTo>
                      <a:pt x="462" y="0"/>
                    </a:lnTo>
                    <a:lnTo>
                      <a:pt x="468" y="0"/>
                    </a:lnTo>
                    <a:lnTo>
                      <a:pt x="474" y="0"/>
                    </a:lnTo>
                    <a:lnTo>
                      <a:pt x="480" y="0"/>
                    </a:lnTo>
                    <a:lnTo>
                      <a:pt x="486" y="0"/>
                    </a:lnTo>
                    <a:lnTo>
                      <a:pt x="492" y="0"/>
                    </a:lnTo>
                    <a:lnTo>
                      <a:pt x="498" y="0"/>
                    </a:lnTo>
                    <a:lnTo>
                      <a:pt x="504" y="0"/>
                    </a:lnTo>
                    <a:lnTo>
                      <a:pt x="510" y="0"/>
                    </a:lnTo>
                    <a:lnTo>
                      <a:pt x="516" y="0"/>
                    </a:lnTo>
                    <a:lnTo>
                      <a:pt x="522" y="0"/>
                    </a:lnTo>
                    <a:lnTo>
                      <a:pt x="528" y="0"/>
                    </a:lnTo>
                    <a:lnTo>
                      <a:pt x="534" y="0"/>
                    </a:lnTo>
                    <a:lnTo>
                      <a:pt x="540" y="0"/>
                    </a:lnTo>
                    <a:lnTo>
                      <a:pt x="546" y="0"/>
                    </a:lnTo>
                    <a:lnTo>
                      <a:pt x="552" y="0"/>
                    </a:lnTo>
                    <a:lnTo>
                      <a:pt x="558" y="0"/>
                    </a:lnTo>
                    <a:lnTo>
                      <a:pt x="564" y="0"/>
                    </a:lnTo>
                    <a:lnTo>
                      <a:pt x="570" y="0"/>
                    </a:lnTo>
                    <a:lnTo>
                      <a:pt x="576" y="0"/>
                    </a:lnTo>
                    <a:lnTo>
                      <a:pt x="582" y="0"/>
                    </a:lnTo>
                    <a:lnTo>
                      <a:pt x="588" y="0"/>
                    </a:lnTo>
                    <a:lnTo>
                      <a:pt x="594" y="0"/>
                    </a:lnTo>
                    <a:lnTo>
                      <a:pt x="600" y="0"/>
                    </a:lnTo>
                    <a:lnTo>
                      <a:pt x="606" y="0"/>
                    </a:lnTo>
                    <a:lnTo>
                      <a:pt x="612" y="0"/>
                    </a:lnTo>
                    <a:lnTo>
                      <a:pt x="618" y="0"/>
                    </a:lnTo>
                    <a:lnTo>
                      <a:pt x="624" y="0"/>
                    </a:lnTo>
                    <a:lnTo>
                      <a:pt x="630" y="0"/>
                    </a:lnTo>
                    <a:lnTo>
                      <a:pt x="636" y="0"/>
                    </a:lnTo>
                    <a:lnTo>
                      <a:pt x="642" y="0"/>
                    </a:lnTo>
                    <a:lnTo>
                      <a:pt x="648" y="0"/>
                    </a:lnTo>
                    <a:lnTo>
                      <a:pt x="654" y="0"/>
                    </a:lnTo>
                    <a:lnTo>
                      <a:pt x="660" y="0"/>
                    </a:lnTo>
                    <a:lnTo>
                      <a:pt x="666" y="0"/>
                    </a:lnTo>
                    <a:lnTo>
                      <a:pt x="672" y="0"/>
                    </a:lnTo>
                    <a:lnTo>
                      <a:pt x="678" y="0"/>
                    </a:lnTo>
                    <a:lnTo>
                      <a:pt x="684" y="0"/>
                    </a:lnTo>
                    <a:lnTo>
                      <a:pt x="690" y="0"/>
                    </a:lnTo>
                    <a:lnTo>
                      <a:pt x="696" y="0"/>
                    </a:lnTo>
                    <a:lnTo>
                      <a:pt x="702" y="0"/>
                    </a:lnTo>
                    <a:lnTo>
                      <a:pt x="708" y="0"/>
                    </a:lnTo>
                    <a:lnTo>
                      <a:pt x="714" y="0"/>
                    </a:lnTo>
                    <a:lnTo>
                      <a:pt x="720" y="0"/>
                    </a:lnTo>
                    <a:lnTo>
                      <a:pt x="726" y="0"/>
                    </a:lnTo>
                    <a:lnTo>
                      <a:pt x="732" y="0"/>
                    </a:lnTo>
                    <a:lnTo>
                      <a:pt x="738" y="0"/>
                    </a:lnTo>
                    <a:lnTo>
                      <a:pt x="744" y="0"/>
                    </a:lnTo>
                    <a:lnTo>
                      <a:pt x="750" y="0"/>
                    </a:lnTo>
                    <a:lnTo>
                      <a:pt x="756" y="0"/>
                    </a:lnTo>
                    <a:lnTo>
                      <a:pt x="762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653" name="Freeform 247"/>
              <p:cNvSpPr>
                <a:spLocks/>
              </p:cNvSpPr>
              <p:nvPr/>
            </p:nvSpPr>
            <p:spPr bwMode="auto">
              <a:xfrm>
                <a:off x="3381375" y="3609975"/>
                <a:ext cx="1209675" cy="158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0" y="0"/>
                  </a:cxn>
                  <a:cxn ang="0">
                    <a:pos x="48" y="0"/>
                  </a:cxn>
                  <a:cxn ang="0">
                    <a:pos x="66" y="0"/>
                  </a:cxn>
                  <a:cxn ang="0">
                    <a:pos x="84" y="0"/>
                  </a:cxn>
                  <a:cxn ang="0">
                    <a:pos x="102" y="0"/>
                  </a:cxn>
                  <a:cxn ang="0">
                    <a:pos x="120" y="0"/>
                  </a:cxn>
                  <a:cxn ang="0">
                    <a:pos x="138" y="0"/>
                  </a:cxn>
                  <a:cxn ang="0">
                    <a:pos x="156" y="0"/>
                  </a:cxn>
                  <a:cxn ang="0">
                    <a:pos x="174" y="0"/>
                  </a:cxn>
                  <a:cxn ang="0">
                    <a:pos x="192" y="0"/>
                  </a:cxn>
                  <a:cxn ang="0">
                    <a:pos x="210" y="0"/>
                  </a:cxn>
                  <a:cxn ang="0">
                    <a:pos x="228" y="0"/>
                  </a:cxn>
                  <a:cxn ang="0">
                    <a:pos x="246" y="0"/>
                  </a:cxn>
                  <a:cxn ang="0">
                    <a:pos x="264" y="0"/>
                  </a:cxn>
                  <a:cxn ang="0">
                    <a:pos x="282" y="0"/>
                  </a:cxn>
                  <a:cxn ang="0">
                    <a:pos x="300" y="0"/>
                  </a:cxn>
                  <a:cxn ang="0">
                    <a:pos x="318" y="0"/>
                  </a:cxn>
                  <a:cxn ang="0">
                    <a:pos x="336" y="0"/>
                  </a:cxn>
                  <a:cxn ang="0">
                    <a:pos x="354" y="0"/>
                  </a:cxn>
                  <a:cxn ang="0">
                    <a:pos x="372" y="0"/>
                  </a:cxn>
                  <a:cxn ang="0">
                    <a:pos x="390" y="0"/>
                  </a:cxn>
                  <a:cxn ang="0">
                    <a:pos x="408" y="0"/>
                  </a:cxn>
                  <a:cxn ang="0">
                    <a:pos x="426" y="0"/>
                  </a:cxn>
                  <a:cxn ang="0">
                    <a:pos x="444" y="0"/>
                  </a:cxn>
                  <a:cxn ang="0">
                    <a:pos x="462" y="0"/>
                  </a:cxn>
                  <a:cxn ang="0">
                    <a:pos x="480" y="0"/>
                  </a:cxn>
                  <a:cxn ang="0">
                    <a:pos x="498" y="0"/>
                  </a:cxn>
                  <a:cxn ang="0">
                    <a:pos x="516" y="0"/>
                  </a:cxn>
                  <a:cxn ang="0">
                    <a:pos x="534" y="0"/>
                  </a:cxn>
                  <a:cxn ang="0">
                    <a:pos x="552" y="0"/>
                  </a:cxn>
                  <a:cxn ang="0">
                    <a:pos x="570" y="0"/>
                  </a:cxn>
                  <a:cxn ang="0">
                    <a:pos x="588" y="0"/>
                  </a:cxn>
                  <a:cxn ang="0">
                    <a:pos x="606" y="0"/>
                  </a:cxn>
                  <a:cxn ang="0">
                    <a:pos x="624" y="0"/>
                  </a:cxn>
                  <a:cxn ang="0">
                    <a:pos x="642" y="0"/>
                  </a:cxn>
                  <a:cxn ang="0">
                    <a:pos x="660" y="0"/>
                  </a:cxn>
                  <a:cxn ang="0">
                    <a:pos x="678" y="0"/>
                  </a:cxn>
                  <a:cxn ang="0">
                    <a:pos x="696" y="0"/>
                  </a:cxn>
                  <a:cxn ang="0">
                    <a:pos x="714" y="0"/>
                  </a:cxn>
                  <a:cxn ang="0">
                    <a:pos x="732" y="0"/>
                  </a:cxn>
                  <a:cxn ang="0">
                    <a:pos x="750" y="0"/>
                  </a:cxn>
                </a:cxnLst>
                <a:rect l="0" t="0" r="r" b="b"/>
                <a:pathLst>
                  <a:path w="762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50" y="0"/>
                    </a:lnTo>
                    <a:lnTo>
                      <a:pt x="456" y="0"/>
                    </a:lnTo>
                    <a:lnTo>
                      <a:pt x="462" y="0"/>
                    </a:lnTo>
                    <a:lnTo>
                      <a:pt x="468" y="0"/>
                    </a:lnTo>
                    <a:lnTo>
                      <a:pt x="474" y="0"/>
                    </a:lnTo>
                    <a:lnTo>
                      <a:pt x="480" y="0"/>
                    </a:lnTo>
                    <a:lnTo>
                      <a:pt x="486" y="0"/>
                    </a:lnTo>
                    <a:lnTo>
                      <a:pt x="492" y="0"/>
                    </a:lnTo>
                    <a:lnTo>
                      <a:pt x="498" y="0"/>
                    </a:lnTo>
                    <a:lnTo>
                      <a:pt x="504" y="0"/>
                    </a:lnTo>
                    <a:lnTo>
                      <a:pt x="510" y="0"/>
                    </a:lnTo>
                    <a:lnTo>
                      <a:pt x="516" y="0"/>
                    </a:lnTo>
                    <a:lnTo>
                      <a:pt x="522" y="0"/>
                    </a:lnTo>
                    <a:lnTo>
                      <a:pt x="528" y="0"/>
                    </a:lnTo>
                    <a:lnTo>
                      <a:pt x="534" y="0"/>
                    </a:lnTo>
                    <a:lnTo>
                      <a:pt x="540" y="0"/>
                    </a:lnTo>
                    <a:lnTo>
                      <a:pt x="546" y="0"/>
                    </a:lnTo>
                    <a:lnTo>
                      <a:pt x="552" y="0"/>
                    </a:lnTo>
                    <a:lnTo>
                      <a:pt x="558" y="0"/>
                    </a:lnTo>
                    <a:lnTo>
                      <a:pt x="564" y="0"/>
                    </a:lnTo>
                    <a:lnTo>
                      <a:pt x="570" y="0"/>
                    </a:lnTo>
                    <a:lnTo>
                      <a:pt x="576" y="0"/>
                    </a:lnTo>
                    <a:lnTo>
                      <a:pt x="582" y="0"/>
                    </a:lnTo>
                    <a:lnTo>
                      <a:pt x="588" y="0"/>
                    </a:lnTo>
                    <a:lnTo>
                      <a:pt x="594" y="0"/>
                    </a:lnTo>
                    <a:lnTo>
                      <a:pt x="600" y="0"/>
                    </a:lnTo>
                    <a:lnTo>
                      <a:pt x="606" y="0"/>
                    </a:lnTo>
                    <a:lnTo>
                      <a:pt x="612" y="0"/>
                    </a:lnTo>
                    <a:lnTo>
                      <a:pt x="618" y="0"/>
                    </a:lnTo>
                    <a:lnTo>
                      <a:pt x="624" y="0"/>
                    </a:lnTo>
                    <a:lnTo>
                      <a:pt x="630" y="0"/>
                    </a:lnTo>
                    <a:lnTo>
                      <a:pt x="636" y="0"/>
                    </a:lnTo>
                    <a:lnTo>
                      <a:pt x="642" y="0"/>
                    </a:lnTo>
                    <a:lnTo>
                      <a:pt x="648" y="0"/>
                    </a:lnTo>
                    <a:lnTo>
                      <a:pt x="654" y="0"/>
                    </a:lnTo>
                    <a:lnTo>
                      <a:pt x="660" y="0"/>
                    </a:lnTo>
                    <a:lnTo>
                      <a:pt x="666" y="0"/>
                    </a:lnTo>
                    <a:lnTo>
                      <a:pt x="672" y="0"/>
                    </a:lnTo>
                    <a:lnTo>
                      <a:pt x="678" y="0"/>
                    </a:lnTo>
                    <a:lnTo>
                      <a:pt x="684" y="0"/>
                    </a:lnTo>
                    <a:lnTo>
                      <a:pt x="690" y="0"/>
                    </a:lnTo>
                    <a:lnTo>
                      <a:pt x="696" y="0"/>
                    </a:lnTo>
                    <a:lnTo>
                      <a:pt x="702" y="0"/>
                    </a:lnTo>
                    <a:lnTo>
                      <a:pt x="708" y="0"/>
                    </a:lnTo>
                    <a:lnTo>
                      <a:pt x="714" y="0"/>
                    </a:lnTo>
                    <a:lnTo>
                      <a:pt x="720" y="0"/>
                    </a:lnTo>
                    <a:lnTo>
                      <a:pt x="726" y="0"/>
                    </a:lnTo>
                    <a:lnTo>
                      <a:pt x="732" y="0"/>
                    </a:lnTo>
                    <a:lnTo>
                      <a:pt x="738" y="0"/>
                    </a:lnTo>
                    <a:lnTo>
                      <a:pt x="744" y="0"/>
                    </a:lnTo>
                    <a:lnTo>
                      <a:pt x="750" y="0"/>
                    </a:lnTo>
                    <a:lnTo>
                      <a:pt x="756" y="0"/>
                    </a:lnTo>
                    <a:lnTo>
                      <a:pt x="762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654" name="Freeform 248"/>
              <p:cNvSpPr>
                <a:spLocks/>
              </p:cNvSpPr>
              <p:nvPr/>
            </p:nvSpPr>
            <p:spPr bwMode="auto">
              <a:xfrm>
                <a:off x="4591050" y="3609975"/>
                <a:ext cx="1209675" cy="158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0" y="0"/>
                  </a:cxn>
                  <a:cxn ang="0">
                    <a:pos x="48" y="0"/>
                  </a:cxn>
                  <a:cxn ang="0">
                    <a:pos x="66" y="0"/>
                  </a:cxn>
                  <a:cxn ang="0">
                    <a:pos x="84" y="0"/>
                  </a:cxn>
                  <a:cxn ang="0">
                    <a:pos x="102" y="0"/>
                  </a:cxn>
                  <a:cxn ang="0">
                    <a:pos x="120" y="0"/>
                  </a:cxn>
                  <a:cxn ang="0">
                    <a:pos x="138" y="0"/>
                  </a:cxn>
                  <a:cxn ang="0">
                    <a:pos x="156" y="0"/>
                  </a:cxn>
                  <a:cxn ang="0">
                    <a:pos x="174" y="0"/>
                  </a:cxn>
                  <a:cxn ang="0">
                    <a:pos x="192" y="0"/>
                  </a:cxn>
                  <a:cxn ang="0">
                    <a:pos x="210" y="0"/>
                  </a:cxn>
                  <a:cxn ang="0">
                    <a:pos x="228" y="0"/>
                  </a:cxn>
                  <a:cxn ang="0">
                    <a:pos x="246" y="0"/>
                  </a:cxn>
                  <a:cxn ang="0">
                    <a:pos x="264" y="0"/>
                  </a:cxn>
                  <a:cxn ang="0">
                    <a:pos x="282" y="0"/>
                  </a:cxn>
                  <a:cxn ang="0">
                    <a:pos x="300" y="0"/>
                  </a:cxn>
                  <a:cxn ang="0">
                    <a:pos x="318" y="0"/>
                  </a:cxn>
                  <a:cxn ang="0">
                    <a:pos x="336" y="0"/>
                  </a:cxn>
                  <a:cxn ang="0">
                    <a:pos x="354" y="0"/>
                  </a:cxn>
                  <a:cxn ang="0">
                    <a:pos x="372" y="0"/>
                  </a:cxn>
                  <a:cxn ang="0">
                    <a:pos x="390" y="0"/>
                  </a:cxn>
                  <a:cxn ang="0">
                    <a:pos x="408" y="0"/>
                  </a:cxn>
                  <a:cxn ang="0">
                    <a:pos x="426" y="0"/>
                  </a:cxn>
                  <a:cxn ang="0">
                    <a:pos x="444" y="0"/>
                  </a:cxn>
                  <a:cxn ang="0">
                    <a:pos x="462" y="0"/>
                  </a:cxn>
                  <a:cxn ang="0">
                    <a:pos x="480" y="0"/>
                  </a:cxn>
                  <a:cxn ang="0">
                    <a:pos x="498" y="0"/>
                  </a:cxn>
                  <a:cxn ang="0">
                    <a:pos x="516" y="0"/>
                  </a:cxn>
                  <a:cxn ang="0">
                    <a:pos x="534" y="0"/>
                  </a:cxn>
                  <a:cxn ang="0">
                    <a:pos x="552" y="0"/>
                  </a:cxn>
                  <a:cxn ang="0">
                    <a:pos x="570" y="0"/>
                  </a:cxn>
                  <a:cxn ang="0">
                    <a:pos x="588" y="0"/>
                  </a:cxn>
                  <a:cxn ang="0">
                    <a:pos x="606" y="0"/>
                  </a:cxn>
                  <a:cxn ang="0">
                    <a:pos x="624" y="0"/>
                  </a:cxn>
                  <a:cxn ang="0">
                    <a:pos x="642" y="0"/>
                  </a:cxn>
                  <a:cxn ang="0">
                    <a:pos x="660" y="0"/>
                  </a:cxn>
                  <a:cxn ang="0">
                    <a:pos x="678" y="0"/>
                  </a:cxn>
                  <a:cxn ang="0">
                    <a:pos x="696" y="0"/>
                  </a:cxn>
                  <a:cxn ang="0">
                    <a:pos x="714" y="0"/>
                  </a:cxn>
                  <a:cxn ang="0">
                    <a:pos x="732" y="0"/>
                  </a:cxn>
                  <a:cxn ang="0">
                    <a:pos x="750" y="0"/>
                  </a:cxn>
                </a:cxnLst>
                <a:rect l="0" t="0" r="r" b="b"/>
                <a:pathLst>
                  <a:path w="762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50" y="0"/>
                    </a:lnTo>
                    <a:lnTo>
                      <a:pt x="456" y="0"/>
                    </a:lnTo>
                    <a:lnTo>
                      <a:pt x="462" y="0"/>
                    </a:lnTo>
                    <a:lnTo>
                      <a:pt x="468" y="0"/>
                    </a:lnTo>
                    <a:lnTo>
                      <a:pt x="474" y="0"/>
                    </a:lnTo>
                    <a:lnTo>
                      <a:pt x="480" y="0"/>
                    </a:lnTo>
                    <a:lnTo>
                      <a:pt x="486" y="0"/>
                    </a:lnTo>
                    <a:lnTo>
                      <a:pt x="492" y="0"/>
                    </a:lnTo>
                    <a:lnTo>
                      <a:pt x="498" y="0"/>
                    </a:lnTo>
                    <a:lnTo>
                      <a:pt x="504" y="0"/>
                    </a:lnTo>
                    <a:lnTo>
                      <a:pt x="510" y="0"/>
                    </a:lnTo>
                    <a:lnTo>
                      <a:pt x="516" y="0"/>
                    </a:lnTo>
                    <a:lnTo>
                      <a:pt x="522" y="0"/>
                    </a:lnTo>
                    <a:lnTo>
                      <a:pt x="528" y="0"/>
                    </a:lnTo>
                    <a:lnTo>
                      <a:pt x="534" y="0"/>
                    </a:lnTo>
                    <a:lnTo>
                      <a:pt x="540" y="0"/>
                    </a:lnTo>
                    <a:lnTo>
                      <a:pt x="546" y="0"/>
                    </a:lnTo>
                    <a:lnTo>
                      <a:pt x="552" y="0"/>
                    </a:lnTo>
                    <a:lnTo>
                      <a:pt x="558" y="0"/>
                    </a:lnTo>
                    <a:lnTo>
                      <a:pt x="564" y="0"/>
                    </a:lnTo>
                    <a:lnTo>
                      <a:pt x="570" y="0"/>
                    </a:lnTo>
                    <a:lnTo>
                      <a:pt x="576" y="0"/>
                    </a:lnTo>
                    <a:lnTo>
                      <a:pt x="582" y="0"/>
                    </a:lnTo>
                    <a:lnTo>
                      <a:pt x="588" y="0"/>
                    </a:lnTo>
                    <a:lnTo>
                      <a:pt x="594" y="0"/>
                    </a:lnTo>
                    <a:lnTo>
                      <a:pt x="600" y="0"/>
                    </a:lnTo>
                    <a:lnTo>
                      <a:pt x="606" y="0"/>
                    </a:lnTo>
                    <a:lnTo>
                      <a:pt x="612" y="0"/>
                    </a:lnTo>
                    <a:lnTo>
                      <a:pt x="618" y="0"/>
                    </a:lnTo>
                    <a:lnTo>
                      <a:pt x="624" y="0"/>
                    </a:lnTo>
                    <a:lnTo>
                      <a:pt x="630" y="0"/>
                    </a:lnTo>
                    <a:lnTo>
                      <a:pt x="636" y="0"/>
                    </a:lnTo>
                    <a:lnTo>
                      <a:pt x="642" y="0"/>
                    </a:lnTo>
                    <a:lnTo>
                      <a:pt x="648" y="0"/>
                    </a:lnTo>
                    <a:lnTo>
                      <a:pt x="654" y="0"/>
                    </a:lnTo>
                    <a:lnTo>
                      <a:pt x="660" y="0"/>
                    </a:lnTo>
                    <a:lnTo>
                      <a:pt x="666" y="0"/>
                    </a:lnTo>
                    <a:lnTo>
                      <a:pt x="672" y="0"/>
                    </a:lnTo>
                    <a:lnTo>
                      <a:pt x="678" y="0"/>
                    </a:lnTo>
                    <a:lnTo>
                      <a:pt x="684" y="0"/>
                    </a:lnTo>
                    <a:lnTo>
                      <a:pt x="690" y="0"/>
                    </a:lnTo>
                    <a:lnTo>
                      <a:pt x="696" y="0"/>
                    </a:lnTo>
                    <a:lnTo>
                      <a:pt x="702" y="0"/>
                    </a:lnTo>
                    <a:lnTo>
                      <a:pt x="708" y="0"/>
                    </a:lnTo>
                    <a:lnTo>
                      <a:pt x="714" y="0"/>
                    </a:lnTo>
                    <a:lnTo>
                      <a:pt x="720" y="0"/>
                    </a:lnTo>
                    <a:lnTo>
                      <a:pt x="726" y="0"/>
                    </a:lnTo>
                    <a:lnTo>
                      <a:pt x="732" y="0"/>
                    </a:lnTo>
                    <a:lnTo>
                      <a:pt x="738" y="0"/>
                    </a:lnTo>
                    <a:lnTo>
                      <a:pt x="744" y="0"/>
                    </a:lnTo>
                    <a:lnTo>
                      <a:pt x="750" y="0"/>
                    </a:lnTo>
                    <a:lnTo>
                      <a:pt x="756" y="0"/>
                    </a:lnTo>
                    <a:lnTo>
                      <a:pt x="762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655" name="Freeform 249"/>
              <p:cNvSpPr>
                <a:spLocks/>
              </p:cNvSpPr>
              <p:nvPr/>
            </p:nvSpPr>
            <p:spPr bwMode="auto">
              <a:xfrm>
                <a:off x="5800725" y="3609975"/>
                <a:ext cx="657225" cy="158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8" y="0"/>
                  </a:cxn>
                  <a:cxn ang="0">
                    <a:pos x="30" y="0"/>
                  </a:cxn>
                  <a:cxn ang="0">
                    <a:pos x="42" y="0"/>
                  </a:cxn>
                  <a:cxn ang="0">
                    <a:pos x="54" y="0"/>
                  </a:cxn>
                  <a:cxn ang="0">
                    <a:pos x="66" y="0"/>
                  </a:cxn>
                  <a:cxn ang="0">
                    <a:pos x="78" y="0"/>
                  </a:cxn>
                  <a:cxn ang="0">
                    <a:pos x="90" y="0"/>
                  </a:cxn>
                  <a:cxn ang="0">
                    <a:pos x="102" y="0"/>
                  </a:cxn>
                  <a:cxn ang="0">
                    <a:pos x="114" y="0"/>
                  </a:cxn>
                  <a:cxn ang="0">
                    <a:pos x="126" y="0"/>
                  </a:cxn>
                  <a:cxn ang="0">
                    <a:pos x="138" y="0"/>
                  </a:cxn>
                  <a:cxn ang="0">
                    <a:pos x="150" y="0"/>
                  </a:cxn>
                  <a:cxn ang="0">
                    <a:pos x="162" y="0"/>
                  </a:cxn>
                  <a:cxn ang="0">
                    <a:pos x="174" y="0"/>
                  </a:cxn>
                  <a:cxn ang="0">
                    <a:pos x="186" y="0"/>
                  </a:cxn>
                  <a:cxn ang="0">
                    <a:pos x="198" y="0"/>
                  </a:cxn>
                  <a:cxn ang="0">
                    <a:pos x="210" y="0"/>
                  </a:cxn>
                  <a:cxn ang="0">
                    <a:pos x="222" y="0"/>
                  </a:cxn>
                  <a:cxn ang="0">
                    <a:pos x="234" y="0"/>
                  </a:cxn>
                  <a:cxn ang="0">
                    <a:pos x="246" y="0"/>
                  </a:cxn>
                  <a:cxn ang="0">
                    <a:pos x="258" y="0"/>
                  </a:cxn>
                  <a:cxn ang="0">
                    <a:pos x="270" y="0"/>
                  </a:cxn>
                  <a:cxn ang="0">
                    <a:pos x="282" y="0"/>
                  </a:cxn>
                  <a:cxn ang="0">
                    <a:pos x="294" y="0"/>
                  </a:cxn>
                  <a:cxn ang="0">
                    <a:pos x="306" y="0"/>
                  </a:cxn>
                  <a:cxn ang="0">
                    <a:pos x="318" y="0"/>
                  </a:cxn>
                  <a:cxn ang="0">
                    <a:pos x="330" y="0"/>
                  </a:cxn>
                  <a:cxn ang="0">
                    <a:pos x="342" y="0"/>
                  </a:cxn>
                  <a:cxn ang="0">
                    <a:pos x="354" y="0"/>
                  </a:cxn>
                  <a:cxn ang="0">
                    <a:pos x="366" y="0"/>
                  </a:cxn>
                  <a:cxn ang="0">
                    <a:pos x="378" y="0"/>
                  </a:cxn>
                  <a:cxn ang="0">
                    <a:pos x="390" y="0"/>
                  </a:cxn>
                  <a:cxn ang="0">
                    <a:pos x="402" y="0"/>
                  </a:cxn>
                  <a:cxn ang="0">
                    <a:pos x="414" y="0"/>
                  </a:cxn>
                </a:cxnLst>
                <a:rect l="0" t="0" r="r" b="b"/>
                <a:pathLst>
                  <a:path w="41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656" name="Freeform 250"/>
              <p:cNvSpPr>
                <a:spLocks/>
              </p:cNvSpPr>
              <p:nvPr/>
            </p:nvSpPr>
            <p:spPr bwMode="auto">
              <a:xfrm>
                <a:off x="2171700" y="1590675"/>
                <a:ext cx="1085850" cy="93345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12" y="78"/>
                  </a:cxn>
                  <a:cxn ang="0">
                    <a:pos x="18" y="198"/>
                  </a:cxn>
                  <a:cxn ang="0">
                    <a:pos x="30" y="162"/>
                  </a:cxn>
                  <a:cxn ang="0">
                    <a:pos x="36" y="168"/>
                  </a:cxn>
                  <a:cxn ang="0">
                    <a:pos x="48" y="210"/>
                  </a:cxn>
                  <a:cxn ang="0">
                    <a:pos x="54" y="348"/>
                  </a:cxn>
                  <a:cxn ang="0">
                    <a:pos x="66" y="522"/>
                  </a:cxn>
                  <a:cxn ang="0">
                    <a:pos x="78" y="588"/>
                  </a:cxn>
                  <a:cxn ang="0">
                    <a:pos x="96" y="588"/>
                  </a:cxn>
                  <a:cxn ang="0">
                    <a:pos x="114" y="588"/>
                  </a:cxn>
                  <a:cxn ang="0">
                    <a:pos x="132" y="588"/>
                  </a:cxn>
                  <a:cxn ang="0">
                    <a:pos x="150" y="588"/>
                  </a:cxn>
                  <a:cxn ang="0">
                    <a:pos x="168" y="588"/>
                  </a:cxn>
                  <a:cxn ang="0">
                    <a:pos x="186" y="588"/>
                  </a:cxn>
                  <a:cxn ang="0">
                    <a:pos x="204" y="588"/>
                  </a:cxn>
                  <a:cxn ang="0">
                    <a:pos x="222" y="588"/>
                  </a:cxn>
                  <a:cxn ang="0">
                    <a:pos x="240" y="588"/>
                  </a:cxn>
                  <a:cxn ang="0">
                    <a:pos x="258" y="588"/>
                  </a:cxn>
                  <a:cxn ang="0">
                    <a:pos x="276" y="588"/>
                  </a:cxn>
                  <a:cxn ang="0">
                    <a:pos x="294" y="588"/>
                  </a:cxn>
                  <a:cxn ang="0">
                    <a:pos x="312" y="588"/>
                  </a:cxn>
                  <a:cxn ang="0">
                    <a:pos x="330" y="588"/>
                  </a:cxn>
                  <a:cxn ang="0">
                    <a:pos x="348" y="588"/>
                  </a:cxn>
                  <a:cxn ang="0">
                    <a:pos x="366" y="588"/>
                  </a:cxn>
                  <a:cxn ang="0">
                    <a:pos x="384" y="588"/>
                  </a:cxn>
                  <a:cxn ang="0">
                    <a:pos x="402" y="588"/>
                  </a:cxn>
                  <a:cxn ang="0">
                    <a:pos x="420" y="588"/>
                  </a:cxn>
                  <a:cxn ang="0">
                    <a:pos x="438" y="588"/>
                  </a:cxn>
                  <a:cxn ang="0">
                    <a:pos x="456" y="588"/>
                  </a:cxn>
                  <a:cxn ang="0">
                    <a:pos x="474" y="588"/>
                  </a:cxn>
                  <a:cxn ang="0">
                    <a:pos x="492" y="588"/>
                  </a:cxn>
                  <a:cxn ang="0">
                    <a:pos x="510" y="588"/>
                  </a:cxn>
                  <a:cxn ang="0">
                    <a:pos x="528" y="588"/>
                  </a:cxn>
                  <a:cxn ang="0">
                    <a:pos x="546" y="588"/>
                  </a:cxn>
                  <a:cxn ang="0">
                    <a:pos x="564" y="588"/>
                  </a:cxn>
                  <a:cxn ang="0">
                    <a:pos x="582" y="588"/>
                  </a:cxn>
                  <a:cxn ang="0">
                    <a:pos x="600" y="588"/>
                  </a:cxn>
                  <a:cxn ang="0">
                    <a:pos x="618" y="588"/>
                  </a:cxn>
                  <a:cxn ang="0">
                    <a:pos x="636" y="588"/>
                  </a:cxn>
                  <a:cxn ang="0">
                    <a:pos x="654" y="588"/>
                  </a:cxn>
                  <a:cxn ang="0">
                    <a:pos x="672" y="588"/>
                  </a:cxn>
                </a:cxnLst>
                <a:rect l="0" t="0" r="r" b="b"/>
                <a:pathLst>
                  <a:path w="684" h="588">
                    <a:moveTo>
                      <a:pt x="0" y="246"/>
                    </a:moveTo>
                    <a:lnTo>
                      <a:pt x="0" y="0"/>
                    </a:lnTo>
                    <a:lnTo>
                      <a:pt x="0" y="24"/>
                    </a:lnTo>
                    <a:lnTo>
                      <a:pt x="6" y="30"/>
                    </a:lnTo>
                    <a:lnTo>
                      <a:pt x="6" y="72"/>
                    </a:lnTo>
                    <a:lnTo>
                      <a:pt x="12" y="78"/>
                    </a:lnTo>
                    <a:lnTo>
                      <a:pt x="12" y="156"/>
                    </a:lnTo>
                    <a:lnTo>
                      <a:pt x="18" y="168"/>
                    </a:lnTo>
                    <a:lnTo>
                      <a:pt x="18" y="198"/>
                    </a:lnTo>
                    <a:lnTo>
                      <a:pt x="24" y="192"/>
                    </a:lnTo>
                    <a:lnTo>
                      <a:pt x="24" y="168"/>
                    </a:lnTo>
                    <a:lnTo>
                      <a:pt x="30" y="162"/>
                    </a:lnTo>
                    <a:lnTo>
                      <a:pt x="30" y="156"/>
                    </a:lnTo>
                    <a:lnTo>
                      <a:pt x="30" y="162"/>
                    </a:lnTo>
                    <a:lnTo>
                      <a:pt x="36" y="168"/>
                    </a:lnTo>
                    <a:lnTo>
                      <a:pt x="36" y="198"/>
                    </a:lnTo>
                    <a:lnTo>
                      <a:pt x="42" y="204"/>
                    </a:lnTo>
                    <a:lnTo>
                      <a:pt x="48" y="210"/>
                    </a:lnTo>
                    <a:lnTo>
                      <a:pt x="48" y="222"/>
                    </a:lnTo>
                    <a:lnTo>
                      <a:pt x="54" y="234"/>
                    </a:lnTo>
                    <a:lnTo>
                      <a:pt x="54" y="348"/>
                    </a:lnTo>
                    <a:lnTo>
                      <a:pt x="60" y="366"/>
                    </a:lnTo>
                    <a:lnTo>
                      <a:pt x="60" y="504"/>
                    </a:lnTo>
                    <a:lnTo>
                      <a:pt x="66" y="522"/>
                    </a:lnTo>
                    <a:lnTo>
                      <a:pt x="66" y="588"/>
                    </a:lnTo>
                    <a:lnTo>
                      <a:pt x="72" y="588"/>
                    </a:lnTo>
                    <a:lnTo>
                      <a:pt x="78" y="588"/>
                    </a:lnTo>
                    <a:lnTo>
                      <a:pt x="84" y="588"/>
                    </a:lnTo>
                    <a:lnTo>
                      <a:pt x="90" y="588"/>
                    </a:lnTo>
                    <a:lnTo>
                      <a:pt x="96" y="588"/>
                    </a:lnTo>
                    <a:lnTo>
                      <a:pt x="102" y="588"/>
                    </a:lnTo>
                    <a:lnTo>
                      <a:pt x="108" y="588"/>
                    </a:lnTo>
                    <a:lnTo>
                      <a:pt x="114" y="588"/>
                    </a:lnTo>
                    <a:lnTo>
                      <a:pt x="120" y="588"/>
                    </a:lnTo>
                    <a:lnTo>
                      <a:pt x="126" y="588"/>
                    </a:lnTo>
                    <a:lnTo>
                      <a:pt x="132" y="588"/>
                    </a:lnTo>
                    <a:lnTo>
                      <a:pt x="138" y="588"/>
                    </a:lnTo>
                    <a:lnTo>
                      <a:pt x="144" y="588"/>
                    </a:lnTo>
                    <a:lnTo>
                      <a:pt x="150" y="588"/>
                    </a:lnTo>
                    <a:lnTo>
                      <a:pt x="156" y="588"/>
                    </a:lnTo>
                    <a:lnTo>
                      <a:pt x="162" y="588"/>
                    </a:lnTo>
                    <a:lnTo>
                      <a:pt x="168" y="588"/>
                    </a:lnTo>
                    <a:lnTo>
                      <a:pt x="174" y="588"/>
                    </a:lnTo>
                    <a:lnTo>
                      <a:pt x="180" y="588"/>
                    </a:lnTo>
                    <a:lnTo>
                      <a:pt x="186" y="588"/>
                    </a:lnTo>
                    <a:lnTo>
                      <a:pt x="192" y="588"/>
                    </a:lnTo>
                    <a:lnTo>
                      <a:pt x="198" y="588"/>
                    </a:lnTo>
                    <a:lnTo>
                      <a:pt x="204" y="588"/>
                    </a:lnTo>
                    <a:lnTo>
                      <a:pt x="210" y="588"/>
                    </a:lnTo>
                    <a:lnTo>
                      <a:pt x="216" y="588"/>
                    </a:lnTo>
                    <a:lnTo>
                      <a:pt x="222" y="588"/>
                    </a:lnTo>
                    <a:lnTo>
                      <a:pt x="228" y="588"/>
                    </a:lnTo>
                    <a:lnTo>
                      <a:pt x="234" y="588"/>
                    </a:lnTo>
                    <a:lnTo>
                      <a:pt x="240" y="588"/>
                    </a:lnTo>
                    <a:lnTo>
                      <a:pt x="246" y="588"/>
                    </a:lnTo>
                    <a:lnTo>
                      <a:pt x="252" y="588"/>
                    </a:lnTo>
                    <a:lnTo>
                      <a:pt x="258" y="588"/>
                    </a:lnTo>
                    <a:lnTo>
                      <a:pt x="264" y="588"/>
                    </a:lnTo>
                    <a:lnTo>
                      <a:pt x="270" y="588"/>
                    </a:lnTo>
                    <a:lnTo>
                      <a:pt x="276" y="588"/>
                    </a:lnTo>
                    <a:lnTo>
                      <a:pt x="282" y="588"/>
                    </a:lnTo>
                    <a:lnTo>
                      <a:pt x="288" y="588"/>
                    </a:lnTo>
                    <a:lnTo>
                      <a:pt x="294" y="588"/>
                    </a:lnTo>
                    <a:lnTo>
                      <a:pt x="300" y="588"/>
                    </a:lnTo>
                    <a:lnTo>
                      <a:pt x="306" y="588"/>
                    </a:lnTo>
                    <a:lnTo>
                      <a:pt x="312" y="588"/>
                    </a:lnTo>
                    <a:lnTo>
                      <a:pt x="318" y="588"/>
                    </a:lnTo>
                    <a:lnTo>
                      <a:pt x="324" y="588"/>
                    </a:lnTo>
                    <a:lnTo>
                      <a:pt x="330" y="588"/>
                    </a:lnTo>
                    <a:lnTo>
                      <a:pt x="336" y="588"/>
                    </a:lnTo>
                    <a:lnTo>
                      <a:pt x="342" y="588"/>
                    </a:lnTo>
                    <a:lnTo>
                      <a:pt x="348" y="588"/>
                    </a:lnTo>
                    <a:lnTo>
                      <a:pt x="354" y="588"/>
                    </a:lnTo>
                    <a:lnTo>
                      <a:pt x="360" y="588"/>
                    </a:lnTo>
                    <a:lnTo>
                      <a:pt x="366" y="588"/>
                    </a:lnTo>
                    <a:lnTo>
                      <a:pt x="372" y="588"/>
                    </a:lnTo>
                    <a:lnTo>
                      <a:pt x="378" y="588"/>
                    </a:lnTo>
                    <a:lnTo>
                      <a:pt x="384" y="588"/>
                    </a:lnTo>
                    <a:lnTo>
                      <a:pt x="390" y="588"/>
                    </a:lnTo>
                    <a:lnTo>
                      <a:pt x="396" y="588"/>
                    </a:lnTo>
                    <a:lnTo>
                      <a:pt x="402" y="588"/>
                    </a:lnTo>
                    <a:lnTo>
                      <a:pt x="408" y="588"/>
                    </a:lnTo>
                    <a:lnTo>
                      <a:pt x="414" y="588"/>
                    </a:lnTo>
                    <a:lnTo>
                      <a:pt x="420" y="588"/>
                    </a:lnTo>
                    <a:lnTo>
                      <a:pt x="426" y="588"/>
                    </a:lnTo>
                    <a:lnTo>
                      <a:pt x="432" y="588"/>
                    </a:lnTo>
                    <a:lnTo>
                      <a:pt x="438" y="588"/>
                    </a:lnTo>
                    <a:lnTo>
                      <a:pt x="444" y="588"/>
                    </a:lnTo>
                    <a:lnTo>
                      <a:pt x="450" y="588"/>
                    </a:lnTo>
                    <a:lnTo>
                      <a:pt x="456" y="588"/>
                    </a:lnTo>
                    <a:lnTo>
                      <a:pt x="462" y="588"/>
                    </a:lnTo>
                    <a:lnTo>
                      <a:pt x="468" y="588"/>
                    </a:lnTo>
                    <a:lnTo>
                      <a:pt x="474" y="588"/>
                    </a:lnTo>
                    <a:lnTo>
                      <a:pt x="480" y="588"/>
                    </a:lnTo>
                    <a:lnTo>
                      <a:pt x="486" y="588"/>
                    </a:lnTo>
                    <a:lnTo>
                      <a:pt x="492" y="588"/>
                    </a:lnTo>
                    <a:lnTo>
                      <a:pt x="498" y="588"/>
                    </a:lnTo>
                    <a:lnTo>
                      <a:pt x="504" y="588"/>
                    </a:lnTo>
                    <a:lnTo>
                      <a:pt x="510" y="588"/>
                    </a:lnTo>
                    <a:lnTo>
                      <a:pt x="516" y="588"/>
                    </a:lnTo>
                    <a:lnTo>
                      <a:pt x="522" y="588"/>
                    </a:lnTo>
                    <a:lnTo>
                      <a:pt x="528" y="588"/>
                    </a:lnTo>
                    <a:lnTo>
                      <a:pt x="534" y="588"/>
                    </a:lnTo>
                    <a:lnTo>
                      <a:pt x="540" y="588"/>
                    </a:lnTo>
                    <a:lnTo>
                      <a:pt x="546" y="588"/>
                    </a:lnTo>
                    <a:lnTo>
                      <a:pt x="552" y="588"/>
                    </a:lnTo>
                    <a:lnTo>
                      <a:pt x="558" y="588"/>
                    </a:lnTo>
                    <a:lnTo>
                      <a:pt x="564" y="588"/>
                    </a:lnTo>
                    <a:lnTo>
                      <a:pt x="570" y="588"/>
                    </a:lnTo>
                    <a:lnTo>
                      <a:pt x="576" y="588"/>
                    </a:lnTo>
                    <a:lnTo>
                      <a:pt x="582" y="588"/>
                    </a:lnTo>
                    <a:lnTo>
                      <a:pt x="588" y="588"/>
                    </a:lnTo>
                    <a:lnTo>
                      <a:pt x="594" y="588"/>
                    </a:lnTo>
                    <a:lnTo>
                      <a:pt x="600" y="588"/>
                    </a:lnTo>
                    <a:lnTo>
                      <a:pt x="606" y="588"/>
                    </a:lnTo>
                    <a:lnTo>
                      <a:pt x="612" y="588"/>
                    </a:lnTo>
                    <a:lnTo>
                      <a:pt x="618" y="588"/>
                    </a:lnTo>
                    <a:lnTo>
                      <a:pt x="624" y="588"/>
                    </a:lnTo>
                    <a:lnTo>
                      <a:pt x="630" y="588"/>
                    </a:lnTo>
                    <a:lnTo>
                      <a:pt x="636" y="588"/>
                    </a:lnTo>
                    <a:lnTo>
                      <a:pt x="642" y="588"/>
                    </a:lnTo>
                    <a:lnTo>
                      <a:pt x="648" y="588"/>
                    </a:lnTo>
                    <a:lnTo>
                      <a:pt x="654" y="588"/>
                    </a:lnTo>
                    <a:lnTo>
                      <a:pt x="660" y="588"/>
                    </a:lnTo>
                    <a:lnTo>
                      <a:pt x="666" y="588"/>
                    </a:lnTo>
                    <a:lnTo>
                      <a:pt x="672" y="588"/>
                    </a:lnTo>
                    <a:lnTo>
                      <a:pt x="678" y="588"/>
                    </a:lnTo>
                    <a:lnTo>
                      <a:pt x="684" y="588"/>
                    </a:lnTo>
                  </a:path>
                </a:pathLst>
              </a:custGeom>
              <a:noFill/>
              <a:ln w="12700">
                <a:solidFill>
                  <a:srgbClr val="007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657" name="Freeform 251"/>
              <p:cNvSpPr>
                <a:spLocks/>
              </p:cNvSpPr>
              <p:nvPr/>
            </p:nvSpPr>
            <p:spPr bwMode="auto">
              <a:xfrm>
                <a:off x="3257550" y="2524125"/>
                <a:ext cx="1209675" cy="158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0" y="0"/>
                  </a:cxn>
                  <a:cxn ang="0">
                    <a:pos x="48" y="0"/>
                  </a:cxn>
                  <a:cxn ang="0">
                    <a:pos x="66" y="0"/>
                  </a:cxn>
                  <a:cxn ang="0">
                    <a:pos x="84" y="0"/>
                  </a:cxn>
                  <a:cxn ang="0">
                    <a:pos x="102" y="0"/>
                  </a:cxn>
                  <a:cxn ang="0">
                    <a:pos x="120" y="0"/>
                  </a:cxn>
                  <a:cxn ang="0">
                    <a:pos x="138" y="0"/>
                  </a:cxn>
                  <a:cxn ang="0">
                    <a:pos x="156" y="0"/>
                  </a:cxn>
                  <a:cxn ang="0">
                    <a:pos x="174" y="0"/>
                  </a:cxn>
                  <a:cxn ang="0">
                    <a:pos x="192" y="0"/>
                  </a:cxn>
                  <a:cxn ang="0">
                    <a:pos x="210" y="0"/>
                  </a:cxn>
                  <a:cxn ang="0">
                    <a:pos x="228" y="0"/>
                  </a:cxn>
                  <a:cxn ang="0">
                    <a:pos x="246" y="0"/>
                  </a:cxn>
                  <a:cxn ang="0">
                    <a:pos x="264" y="0"/>
                  </a:cxn>
                  <a:cxn ang="0">
                    <a:pos x="282" y="0"/>
                  </a:cxn>
                  <a:cxn ang="0">
                    <a:pos x="300" y="0"/>
                  </a:cxn>
                  <a:cxn ang="0">
                    <a:pos x="318" y="0"/>
                  </a:cxn>
                  <a:cxn ang="0">
                    <a:pos x="336" y="0"/>
                  </a:cxn>
                  <a:cxn ang="0">
                    <a:pos x="354" y="0"/>
                  </a:cxn>
                  <a:cxn ang="0">
                    <a:pos x="372" y="0"/>
                  </a:cxn>
                  <a:cxn ang="0">
                    <a:pos x="390" y="0"/>
                  </a:cxn>
                  <a:cxn ang="0">
                    <a:pos x="408" y="0"/>
                  </a:cxn>
                  <a:cxn ang="0">
                    <a:pos x="426" y="0"/>
                  </a:cxn>
                  <a:cxn ang="0">
                    <a:pos x="444" y="0"/>
                  </a:cxn>
                  <a:cxn ang="0">
                    <a:pos x="462" y="0"/>
                  </a:cxn>
                  <a:cxn ang="0">
                    <a:pos x="480" y="0"/>
                  </a:cxn>
                  <a:cxn ang="0">
                    <a:pos x="498" y="0"/>
                  </a:cxn>
                  <a:cxn ang="0">
                    <a:pos x="516" y="0"/>
                  </a:cxn>
                  <a:cxn ang="0">
                    <a:pos x="534" y="0"/>
                  </a:cxn>
                  <a:cxn ang="0">
                    <a:pos x="552" y="0"/>
                  </a:cxn>
                  <a:cxn ang="0">
                    <a:pos x="570" y="0"/>
                  </a:cxn>
                  <a:cxn ang="0">
                    <a:pos x="588" y="0"/>
                  </a:cxn>
                  <a:cxn ang="0">
                    <a:pos x="606" y="0"/>
                  </a:cxn>
                  <a:cxn ang="0">
                    <a:pos x="624" y="0"/>
                  </a:cxn>
                  <a:cxn ang="0">
                    <a:pos x="642" y="0"/>
                  </a:cxn>
                  <a:cxn ang="0">
                    <a:pos x="660" y="0"/>
                  </a:cxn>
                  <a:cxn ang="0">
                    <a:pos x="678" y="0"/>
                  </a:cxn>
                  <a:cxn ang="0">
                    <a:pos x="696" y="0"/>
                  </a:cxn>
                  <a:cxn ang="0">
                    <a:pos x="714" y="0"/>
                  </a:cxn>
                  <a:cxn ang="0">
                    <a:pos x="732" y="0"/>
                  </a:cxn>
                  <a:cxn ang="0">
                    <a:pos x="750" y="0"/>
                  </a:cxn>
                </a:cxnLst>
                <a:rect l="0" t="0" r="r" b="b"/>
                <a:pathLst>
                  <a:path w="762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50" y="0"/>
                    </a:lnTo>
                    <a:lnTo>
                      <a:pt x="456" y="0"/>
                    </a:lnTo>
                    <a:lnTo>
                      <a:pt x="462" y="0"/>
                    </a:lnTo>
                    <a:lnTo>
                      <a:pt x="468" y="0"/>
                    </a:lnTo>
                    <a:lnTo>
                      <a:pt x="474" y="0"/>
                    </a:lnTo>
                    <a:lnTo>
                      <a:pt x="480" y="0"/>
                    </a:lnTo>
                    <a:lnTo>
                      <a:pt x="486" y="0"/>
                    </a:lnTo>
                    <a:lnTo>
                      <a:pt x="492" y="0"/>
                    </a:lnTo>
                    <a:lnTo>
                      <a:pt x="498" y="0"/>
                    </a:lnTo>
                    <a:lnTo>
                      <a:pt x="504" y="0"/>
                    </a:lnTo>
                    <a:lnTo>
                      <a:pt x="510" y="0"/>
                    </a:lnTo>
                    <a:lnTo>
                      <a:pt x="516" y="0"/>
                    </a:lnTo>
                    <a:lnTo>
                      <a:pt x="522" y="0"/>
                    </a:lnTo>
                    <a:lnTo>
                      <a:pt x="528" y="0"/>
                    </a:lnTo>
                    <a:lnTo>
                      <a:pt x="534" y="0"/>
                    </a:lnTo>
                    <a:lnTo>
                      <a:pt x="540" y="0"/>
                    </a:lnTo>
                    <a:lnTo>
                      <a:pt x="546" y="0"/>
                    </a:lnTo>
                    <a:lnTo>
                      <a:pt x="552" y="0"/>
                    </a:lnTo>
                    <a:lnTo>
                      <a:pt x="558" y="0"/>
                    </a:lnTo>
                    <a:lnTo>
                      <a:pt x="564" y="0"/>
                    </a:lnTo>
                    <a:lnTo>
                      <a:pt x="570" y="0"/>
                    </a:lnTo>
                    <a:lnTo>
                      <a:pt x="576" y="0"/>
                    </a:lnTo>
                    <a:lnTo>
                      <a:pt x="582" y="0"/>
                    </a:lnTo>
                    <a:lnTo>
                      <a:pt x="588" y="0"/>
                    </a:lnTo>
                    <a:lnTo>
                      <a:pt x="594" y="0"/>
                    </a:lnTo>
                    <a:lnTo>
                      <a:pt x="600" y="0"/>
                    </a:lnTo>
                    <a:lnTo>
                      <a:pt x="606" y="0"/>
                    </a:lnTo>
                    <a:lnTo>
                      <a:pt x="612" y="0"/>
                    </a:lnTo>
                    <a:lnTo>
                      <a:pt x="618" y="0"/>
                    </a:lnTo>
                    <a:lnTo>
                      <a:pt x="624" y="0"/>
                    </a:lnTo>
                    <a:lnTo>
                      <a:pt x="630" y="0"/>
                    </a:lnTo>
                    <a:lnTo>
                      <a:pt x="636" y="0"/>
                    </a:lnTo>
                    <a:lnTo>
                      <a:pt x="642" y="0"/>
                    </a:lnTo>
                    <a:lnTo>
                      <a:pt x="648" y="0"/>
                    </a:lnTo>
                    <a:lnTo>
                      <a:pt x="654" y="0"/>
                    </a:lnTo>
                    <a:lnTo>
                      <a:pt x="660" y="0"/>
                    </a:lnTo>
                    <a:lnTo>
                      <a:pt x="666" y="0"/>
                    </a:lnTo>
                    <a:lnTo>
                      <a:pt x="672" y="0"/>
                    </a:lnTo>
                    <a:lnTo>
                      <a:pt x="678" y="0"/>
                    </a:lnTo>
                    <a:lnTo>
                      <a:pt x="684" y="0"/>
                    </a:lnTo>
                    <a:lnTo>
                      <a:pt x="690" y="0"/>
                    </a:lnTo>
                    <a:lnTo>
                      <a:pt x="696" y="0"/>
                    </a:lnTo>
                    <a:lnTo>
                      <a:pt x="702" y="0"/>
                    </a:lnTo>
                    <a:lnTo>
                      <a:pt x="708" y="0"/>
                    </a:lnTo>
                    <a:lnTo>
                      <a:pt x="714" y="0"/>
                    </a:lnTo>
                    <a:lnTo>
                      <a:pt x="720" y="0"/>
                    </a:lnTo>
                    <a:lnTo>
                      <a:pt x="726" y="0"/>
                    </a:lnTo>
                    <a:lnTo>
                      <a:pt x="732" y="0"/>
                    </a:lnTo>
                    <a:lnTo>
                      <a:pt x="738" y="0"/>
                    </a:lnTo>
                    <a:lnTo>
                      <a:pt x="744" y="0"/>
                    </a:lnTo>
                    <a:lnTo>
                      <a:pt x="750" y="0"/>
                    </a:lnTo>
                    <a:lnTo>
                      <a:pt x="756" y="0"/>
                    </a:lnTo>
                    <a:lnTo>
                      <a:pt x="762" y="0"/>
                    </a:lnTo>
                  </a:path>
                </a:pathLst>
              </a:custGeom>
              <a:noFill/>
              <a:ln w="12700">
                <a:solidFill>
                  <a:srgbClr val="007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658" name="Freeform 252"/>
              <p:cNvSpPr>
                <a:spLocks/>
              </p:cNvSpPr>
              <p:nvPr/>
            </p:nvSpPr>
            <p:spPr bwMode="auto">
              <a:xfrm>
                <a:off x="4467225" y="1695450"/>
                <a:ext cx="1028700" cy="828675"/>
              </a:xfrm>
              <a:custGeom>
                <a:avLst/>
                <a:gdLst/>
                <a:ahLst/>
                <a:cxnLst>
                  <a:cxn ang="0">
                    <a:pos x="12" y="522"/>
                  </a:cxn>
                  <a:cxn ang="0">
                    <a:pos x="30" y="522"/>
                  </a:cxn>
                  <a:cxn ang="0">
                    <a:pos x="48" y="522"/>
                  </a:cxn>
                  <a:cxn ang="0">
                    <a:pos x="66" y="522"/>
                  </a:cxn>
                  <a:cxn ang="0">
                    <a:pos x="84" y="522"/>
                  </a:cxn>
                  <a:cxn ang="0">
                    <a:pos x="102" y="522"/>
                  </a:cxn>
                  <a:cxn ang="0">
                    <a:pos x="120" y="522"/>
                  </a:cxn>
                  <a:cxn ang="0">
                    <a:pos x="138" y="522"/>
                  </a:cxn>
                  <a:cxn ang="0">
                    <a:pos x="156" y="522"/>
                  </a:cxn>
                  <a:cxn ang="0">
                    <a:pos x="174" y="522"/>
                  </a:cxn>
                  <a:cxn ang="0">
                    <a:pos x="192" y="522"/>
                  </a:cxn>
                  <a:cxn ang="0">
                    <a:pos x="210" y="522"/>
                  </a:cxn>
                  <a:cxn ang="0">
                    <a:pos x="228" y="522"/>
                  </a:cxn>
                  <a:cxn ang="0">
                    <a:pos x="246" y="522"/>
                  </a:cxn>
                  <a:cxn ang="0">
                    <a:pos x="264" y="510"/>
                  </a:cxn>
                  <a:cxn ang="0">
                    <a:pos x="270" y="450"/>
                  </a:cxn>
                  <a:cxn ang="0">
                    <a:pos x="282" y="414"/>
                  </a:cxn>
                  <a:cxn ang="0">
                    <a:pos x="288" y="372"/>
                  </a:cxn>
                  <a:cxn ang="0">
                    <a:pos x="300" y="342"/>
                  </a:cxn>
                  <a:cxn ang="0">
                    <a:pos x="306" y="306"/>
                  </a:cxn>
                  <a:cxn ang="0">
                    <a:pos x="318" y="282"/>
                  </a:cxn>
                  <a:cxn ang="0">
                    <a:pos x="324" y="252"/>
                  </a:cxn>
                  <a:cxn ang="0">
                    <a:pos x="336" y="228"/>
                  </a:cxn>
                  <a:cxn ang="0">
                    <a:pos x="342" y="198"/>
                  </a:cxn>
                  <a:cxn ang="0">
                    <a:pos x="354" y="174"/>
                  </a:cxn>
                  <a:cxn ang="0">
                    <a:pos x="360" y="132"/>
                  </a:cxn>
                  <a:cxn ang="0">
                    <a:pos x="372" y="108"/>
                  </a:cxn>
                  <a:cxn ang="0">
                    <a:pos x="384" y="72"/>
                  </a:cxn>
                  <a:cxn ang="0">
                    <a:pos x="402" y="60"/>
                  </a:cxn>
                  <a:cxn ang="0">
                    <a:pos x="426" y="36"/>
                  </a:cxn>
                  <a:cxn ang="0">
                    <a:pos x="438" y="12"/>
                  </a:cxn>
                  <a:cxn ang="0">
                    <a:pos x="456" y="0"/>
                  </a:cxn>
                  <a:cxn ang="0">
                    <a:pos x="474" y="6"/>
                  </a:cxn>
                  <a:cxn ang="0">
                    <a:pos x="492" y="12"/>
                  </a:cxn>
                  <a:cxn ang="0">
                    <a:pos x="510" y="6"/>
                  </a:cxn>
                  <a:cxn ang="0">
                    <a:pos x="528" y="0"/>
                  </a:cxn>
                  <a:cxn ang="0">
                    <a:pos x="546" y="0"/>
                  </a:cxn>
                  <a:cxn ang="0">
                    <a:pos x="564" y="6"/>
                  </a:cxn>
                  <a:cxn ang="0">
                    <a:pos x="582" y="6"/>
                  </a:cxn>
                  <a:cxn ang="0">
                    <a:pos x="600" y="6"/>
                  </a:cxn>
                  <a:cxn ang="0">
                    <a:pos x="618" y="0"/>
                  </a:cxn>
                  <a:cxn ang="0">
                    <a:pos x="636" y="0"/>
                  </a:cxn>
                </a:cxnLst>
                <a:rect l="0" t="0" r="r" b="b"/>
                <a:pathLst>
                  <a:path w="648" h="522">
                    <a:moveTo>
                      <a:pt x="0" y="522"/>
                    </a:moveTo>
                    <a:lnTo>
                      <a:pt x="6" y="522"/>
                    </a:lnTo>
                    <a:lnTo>
                      <a:pt x="12" y="522"/>
                    </a:lnTo>
                    <a:lnTo>
                      <a:pt x="18" y="522"/>
                    </a:lnTo>
                    <a:lnTo>
                      <a:pt x="24" y="522"/>
                    </a:lnTo>
                    <a:lnTo>
                      <a:pt x="30" y="522"/>
                    </a:lnTo>
                    <a:lnTo>
                      <a:pt x="36" y="522"/>
                    </a:lnTo>
                    <a:lnTo>
                      <a:pt x="42" y="522"/>
                    </a:lnTo>
                    <a:lnTo>
                      <a:pt x="48" y="522"/>
                    </a:lnTo>
                    <a:lnTo>
                      <a:pt x="54" y="522"/>
                    </a:lnTo>
                    <a:lnTo>
                      <a:pt x="60" y="522"/>
                    </a:lnTo>
                    <a:lnTo>
                      <a:pt x="66" y="522"/>
                    </a:lnTo>
                    <a:lnTo>
                      <a:pt x="72" y="522"/>
                    </a:lnTo>
                    <a:lnTo>
                      <a:pt x="78" y="522"/>
                    </a:lnTo>
                    <a:lnTo>
                      <a:pt x="84" y="522"/>
                    </a:lnTo>
                    <a:lnTo>
                      <a:pt x="90" y="522"/>
                    </a:lnTo>
                    <a:lnTo>
                      <a:pt x="96" y="522"/>
                    </a:lnTo>
                    <a:lnTo>
                      <a:pt x="102" y="522"/>
                    </a:lnTo>
                    <a:lnTo>
                      <a:pt x="108" y="522"/>
                    </a:lnTo>
                    <a:lnTo>
                      <a:pt x="114" y="522"/>
                    </a:lnTo>
                    <a:lnTo>
                      <a:pt x="120" y="522"/>
                    </a:lnTo>
                    <a:lnTo>
                      <a:pt x="126" y="522"/>
                    </a:lnTo>
                    <a:lnTo>
                      <a:pt x="132" y="522"/>
                    </a:lnTo>
                    <a:lnTo>
                      <a:pt x="138" y="522"/>
                    </a:lnTo>
                    <a:lnTo>
                      <a:pt x="144" y="522"/>
                    </a:lnTo>
                    <a:lnTo>
                      <a:pt x="150" y="522"/>
                    </a:lnTo>
                    <a:lnTo>
                      <a:pt x="156" y="522"/>
                    </a:lnTo>
                    <a:lnTo>
                      <a:pt x="162" y="522"/>
                    </a:lnTo>
                    <a:lnTo>
                      <a:pt x="168" y="522"/>
                    </a:lnTo>
                    <a:lnTo>
                      <a:pt x="174" y="522"/>
                    </a:lnTo>
                    <a:lnTo>
                      <a:pt x="180" y="522"/>
                    </a:lnTo>
                    <a:lnTo>
                      <a:pt x="186" y="522"/>
                    </a:lnTo>
                    <a:lnTo>
                      <a:pt x="192" y="522"/>
                    </a:lnTo>
                    <a:lnTo>
                      <a:pt x="198" y="522"/>
                    </a:lnTo>
                    <a:lnTo>
                      <a:pt x="204" y="522"/>
                    </a:lnTo>
                    <a:lnTo>
                      <a:pt x="210" y="522"/>
                    </a:lnTo>
                    <a:lnTo>
                      <a:pt x="216" y="522"/>
                    </a:lnTo>
                    <a:lnTo>
                      <a:pt x="222" y="522"/>
                    </a:lnTo>
                    <a:lnTo>
                      <a:pt x="228" y="522"/>
                    </a:lnTo>
                    <a:lnTo>
                      <a:pt x="234" y="522"/>
                    </a:lnTo>
                    <a:lnTo>
                      <a:pt x="240" y="522"/>
                    </a:lnTo>
                    <a:lnTo>
                      <a:pt x="246" y="522"/>
                    </a:lnTo>
                    <a:lnTo>
                      <a:pt x="252" y="522"/>
                    </a:lnTo>
                    <a:lnTo>
                      <a:pt x="258" y="516"/>
                    </a:lnTo>
                    <a:lnTo>
                      <a:pt x="264" y="510"/>
                    </a:lnTo>
                    <a:lnTo>
                      <a:pt x="264" y="480"/>
                    </a:lnTo>
                    <a:lnTo>
                      <a:pt x="270" y="474"/>
                    </a:lnTo>
                    <a:lnTo>
                      <a:pt x="270" y="450"/>
                    </a:lnTo>
                    <a:lnTo>
                      <a:pt x="276" y="444"/>
                    </a:lnTo>
                    <a:lnTo>
                      <a:pt x="276" y="420"/>
                    </a:lnTo>
                    <a:lnTo>
                      <a:pt x="282" y="414"/>
                    </a:lnTo>
                    <a:lnTo>
                      <a:pt x="282" y="396"/>
                    </a:lnTo>
                    <a:lnTo>
                      <a:pt x="288" y="390"/>
                    </a:lnTo>
                    <a:lnTo>
                      <a:pt x="288" y="372"/>
                    </a:lnTo>
                    <a:lnTo>
                      <a:pt x="294" y="366"/>
                    </a:lnTo>
                    <a:lnTo>
                      <a:pt x="294" y="348"/>
                    </a:lnTo>
                    <a:lnTo>
                      <a:pt x="300" y="342"/>
                    </a:lnTo>
                    <a:lnTo>
                      <a:pt x="300" y="324"/>
                    </a:lnTo>
                    <a:lnTo>
                      <a:pt x="306" y="318"/>
                    </a:lnTo>
                    <a:lnTo>
                      <a:pt x="306" y="306"/>
                    </a:lnTo>
                    <a:lnTo>
                      <a:pt x="312" y="300"/>
                    </a:lnTo>
                    <a:lnTo>
                      <a:pt x="312" y="288"/>
                    </a:lnTo>
                    <a:lnTo>
                      <a:pt x="318" y="282"/>
                    </a:lnTo>
                    <a:lnTo>
                      <a:pt x="318" y="270"/>
                    </a:lnTo>
                    <a:lnTo>
                      <a:pt x="324" y="264"/>
                    </a:lnTo>
                    <a:lnTo>
                      <a:pt x="324" y="252"/>
                    </a:lnTo>
                    <a:lnTo>
                      <a:pt x="330" y="246"/>
                    </a:lnTo>
                    <a:lnTo>
                      <a:pt x="330" y="234"/>
                    </a:lnTo>
                    <a:lnTo>
                      <a:pt x="336" y="228"/>
                    </a:lnTo>
                    <a:lnTo>
                      <a:pt x="336" y="216"/>
                    </a:lnTo>
                    <a:lnTo>
                      <a:pt x="342" y="210"/>
                    </a:lnTo>
                    <a:lnTo>
                      <a:pt x="342" y="198"/>
                    </a:lnTo>
                    <a:lnTo>
                      <a:pt x="348" y="192"/>
                    </a:lnTo>
                    <a:lnTo>
                      <a:pt x="348" y="180"/>
                    </a:lnTo>
                    <a:lnTo>
                      <a:pt x="354" y="174"/>
                    </a:lnTo>
                    <a:lnTo>
                      <a:pt x="354" y="156"/>
                    </a:lnTo>
                    <a:lnTo>
                      <a:pt x="360" y="150"/>
                    </a:lnTo>
                    <a:lnTo>
                      <a:pt x="360" y="132"/>
                    </a:lnTo>
                    <a:lnTo>
                      <a:pt x="366" y="126"/>
                    </a:lnTo>
                    <a:lnTo>
                      <a:pt x="366" y="114"/>
                    </a:lnTo>
                    <a:lnTo>
                      <a:pt x="372" y="108"/>
                    </a:lnTo>
                    <a:lnTo>
                      <a:pt x="372" y="96"/>
                    </a:lnTo>
                    <a:lnTo>
                      <a:pt x="384" y="84"/>
                    </a:lnTo>
                    <a:lnTo>
                      <a:pt x="384" y="72"/>
                    </a:lnTo>
                    <a:lnTo>
                      <a:pt x="390" y="66"/>
                    </a:lnTo>
                    <a:lnTo>
                      <a:pt x="396" y="60"/>
                    </a:lnTo>
                    <a:lnTo>
                      <a:pt x="402" y="60"/>
                    </a:lnTo>
                    <a:lnTo>
                      <a:pt x="408" y="54"/>
                    </a:lnTo>
                    <a:lnTo>
                      <a:pt x="414" y="48"/>
                    </a:lnTo>
                    <a:lnTo>
                      <a:pt x="426" y="36"/>
                    </a:lnTo>
                    <a:lnTo>
                      <a:pt x="426" y="30"/>
                    </a:lnTo>
                    <a:lnTo>
                      <a:pt x="438" y="18"/>
                    </a:lnTo>
                    <a:lnTo>
                      <a:pt x="438" y="12"/>
                    </a:lnTo>
                    <a:lnTo>
                      <a:pt x="444" y="6"/>
                    </a:lnTo>
                    <a:lnTo>
                      <a:pt x="450" y="0"/>
                    </a:lnTo>
                    <a:lnTo>
                      <a:pt x="456" y="0"/>
                    </a:lnTo>
                    <a:lnTo>
                      <a:pt x="462" y="6"/>
                    </a:lnTo>
                    <a:lnTo>
                      <a:pt x="468" y="6"/>
                    </a:lnTo>
                    <a:lnTo>
                      <a:pt x="474" y="6"/>
                    </a:lnTo>
                    <a:lnTo>
                      <a:pt x="480" y="12"/>
                    </a:lnTo>
                    <a:lnTo>
                      <a:pt x="486" y="12"/>
                    </a:lnTo>
                    <a:lnTo>
                      <a:pt x="492" y="12"/>
                    </a:lnTo>
                    <a:lnTo>
                      <a:pt x="498" y="12"/>
                    </a:lnTo>
                    <a:lnTo>
                      <a:pt x="504" y="6"/>
                    </a:lnTo>
                    <a:lnTo>
                      <a:pt x="510" y="6"/>
                    </a:lnTo>
                    <a:lnTo>
                      <a:pt x="516" y="6"/>
                    </a:lnTo>
                    <a:lnTo>
                      <a:pt x="522" y="6"/>
                    </a:lnTo>
                    <a:lnTo>
                      <a:pt x="528" y="0"/>
                    </a:lnTo>
                    <a:lnTo>
                      <a:pt x="534" y="0"/>
                    </a:lnTo>
                    <a:lnTo>
                      <a:pt x="540" y="0"/>
                    </a:lnTo>
                    <a:lnTo>
                      <a:pt x="546" y="0"/>
                    </a:lnTo>
                    <a:lnTo>
                      <a:pt x="552" y="6"/>
                    </a:lnTo>
                    <a:lnTo>
                      <a:pt x="558" y="6"/>
                    </a:lnTo>
                    <a:lnTo>
                      <a:pt x="564" y="6"/>
                    </a:lnTo>
                    <a:lnTo>
                      <a:pt x="570" y="6"/>
                    </a:lnTo>
                    <a:lnTo>
                      <a:pt x="576" y="6"/>
                    </a:lnTo>
                    <a:lnTo>
                      <a:pt x="582" y="6"/>
                    </a:lnTo>
                    <a:lnTo>
                      <a:pt x="588" y="6"/>
                    </a:lnTo>
                    <a:lnTo>
                      <a:pt x="594" y="6"/>
                    </a:lnTo>
                    <a:lnTo>
                      <a:pt x="600" y="6"/>
                    </a:lnTo>
                    <a:lnTo>
                      <a:pt x="606" y="6"/>
                    </a:lnTo>
                    <a:lnTo>
                      <a:pt x="612" y="0"/>
                    </a:lnTo>
                    <a:lnTo>
                      <a:pt x="618" y="0"/>
                    </a:lnTo>
                    <a:lnTo>
                      <a:pt x="624" y="0"/>
                    </a:lnTo>
                    <a:lnTo>
                      <a:pt x="630" y="0"/>
                    </a:lnTo>
                    <a:lnTo>
                      <a:pt x="636" y="0"/>
                    </a:lnTo>
                    <a:lnTo>
                      <a:pt x="642" y="0"/>
                    </a:lnTo>
                    <a:lnTo>
                      <a:pt x="648" y="0"/>
                    </a:lnTo>
                  </a:path>
                </a:pathLst>
              </a:custGeom>
              <a:noFill/>
              <a:ln w="12700">
                <a:solidFill>
                  <a:srgbClr val="007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659" name="Freeform 253"/>
              <p:cNvSpPr>
                <a:spLocks/>
              </p:cNvSpPr>
              <p:nvPr/>
            </p:nvSpPr>
            <p:spPr bwMode="auto">
              <a:xfrm>
                <a:off x="5495925" y="1695450"/>
                <a:ext cx="962025" cy="9525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8" y="0"/>
                  </a:cxn>
                  <a:cxn ang="0">
                    <a:pos x="30" y="0"/>
                  </a:cxn>
                  <a:cxn ang="0">
                    <a:pos x="42" y="0"/>
                  </a:cxn>
                  <a:cxn ang="0">
                    <a:pos x="54" y="0"/>
                  </a:cxn>
                  <a:cxn ang="0">
                    <a:pos x="66" y="0"/>
                  </a:cxn>
                  <a:cxn ang="0">
                    <a:pos x="78" y="0"/>
                  </a:cxn>
                  <a:cxn ang="0">
                    <a:pos x="90" y="0"/>
                  </a:cxn>
                  <a:cxn ang="0">
                    <a:pos x="102" y="0"/>
                  </a:cxn>
                  <a:cxn ang="0">
                    <a:pos x="114" y="0"/>
                  </a:cxn>
                  <a:cxn ang="0">
                    <a:pos x="126" y="0"/>
                  </a:cxn>
                  <a:cxn ang="0">
                    <a:pos x="138" y="0"/>
                  </a:cxn>
                  <a:cxn ang="0">
                    <a:pos x="150" y="0"/>
                  </a:cxn>
                  <a:cxn ang="0">
                    <a:pos x="162" y="0"/>
                  </a:cxn>
                  <a:cxn ang="0">
                    <a:pos x="174" y="0"/>
                  </a:cxn>
                  <a:cxn ang="0">
                    <a:pos x="186" y="0"/>
                  </a:cxn>
                  <a:cxn ang="0">
                    <a:pos x="198" y="0"/>
                  </a:cxn>
                  <a:cxn ang="0">
                    <a:pos x="210" y="0"/>
                  </a:cxn>
                  <a:cxn ang="0">
                    <a:pos x="222" y="0"/>
                  </a:cxn>
                  <a:cxn ang="0">
                    <a:pos x="234" y="0"/>
                  </a:cxn>
                  <a:cxn ang="0">
                    <a:pos x="246" y="0"/>
                  </a:cxn>
                  <a:cxn ang="0">
                    <a:pos x="258" y="0"/>
                  </a:cxn>
                  <a:cxn ang="0">
                    <a:pos x="270" y="0"/>
                  </a:cxn>
                  <a:cxn ang="0">
                    <a:pos x="282" y="0"/>
                  </a:cxn>
                  <a:cxn ang="0">
                    <a:pos x="294" y="6"/>
                  </a:cxn>
                  <a:cxn ang="0">
                    <a:pos x="306" y="6"/>
                  </a:cxn>
                  <a:cxn ang="0">
                    <a:pos x="318" y="6"/>
                  </a:cxn>
                  <a:cxn ang="0">
                    <a:pos x="330" y="6"/>
                  </a:cxn>
                  <a:cxn ang="0">
                    <a:pos x="342" y="6"/>
                  </a:cxn>
                  <a:cxn ang="0">
                    <a:pos x="354" y="6"/>
                  </a:cxn>
                  <a:cxn ang="0">
                    <a:pos x="366" y="6"/>
                  </a:cxn>
                  <a:cxn ang="0">
                    <a:pos x="378" y="6"/>
                  </a:cxn>
                  <a:cxn ang="0">
                    <a:pos x="390" y="6"/>
                  </a:cxn>
                  <a:cxn ang="0">
                    <a:pos x="402" y="6"/>
                  </a:cxn>
                  <a:cxn ang="0">
                    <a:pos x="414" y="6"/>
                  </a:cxn>
                  <a:cxn ang="0">
                    <a:pos x="426" y="6"/>
                  </a:cxn>
                  <a:cxn ang="0">
                    <a:pos x="438" y="6"/>
                  </a:cxn>
                  <a:cxn ang="0">
                    <a:pos x="450" y="0"/>
                  </a:cxn>
                  <a:cxn ang="0">
                    <a:pos x="462" y="6"/>
                  </a:cxn>
                  <a:cxn ang="0">
                    <a:pos x="474" y="6"/>
                  </a:cxn>
                  <a:cxn ang="0">
                    <a:pos x="486" y="6"/>
                  </a:cxn>
                  <a:cxn ang="0">
                    <a:pos x="498" y="6"/>
                  </a:cxn>
                  <a:cxn ang="0">
                    <a:pos x="510" y="6"/>
                  </a:cxn>
                  <a:cxn ang="0">
                    <a:pos x="522" y="6"/>
                  </a:cxn>
                  <a:cxn ang="0">
                    <a:pos x="534" y="6"/>
                  </a:cxn>
                  <a:cxn ang="0">
                    <a:pos x="546" y="6"/>
                  </a:cxn>
                  <a:cxn ang="0">
                    <a:pos x="558" y="6"/>
                  </a:cxn>
                  <a:cxn ang="0">
                    <a:pos x="570" y="6"/>
                  </a:cxn>
                  <a:cxn ang="0">
                    <a:pos x="582" y="6"/>
                  </a:cxn>
                  <a:cxn ang="0">
                    <a:pos x="594" y="6"/>
                  </a:cxn>
                  <a:cxn ang="0">
                    <a:pos x="606" y="6"/>
                  </a:cxn>
                </a:cxnLst>
                <a:rect l="0" t="0" r="r" b="b"/>
                <a:pathLst>
                  <a:path w="606" h="6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6"/>
                    </a:lnTo>
                    <a:lnTo>
                      <a:pt x="300" y="6"/>
                    </a:lnTo>
                    <a:lnTo>
                      <a:pt x="306" y="6"/>
                    </a:lnTo>
                    <a:lnTo>
                      <a:pt x="312" y="0"/>
                    </a:lnTo>
                    <a:lnTo>
                      <a:pt x="318" y="6"/>
                    </a:lnTo>
                    <a:lnTo>
                      <a:pt x="324" y="6"/>
                    </a:lnTo>
                    <a:lnTo>
                      <a:pt x="330" y="6"/>
                    </a:lnTo>
                    <a:lnTo>
                      <a:pt x="336" y="6"/>
                    </a:lnTo>
                    <a:lnTo>
                      <a:pt x="342" y="6"/>
                    </a:lnTo>
                    <a:lnTo>
                      <a:pt x="348" y="6"/>
                    </a:lnTo>
                    <a:lnTo>
                      <a:pt x="354" y="6"/>
                    </a:lnTo>
                    <a:lnTo>
                      <a:pt x="360" y="6"/>
                    </a:lnTo>
                    <a:lnTo>
                      <a:pt x="366" y="6"/>
                    </a:lnTo>
                    <a:lnTo>
                      <a:pt x="372" y="6"/>
                    </a:lnTo>
                    <a:lnTo>
                      <a:pt x="378" y="6"/>
                    </a:lnTo>
                    <a:lnTo>
                      <a:pt x="384" y="6"/>
                    </a:lnTo>
                    <a:lnTo>
                      <a:pt x="390" y="6"/>
                    </a:lnTo>
                    <a:lnTo>
                      <a:pt x="396" y="6"/>
                    </a:lnTo>
                    <a:lnTo>
                      <a:pt x="402" y="6"/>
                    </a:lnTo>
                    <a:lnTo>
                      <a:pt x="408" y="6"/>
                    </a:lnTo>
                    <a:lnTo>
                      <a:pt x="414" y="6"/>
                    </a:lnTo>
                    <a:lnTo>
                      <a:pt x="420" y="6"/>
                    </a:lnTo>
                    <a:lnTo>
                      <a:pt x="426" y="6"/>
                    </a:lnTo>
                    <a:lnTo>
                      <a:pt x="432" y="6"/>
                    </a:lnTo>
                    <a:lnTo>
                      <a:pt x="438" y="6"/>
                    </a:lnTo>
                    <a:lnTo>
                      <a:pt x="444" y="6"/>
                    </a:lnTo>
                    <a:lnTo>
                      <a:pt x="450" y="0"/>
                    </a:lnTo>
                    <a:lnTo>
                      <a:pt x="456" y="6"/>
                    </a:lnTo>
                    <a:lnTo>
                      <a:pt x="462" y="6"/>
                    </a:lnTo>
                    <a:lnTo>
                      <a:pt x="468" y="6"/>
                    </a:lnTo>
                    <a:lnTo>
                      <a:pt x="474" y="6"/>
                    </a:lnTo>
                    <a:lnTo>
                      <a:pt x="480" y="6"/>
                    </a:lnTo>
                    <a:lnTo>
                      <a:pt x="486" y="6"/>
                    </a:lnTo>
                    <a:lnTo>
                      <a:pt x="492" y="6"/>
                    </a:lnTo>
                    <a:lnTo>
                      <a:pt x="498" y="6"/>
                    </a:lnTo>
                    <a:lnTo>
                      <a:pt x="504" y="6"/>
                    </a:lnTo>
                    <a:lnTo>
                      <a:pt x="510" y="6"/>
                    </a:lnTo>
                    <a:lnTo>
                      <a:pt x="516" y="6"/>
                    </a:lnTo>
                    <a:lnTo>
                      <a:pt x="522" y="6"/>
                    </a:lnTo>
                    <a:lnTo>
                      <a:pt x="528" y="6"/>
                    </a:lnTo>
                    <a:lnTo>
                      <a:pt x="534" y="6"/>
                    </a:lnTo>
                    <a:lnTo>
                      <a:pt x="540" y="6"/>
                    </a:lnTo>
                    <a:lnTo>
                      <a:pt x="546" y="6"/>
                    </a:lnTo>
                    <a:lnTo>
                      <a:pt x="552" y="6"/>
                    </a:lnTo>
                    <a:lnTo>
                      <a:pt x="558" y="6"/>
                    </a:lnTo>
                    <a:lnTo>
                      <a:pt x="564" y="6"/>
                    </a:lnTo>
                    <a:lnTo>
                      <a:pt x="570" y="6"/>
                    </a:lnTo>
                    <a:lnTo>
                      <a:pt x="576" y="6"/>
                    </a:lnTo>
                    <a:lnTo>
                      <a:pt x="582" y="6"/>
                    </a:lnTo>
                    <a:lnTo>
                      <a:pt x="588" y="6"/>
                    </a:lnTo>
                    <a:lnTo>
                      <a:pt x="594" y="6"/>
                    </a:lnTo>
                    <a:lnTo>
                      <a:pt x="600" y="6"/>
                    </a:lnTo>
                    <a:lnTo>
                      <a:pt x="606" y="6"/>
                    </a:lnTo>
                  </a:path>
                </a:pathLst>
              </a:custGeom>
              <a:noFill/>
              <a:ln w="12700">
                <a:solidFill>
                  <a:srgbClr val="007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660" name="Freeform 254"/>
              <p:cNvSpPr>
                <a:spLocks/>
              </p:cNvSpPr>
              <p:nvPr/>
            </p:nvSpPr>
            <p:spPr bwMode="auto">
              <a:xfrm>
                <a:off x="2171700" y="3495675"/>
                <a:ext cx="1190625" cy="381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18" y="24"/>
                  </a:cxn>
                  <a:cxn ang="0">
                    <a:pos x="36" y="24"/>
                  </a:cxn>
                  <a:cxn ang="0">
                    <a:pos x="54" y="24"/>
                  </a:cxn>
                  <a:cxn ang="0">
                    <a:pos x="72" y="24"/>
                  </a:cxn>
                  <a:cxn ang="0">
                    <a:pos x="90" y="24"/>
                  </a:cxn>
                  <a:cxn ang="0">
                    <a:pos x="108" y="24"/>
                  </a:cxn>
                  <a:cxn ang="0">
                    <a:pos x="126" y="24"/>
                  </a:cxn>
                  <a:cxn ang="0">
                    <a:pos x="144" y="24"/>
                  </a:cxn>
                  <a:cxn ang="0">
                    <a:pos x="162" y="24"/>
                  </a:cxn>
                  <a:cxn ang="0">
                    <a:pos x="180" y="24"/>
                  </a:cxn>
                  <a:cxn ang="0">
                    <a:pos x="198" y="24"/>
                  </a:cxn>
                  <a:cxn ang="0">
                    <a:pos x="216" y="24"/>
                  </a:cxn>
                  <a:cxn ang="0">
                    <a:pos x="234" y="24"/>
                  </a:cxn>
                  <a:cxn ang="0">
                    <a:pos x="252" y="24"/>
                  </a:cxn>
                  <a:cxn ang="0">
                    <a:pos x="270" y="24"/>
                  </a:cxn>
                  <a:cxn ang="0">
                    <a:pos x="288" y="24"/>
                  </a:cxn>
                  <a:cxn ang="0">
                    <a:pos x="306" y="24"/>
                  </a:cxn>
                  <a:cxn ang="0">
                    <a:pos x="324" y="24"/>
                  </a:cxn>
                  <a:cxn ang="0">
                    <a:pos x="342" y="24"/>
                  </a:cxn>
                  <a:cxn ang="0">
                    <a:pos x="360" y="24"/>
                  </a:cxn>
                  <a:cxn ang="0">
                    <a:pos x="378" y="24"/>
                  </a:cxn>
                  <a:cxn ang="0">
                    <a:pos x="396" y="24"/>
                  </a:cxn>
                  <a:cxn ang="0">
                    <a:pos x="414" y="24"/>
                  </a:cxn>
                  <a:cxn ang="0">
                    <a:pos x="432" y="24"/>
                  </a:cxn>
                  <a:cxn ang="0">
                    <a:pos x="450" y="24"/>
                  </a:cxn>
                  <a:cxn ang="0">
                    <a:pos x="468" y="24"/>
                  </a:cxn>
                  <a:cxn ang="0">
                    <a:pos x="486" y="24"/>
                  </a:cxn>
                  <a:cxn ang="0">
                    <a:pos x="504" y="24"/>
                  </a:cxn>
                  <a:cxn ang="0">
                    <a:pos x="522" y="24"/>
                  </a:cxn>
                  <a:cxn ang="0">
                    <a:pos x="540" y="24"/>
                  </a:cxn>
                  <a:cxn ang="0">
                    <a:pos x="558" y="24"/>
                  </a:cxn>
                  <a:cxn ang="0">
                    <a:pos x="576" y="24"/>
                  </a:cxn>
                  <a:cxn ang="0">
                    <a:pos x="594" y="24"/>
                  </a:cxn>
                  <a:cxn ang="0">
                    <a:pos x="612" y="24"/>
                  </a:cxn>
                  <a:cxn ang="0">
                    <a:pos x="630" y="24"/>
                  </a:cxn>
                  <a:cxn ang="0">
                    <a:pos x="648" y="24"/>
                  </a:cxn>
                  <a:cxn ang="0">
                    <a:pos x="666" y="24"/>
                  </a:cxn>
                  <a:cxn ang="0">
                    <a:pos x="684" y="24"/>
                  </a:cxn>
                  <a:cxn ang="0">
                    <a:pos x="702" y="24"/>
                  </a:cxn>
                  <a:cxn ang="0">
                    <a:pos x="720" y="24"/>
                  </a:cxn>
                  <a:cxn ang="0">
                    <a:pos x="738" y="24"/>
                  </a:cxn>
                </a:cxnLst>
                <a:rect l="0" t="0" r="r" b="b"/>
                <a:pathLst>
                  <a:path w="750" h="24">
                    <a:moveTo>
                      <a:pt x="0" y="6"/>
                    </a:moveTo>
                    <a:lnTo>
                      <a:pt x="0" y="0"/>
                    </a:lnTo>
                    <a:lnTo>
                      <a:pt x="0" y="24"/>
                    </a:lnTo>
                    <a:lnTo>
                      <a:pt x="6" y="24"/>
                    </a:lnTo>
                    <a:lnTo>
                      <a:pt x="12" y="24"/>
                    </a:lnTo>
                    <a:lnTo>
                      <a:pt x="18" y="24"/>
                    </a:lnTo>
                    <a:lnTo>
                      <a:pt x="24" y="24"/>
                    </a:lnTo>
                    <a:lnTo>
                      <a:pt x="30" y="24"/>
                    </a:lnTo>
                    <a:lnTo>
                      <a:pt x="36" y="24"/>
                    </a:lnTo>
                    <a:lnTo>
                      <a:pt x="42" y="24"/>
                    </a:lnTo>
                    <a:lnTo>
                      <a:pt x="48" y="24"/>
                    </a:lnTo>
                    <a:lnTo>
                      <a:pt x="54" y="24"/>
                    </a:lnTo>
                    <a:lnTo>
                      <a:pt x="60" y="24"/>
                    </a:lnTo>
                    <a:lnTo>
                      <a:pt x="66" y="24"/>
                    </a:lnTo>
                    <a:lnTo>
                      <a:pt x="72" y="24"/>
                    </a:lnTo>
                    <a:lnTo>
                      <a:pt x="78" y="24"/>
                    </a:lnTo>
                    <a:lnTo>
                      <a:pt x="84" y="24"/>
                    </a:lnTo>
                    <a:lnTo>
                      <a:pt x="90" y="24"/>
                    </a:lnTo>
                    <a:lnTo>
                      <a:pt x="96" y="24"/>
                    </a:lnTo>
                    <a:lnTo>
                      <a:pt x="102" y="24"/>
                    </a:lnTo>
                    <a:lnTo>
                      <a:pt x="108" y="24"/>
                    </a:lnTo>
                    <a:lnTo>
                      <a:pt x="114" y="24"/>
                    </a:lnTo>
                    <a:lnTo>
                      <a:pt x="120" y="24"/>
                    </a:lnTo>
                    <a:lnTo>
                      <a:pt x="126" y="24"/>
                    </a:lnTo>
                    <a:lnTo>
                      <a:pt x="132" y="24"/>
                    </a:lnTo>
                    <a:lnTo>
                      <a:pt x="138" y="24"/>
                    </a:lnTo>
                    <a:lnTo>
                      <a:pt x="144" y="24"/>
                    </a:lnTo>
                    <a:lnTo>
                      <a:pt x="150" y="24"/>
                    </a:lnTo>
                    <a:lnTo>
                      <a:pt x="156" y="24"/>
                    </a:lnTo>
                    <a:lnTo>
                      <a:pt x="162" y="24"/>
                    </a:lnTo>
                    <a:lnTo>
                      <a:pt x="168" y="24"/>
                    </a:lnTo>
                    <a:lnTo>
                      <a:pt x="174" y="24"/>
                    </a:lnTo>
                    <a:lnTo>
                      <a:pt x="180" y="24"/>
                    </a:lnTo>
                    <a:lnTo>
                      <a:pt x="186" y="24"/>
                    </a:lnTo>
                    <a:lnTo>
                      <a:pt x="192" y="24"/>
                    </a:lnTo>
                    <a:lnTo>
                      <a:pt x="198" y="24"/>
                    </a:lnTo>
                    <a:lnTo>
                      <a:pt x="204" y="24"/>
                    </a:lnTo>
                    <a:lnTo>
                      <a:pt x="210" y="24"/>
                    </a:lnTo>
                    <a:lnTo>
                      <a:pt x="216" y="24"/>
                    </a:lnTo>
                    <a:lnTo>
                      <a:pt x="222" y="24"/>
                    </a:lnTo>
                    <a:lnTo>
                      <a:pt x="228" y="24"/>
                    </a:lnTo>
                    <a:lnTo>
                      <a:pt x="234" y="24"/>
                    </a:lnTo>
                    <a:lnTo>
                      <a:pt x="240" y="24"/>
                    </a:lnTo>
                    <a:lnTo>
                      <a:pt x="246" y="24"/>
                    </a:lnTo>
                    <a:lnTo>
                      <a:pt x="252" y="24"/>
                    </a:lnTo>
                    <a:lnTo>
                      <a:pt x="258" y="24"/>
                    </a:lnTo>
                    <a:lnTo>
                      <a:pt x="264" y="24"/>
                    </a:lnTo>
                    <a:lnTo>
                      <a:pt x="270" y="24"/>
                    </a:lnTo>
                    <a:lnTo>
                      <a:pt x="276" y="24"/>
                    </a:lnTo>
                    <a:lnTo>
                      <a:pt x="282" y="24"/>
                    </a:lnTo>
                    <a:lnTo>
                      <a:pt x="288" y="24"/>
                    </a:lnTo>
                    <a:lnTo>
                      <a:pt x="294" y="24"/>
                    </a:lnTo>
                    <a:lnTo>
                      <a:pt x="300" y="24"/>
                    </a:lnTo>
                    <a:lnTo>
                      <a:pt x="306" y="24"/>
                    </a:lnTo>
                    <a:lnTo>
                      <a:pt x="312" y="24"/>
                    </a:lnTo>
                    <a:lnTo>
                      <a:pt x="318" y="24"/>
                    </a:lnTo>
                    <a:lnTo>
                      <a:pt x="324" y="24"/>
                    </a:lnTo>
                    <a:lnTo>
                      <a:pt x="330" y="24"/>
                    </a:lnTo>
                    <a:lnTo>
                      <a:pt x="336" y="24"/>
                    </a:lnTo>
                    <a:lnTo>
                      <a:pt x="342" y="24"/>
                    </a:lnTo>
                    <a:lnTo>
                      <a:pt x="348" y="24"/>
                    </a:lnTo>
                    <a:lnTo>
                      <a:pt x="354" y="24"/>
                    </a:lnTo>
                    <a:lnTo>
                      <a:pt x="360" y="24"/>
                    </a:lnTo>
                    <a:lnTo>
                      <a:pt x="366" y="24"/>
                    </a:lnTo>
                    <a:lnTo>
                      <a:pt x="372" y="24"/>
                    </a:lnTo>
                    <a:lnTo>
                      <a:pt x="378" y="24"/>
                    </a:lnTo>
                    <a:lnTo>
                      <a:pt x="384" y="24"/>
                    </a:lnTo>
                    <a:lnTo>
                      <a:pt x="390" y="24"/>
                    </a:lnTo>
                    <a:lnTo>
                      <a:pt x="396" y="24"/>
                    </a:lnTo>
                    <a:lnTo>
                      <a:pt x="402" y="24"/>
                    </a:lnTo>
                    <a:lnTo>
                      <a:pt x="408" y="24"/>
                    </a:lnTo>
                    <a:lnTo>
                      <a:pt x="414" y="24"/>
                    </a:lnTo>
                    <a:lnTo>
                      <a:pt x="420" y="24"/>
                    </a:lnTo>
                    <a:lnTo>
                      <a:pt x="426" y="24"/>
                    </a:lnTo>
                    <a:lnTo>
                      <a:pt x="432" y="24"/>
                    </a:lnTo>
                    <a:lnTo>
                      <a:pt x="438" y="24"/>
                    </a:lnTo>
                    <a:lnTo>
                      <a:pt x="444" y="24"/>
                    </a:lnTo>
                    <a:lnTo>
                      <a:pt x="450" y="24"/>
                    </a:lnTo>
                    <a:lnTo>
                      <a:pt x="456" y="24"/>
                    </a:lnTo>
                    <a:lnTo>
                      <a:pt x="462" y="24"/>
                    </a:lnTo>
                    <a:lnTo>
                      <a:pt x="468" y="24"/>
                    </a:lnTo>
                    <a:lnTo>
                      <a:pt x="474" y="24"/>
                    </a:lnTo>
                    <a:lnTo>
                      <a:pt x="480" y="24"/>
                    </a:lnTo>
                    <a:lnTo>
                      <a:pt x="486" y="24"/>
                    </a:lnTo>
                    <a:lnTo>
                      <a:pt x="492" y="24"/>
                    </a:lnTo>
                    <a:lnTo>
                      <a:pt x="498" y="24"/>
                    </a:lnTo>
                    <a:lnTo>
                      <a:pt x="504" y="24"/>
                    </a:lnTo>
                    <a:lnTo>
                      <a:pt x="510" y="24"/>
                    </a:lnTo>
                    <a:lnTo>
                      <a:pt x="516" y="24"/>
                    </a:lnTo>
                    <a:lnTo>
                      <a:pt x="522" y="24"/>
                    </a:lnTo>
                    <a:lnTo>
                      <a:pt x="528" y="24"/>
                    </a:lnTo>
                    <a:lnTo>
                      <a:pt x="534" y="24"/>
                    </a:lnTo>
                    <a:lnTo>
                      <a:pt x="540" y="24"/>
                    </a:lnTo>
                    <a:lnTo>
                      <a:pt x="546" y="24"/>
                    </a:lnTo>
                    <a:lnTo>
                      <a:pt x="552" y="24"/>
                    </a:lnTo>
                    <a:lnTo>
                      <a:pt x="558" y="24"/>
                    </a:lnTo>
                    <a:lnTo>
                      <a:pt x="564" y="24"/>
                    </a:lnTo>
                    <a:lnTo>
                      <a:pt x="570" y="24"/>
                    </a:lnTo>
                    <a:lnTo>
                      <a:pt x="576" y="24"/>
                    </a:lnTo>
                    <a:lnTo>
                      <a:pt x="582" y="24"/>
                    </a:lnTo>
                    <a:lnTo>
                      <a:pt x="588" y="24"/>
                    </a:lnTo>
                    <a:lnTo>
                      <a:pt x="594" y="24"/>
                    </a:lnTo>
                    <a:lnTo>
                      <a:pt x="600" y="24"/>
                    </a:lnTo>
                    <a:lnTo>
                      <a:pt x="606" y="24"/>
                    </a:lnTo>
                    <a:lnTo>
                      <a:pt x="612" y="24"/>
                    </a:lnTo>
                    <a:lnTo>
                      <a:pt x="618" y="24"/>
                    </a:lnTo>
                    <a:lnTo>
                      <a:pt x="624" y="24"/>
                    </a:lnTo>
                    <a:lnTo>
                      <a:pt x="630" y="24"/>
                    </a:lnTo>
                    <a:lnTo>
                      <a:pt x="636" y="24"/>
                    </a:lnTo>
                    <a:lnTo>
                      <a:pt x="642" y="24"/>
                    </a:lnTo>
                    <a:lnTo>
                      <a:pt x="648" y="24"/>
                    </a:lnTo>
                    <a:lnTo>
                      <a:pt x="654" y="24"/>
                    </a:lnTo>
                    <a:lnTo>
                      <a:pt x="660" y="24"/>
                    </a:lnTo>
                    <a:lnTo>
                      <a:pt x="666" y="24"/>
                    </a:lnTo>
                    <a:lnTo>
                      <a:pt x="672" y="24"/>
                    </a:lnTo>
                    <a:lnTo>
                      <a:pt x="678" y="24"/>
                    </a:lnTo>
                    <a:lnTo>
                      <a:pt x="684" y="24"/>
                    </a:lnTo>
                    <a:lnTo>
                      <a:pt x="690" y="24"/>
                    </a:lnTo>
                    <a:lnTo>
                      <a:pt x="696" y="24"/>
                    </a:lnTo>
                    <a:lnTo>
                      <a:pt x="702" y="24"/>
                    </a:lnTo>
                    <a:lnTo>
                      <a:pt x="708" y="24"/>
                    </a:lnTo>
                    <a:lnTo>
                      <a:pt x="714" y="24"/>
                    </a:lnTo>
                    <a:lnTo>
                      <a:pt x="720" y="24"/>
                    </a:lnTo>
                    <a:lnTo>
                      <a:pt x="726" y="24"/>
                    </a:lnTo>
                    <a:lnTo>
                      <a:pt x="732" y="24"/>
                    </a:lnTo>
                    <a:lnTo>
                      <a:pt x="738" y="24"/>
                    </a:lnTo>
                    <a:lnTo>
                      <a:pt x="744" y="24"/>
                    </a:lnTo>
                    <a:lnTo>
                      <a:pt x="750" y="24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661" name="Freeform 255"/>
              <p:cNvSpPr>
                <a:spLocks/>
              </p:cNvSpPr>
              <p:nvPr/>
            </p:nvSpPr>
            <p:spPr bwMode="auto">
              <a:xfrm>
                <a:off x="3362325" y="3533775"/>
                <a:ext cx="1209675" cy="158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0" y="0"/>
                  </a:cxn>
                  <a:cxn ang="0">
                    <a:pos x="48" y="0"/>
                  </a:cxn>
                  <a:cxn ang="0">
                    <a:pos x="66" y="0"/>
                  </a:cxn>
                  <a:cxn ang="0">
                    <a:pos x="84" y="0"/>
                  </a:cxn>
                  <a:cxn ang="0">
                    <a:pos x="102" y="0"/>
                  </a:cxn>
                  <a:cxn ang="0">
                    <a:pos x="120" y="0"/>
                  </a:cxn>
                  <a:cxn ang="0">
                    <a:pos x="138" y="0"/>
                  </a:cxn>
                  <a:cxn ang="0">
                    <a:pos x="156" y="0"/>
                  </a:cxn>
                  <a:cxn ang="0">
                    <a:pos x="174" y="0"/>
                  </a:cxn>
                  <a:cxn ang="0">
                    <a:pos x="192" y="0"/>
                  </a:cxn>
                  <a:cxn ang="0">
                    <a:pos x="210" y="0"/>
                  </a:cxn>
                  <a:cxn ang="0">
                    <a:pos x="228" y="0"/>
                  </a:cxn>
                  <a:cxn ang="0">
                    <a:pos x="246" y="0"/>
                  </a:cxn>
                  <a:cxn ang="0">
                    <a:pos x="264" y="0"/>
                  </a:cxn>
                  <a:cxn ang="0">
                    <a:pos x="282" y="0"/>
                  </a:cxn>
                  <a:cxn ang="0">
                    <a:pos x="300" y="0"/>
                  </a:cxn>
                  <a:cxn ang="0">
                    <a:pos x="318" y="0"/>
                  </a:cxn>
                  <a:cxn ang="0">
                    <a:pos x="336" y="0"/>
                  </a:cxn>
                  <a:cxn ang="0">
                    <a:pos x="354" y="0"/>
                  </a:cxn>
                  <a:cxn ang="0">
                    <a:pos x="372" y="0"/>
                  </a:cxn>
                  <a:cxn ang="0">
                    <a:pos x="390" y="0"/>
                  </a:cxn>
                  <a:cxn ang="0">
                    <a:pos x="408" y="0"/>
                  </a:cxn>
                  <a:cxn ang="0">
                    <a:pos x="426" y="0"/>
                  </a:cxn>
                  <a:cxn ang="0">
                    <a:pos x="444" y="0"/>
                  </a:cxn>
                  <a:cxn ang="0">
                    <a:pos x="462" y="0"/>
                  </a:cxn>
                  <a:cxn ang="0">
                    <a:pos x="480" y="0"/>
                  </a:cxn>
                  <a:cxn ang="0">
                    <a:pos x="498" y="0"/>
                  </a:cxn>
                  <a:cxn ang="0">
                    <a:pos x="516" y="0"/>
                  </a:cxn>
                  <a:cxn ang="0">
                    <a:pos x="534" y="0"/>
                  </a:cxn>
                  <a:cxn ang="0">
                    <a:pos x="552" y="0"/>
                  </a:cxn>
                  <a:cxn ang="0">
                    <a:pos x="570" y="0"/>
                  </a:cxn>
                  <a:cxn ang="0">
                    <a:pos x="588" y="0"/>
                  </a:cxn>
                  <a:cxn ang="0">
                    <a:pos x="606" y="0"/>
                  </a:cxn>
                  <a:cxn ang="0">
                    <a:pos x="624" y="0"/>
                  </a:cxn>
                  <a:cxn ang="0">
                    <a:pos x="642" y="0"/>
                  </a:cxn>
                  <a:cxn ang="0">
                    <a:pos x="660" y="0"/>
                  </a:cxn>
                  <a:cxn ang="0">
                    <a:pos x="678" y="0"/>
                  </a:cxn>
                  <a:cxn ang="0">
                    <a:pos x="696" y="0"/>
                  </a:cxn>
                  <a:cxn ang="0">
                    <a:pos x="714" y="0"/>
                  </a:cxn>
                  <a:cxn ang="0">
                    <a:pos x="732" y="0"/>
                  </a:cxn>
                  <a:cxn ang="0">
                    <a:pos x="750" y="0"/>
                  </a:cxn>
                </a:cxnLst>
                <a:rect l="0" t="0" r="r" b="b"/>
                <a:pathLst>
                  <a:path w="762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50" y="0"/>
                    </a:lnTo>
                    <a:lnTo>
                      <a:pt x="456" y="0"/>
                    </a:lnTo>
                    <a:lnTo>
                      <a:pt x="462" y="0"/>
                    </a:lnTo>
                    <a:lnTo>
                      <a:pt x="468" y="0"/>
                    </a:lnTo>
                    <a:lnTo>
                      <a:pt x="474" y="0"/>
                    </a:lnTo>
                    <a:lnTo>
                      <a:pt x="480" y="0"/>
                    </a:lnTo>
                    <a:lnTo>
                      <a:pt x="486" y="0"/>
                    </a:lnTo>
                    <a:lnTo>
                      <a:pt x="492" y="0"/>
                    </a:lnTo>
                    <a:lnTo>
                      <a:pt x="498" y="0"/>
                    </a:lnTo>
                    <a:lnTo>
                      <a:pt x="504" y="0"/>
                    </a:lnTo>
                    <a:lnTo>
                      <a:pt x="510" y="0"/>
                    </a:lnTo>
                    <a:lnTo>
                      <a:pt x="516" y="0"/>
                    </a:lnTo>
                    <a:lnTo>
                      <a:pt x="522" y="0"/>
                    </a:lnTo>
                    <a:lnTo>
                      <a:pt x="528" y="0"/>
                    </a:lnTo>
                    <a:lnTo>
                      <a:pt x="534" y="0"/>
                    </a:lnTo>
                    <a:lnTo>
                      <a:pt x="540" y="0"/>
                    </a:lnTo>
                    <a:lnTo>
                      <a:pt x="546" y="0"/>
                    </a:lnTo>
                    <a:lnTo>
                      <a:pt x="552" y="0"/>
                    </a:lnTo>
                    <a:lnTo>
                      <a:pt x="558" y="0"/>
                    </a:lnTo>
                    <a:lnTo>
                      <a:pt x="564" y="0"/>
                    </a:lnTo>
                    <a:lnTo>
                      <a:pt x="570" y="0"/>
                    </a:lnTo>
                    <a:lnTo>
                      <a:pt x="576" y="0"/>
                    </a:lnTo>
                    <a:lnTo>
                      <a:pt x="582" y="0"/>
                    </a:lnTo>
                    <a:lnTo>
                      <a:pt x="588" y="0"/>
                    </a:lnTo>
                    <a:lnTo>
                      <a:pt x="594" y="0"/>
                    </a:lnTo>
                    <a:lnTo>
                      <a:pt x="600" y="0"/>
                    </a:lnTo>
                    <a:lnTo>
                      <a:pt x="606" y="0"/>
                    </a:lnTo>
                    <a:lnTo>
                      <a:pt x="612" y="0"/>
                    </a:lnTo>
                    <a:lnTo>
                      <a:pt x="618" y="0"/>
                    </a:lnTo>
                    <a:lnTo>
                      <a:pt x="624" y="0"/>
                    </a:lnTo>
                    <a:lnTo>
                      <a:pt x="630" y="0"/>
                    </a:lnTo>
                    <a:lnTo>
                      <a:pt x="636" y="0"/>
                    </a:lnTo>
                    <a:lnTo>
                      <a:pt x="642" y="0"/>
                    </a:lnTo>
                    <a:lnTo>
                      <a:pt x="648" y="0"/>
                    </a:lnTo>
                    <a:lnTo>
                      <a:pt x="654" y="0"/>
                    </a:lnTo>
                    <a:lnTo>
                      <a:pt x="660" y="0"/>
                    </a:lnTo>
                    <a:lnTo>
                      <a:pt x="666" y="0"/>
                    </a:lnTo>
                    <a:lnTo>
                      <a:pt x="672" y="0"/>
                    </a:lnTo>
                    <a:lnTo>
                      <a:pt x="678" y="0"/>
                    </a:lnTo>
                    <a:lnTo>
                      <a:pt x="684" y="0"/>
                    </a:lnTo>
                    <a:lnTo>
                      <a:pt x="690" y="0"/>
                    </a:lnTo>
                    <a:lnTo>
                      <a:pt x="696" y="0"/>
                    </a:lnTo>
                    <a:lnTo>
                      <a:pt x="702" y="0"/>
                    </a:lnTo>
                    <a:lnTo>
                      <a:pt x="708" y="0"/>
                    </a:lnTo>
                    <a:lnTo>
                      <a:pt x="714" y="0"/>
                    </a:lnTo>
                    <a:lnTo>
                      <a:pt x="720" y="0"/>
                    </a:lnTo>
                    <a:lnTo>
                      <a:pt x="726" y="0"/>
                    </a:lnTo>
                    <a:lnTo>
                      <a:pt x="732" y="0"/>
                    </a:lnTo>
                    <a:lnTo>
                      <a:pt x="738" y="0"/>
                    </a:lnTo>
                    <a:lnTo>
                      <a:pt x="744" y="0"/>
                    </a:lnTo>
                    <a:lnTo>
                      <a:pt x="750" y="0"/>
                    </a:lnTo>
                    <a:lnTo>
                      <a:pt x="756" y="0"/>
                    </a:lnTo>
                    <a:lnTo>
                      <a:pt x="762" y="0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662" name="Freeform 256"/>
              <p:cNvSpPr>
                <a:spLocks/>
              </p:cNvSpPr>
              <p:nvPr/>
            </p:nvSpPr>
            <p:spPr bwMode="auto">
              <a:xfrm>
                <a:off x="4572000" y="3533775"/>
                <a:ext cx="1209675" cy="158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0" y="0"/>
                  </a:cxn>
                  <a:cxn ang="0">
                    <a:pos x="48" y="0"/>
                  </a:cxn>
                  <a:cxn ang="0">
                    <a:pos x="66" y="0"/>
                  </a:cxn>
                  <a:cxn ang="0">
                    <a:pos x="84" y="0"/>
                  </a:cxn>
                  <a:cxn ang="0">
                    <a:pos x="102" y="0"/>
                  </a:cxn>
                  <a:cxn ang="0">
                    <a:pos x="120" y="0"/>
                  </a:cxn>
                  <a:cxn ang="0">
                    <a:pos x="138" y="0"/>
                  </a:cxn>
                  <a:cxn ang="0">
                    <a:pos x="156" y="0"/>
                  </a:cxn>
                  <a:cxn ang="0">
                    <a:pos x="174" y="0"/>
                  </a:cxn>
                  <a:cxn ang="0">
                    <a:pos x="192" y="0"/>
                  </a:cxn>
                  <a:cxn ang="0">
                    <a:pos x="210" y="0"/>
                  </a:cxn>
                  <a:cxn ang="0">
                    <a:pos x="228" y="0"/>
                  </a:cxn>
                  <a:cxn ang="0">
                    <a:pos x="246" y="0"/>
                  </a:cxn>
                  <a:cxn ang="0">
                    <a:pos x="264" y="0"/>
                  </a:cxn>
                  <a:cxn ang="0">
                    <a:pos x="282" y="0"/>
                  </a:cxn>
                  <a:cxn ang="0">
                    <a:pos x="300" y="0"/>
                  </a:cxn>
                  <a:cxn ang="0">
                    <a:pos x="318" y="0"/>
                  </a:cxn>
                  <a:cxn ang="0">
                    <a:pos x="336" y="0"/>
                  </a:cxn>
                  <a:cxn ang="0">
                    <a:pos x="354" y="0"/>
                  </a:cxn>
                  <a:cxn ang="0">
                    <a:pos x="372" y="0"/>
                  </a:cxn>
                  <a:cxn ang="0">
                    <a:pos x="390" y="0"/>
                  </a:cxn>
                  <a:cxn ang="0">
                    <a:pos x="408" y="0"/>
                  </a:cxn>
                  <a:cxn ang="0">
                    <a:pos x="426" y="0"/>
                  </a:cxn>
                  <a:cxn ang="0">
                    <a:pos x="444" y="0"/>
                  </a:cxn>
                  <a:cxn ang="0">
                    <a:pos x="462" y="0"/>
                  </a:cxn>
                  <a:cxn ang="0">
                    <a:pos x="480" y="0"/>
                  </a:cxn>
                  <a:cxn ang="0">
                    <a:pos x="498" y="0"/>
                  </a:cxn>
                  <a:cxn ang="0">
                    <a:pos x="516" y="0"/>
                  </a:cxn>
                  <a:cxn ang="0">
                    <a:pos x="534" y="0"/>
                  </a:cxn>
                  <a:cxn ang="0">
                    <a:pos x="552" y="0"/>
                  </a:cxn>
                  <a:cxn ang="0">
                    <a:pos x="570" y="0"/>
                  </a:cxn>
                  <a:cxn ang="0">
                    <a:pos x="588" y="0"/>
                  </a:cxn>
                  <a:cxn ang="0">
                    <a:pos x="606" y="0"/>
                  </a:cxn>
                  <a:cxn ang="0">
                    <a:pos x="624" y="0"/>
                  </a:cxn>
                  <a:cxn ang="0">
                    <a:pos x="642" y="0"/>
                  </a:cxn>
                  <a:cxn ang="0">
                    <a:pos x="660" y="0"/>
                  </a:cxn>
                  <a:cxn ang="0">
                    <a:pos x="678" y="0"/>
                  </a:cxn>
                  <a:cxn ang="0">
                    <a:pos x="696" y="0"/>
                  </a:cxn>
                  <a:cxn ang="0">
                    <a:pos x="714" y="0"/>
                  </a:cxn>
                  <a:cxn ang="0">
                    <a:pos x="732" y="0"/>
                  </a:cxn>
                  <a:cxn ang="0">
                    <a:pos x="750" y="0"/>
                  </a:cxn>
                </a:cxnLst>
                <a:rect l="0" t="0" r="r" b="b"/>
                <a:pathLst>
                  <a:path w="762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50" y="0"/>
                    </a:lnTo>
                    <a:lnTo>
                      <a:pt x="456" y="0"/>
                    </a:lnTo>
                    <a:lnTo>
                      <a:pt x="462" y="0"/>
                    </a:lnTo>
                    <a:lnTo>
                      <a:pt x="468" y="0"/>
                    </a:lnTo>
                    <a:lnTo>
                      <a:pt x="474" y="0"/>
                    </a:lnTo>
                    <a:lnTo>
                      <a:pt x="480" y="0"/>
                    </a:lnTo>
                    <a:lnTo>
                      <a:pt x="486" y="0"/>
                    </a:lnTo>
                    <a:lnTo>
                      <a:pt x="492" y="0"/>
                    </a:lnTo>
                    <a:lnTo>
                      <a:pt x="498" y="0"/>
                    </a:lnTo>
                    <a:lnTo>
                      <a:pt x="504" y="0"/>
                    </a:lnTo>
                    <a:lnTo>
                      <a:pt x="510" y="0"/>
                    </a:lnTo>
                    <a:lnTo>
                      <a:pt x="516" y="0"/>
                    </a:lnTo>
                    <a:lnTo>
                      <a:pt x="522" y="0"/>
                    </a:lnTo>
                    <a:lnTo>
                      <a:pt x="528" y="0"/>
                    </a:lnTo>
                    <a:lnTo>
                      <a:pt x="534" y="0"/>
                    </a:lnTo>
                    <a:lnTo>
                      <a:pt x="540" y="0"/>
                    </a:lnTo>
                    <a:lnTo>
                      <a:pt x="546" y="0"/>
                    </a:lnTo>
                    <a:lnTo>
                      <a:pt x="552" y="0"/>
                    </a:lnTo>
                    <a:lnTo>
                      <a:pt x="558" y="0"/>
                    </a:lnTo>
                    <a:lnTo>
                      <a:pt x="564" y="0"/>
                    </a:lnTo>
                    <a:lnTo>
                      <a:pt x="570" y="0"/>
                    </a:lnTo>
                    <a:lnTo>
                      <a:pt x="576" y="0"/>
                    </a:lnTo>
                    <a:lnTo>
                      <a:pt x="582" y="0"/>
                    </a:lnTo>
                    <a:lnTo>
                      <a:pt x="588" y="0"/>
                    </a:lnTo>
                    <a:lnTo>
                      <a:pt x="594" y="0"/>
                    </a:lnTo>
                    <a:lnTo>
                      <a:pt x="600" y="0"/>
                    </a:lnTo>
                    <a:lnTo>
                      <a:pt x="606" y="0"/>
                    </a:lnTo>
                    <a:lnTo>
                      <a:pt x="612" y="0"/>
                    </a:lnTo>
                    <a:lnTo>
                      <a:pt x="618" y="0"/>
                    </a:lnTo>
                    <a:lnTo>
                      <a:pt x="624" y="0"/>
                    </a:lnTo>
                    <a:lnTo>
                      <a:pt x="630" y="0"/>
                    </a:lnTo>
                    <a:lnTo>
                      <a:pt x="636" y="0"/>
                    </a:lnTo>
                    <a:lnTo>
                      <a:pt x="642" y="0"/>
                    </a:lnTo>
                    <a:lnTo>
                      <a:pt x="648" y="0"/>
                    </a:lnTo>
                    <a:lnTo>
                      <a:pt x="654" y="0"/>
                    </a:lnTo>
                    <a:lnTo>
                      <a:pt x="660" y="0"/>
                    </a:lnTo>
                    <a:lnTo>
                      <a:pt x="666" y="0"/>
                    </a:lnTo>
                    <a:lnTo>
                      <a:pt x="672" y="0"/>
                    </a:lnTo>
                    <a:lnTo>
                      <a:pt x="678" y="0"/>
                    </a:lnTo>
                    <a:lnTo>
                      <a:pt x="684" y="0"/>
                    </a:lnTo>
                    <a:lnTo>
                      <a:pt x="690" y="0"/>
                    </a:lnTo>
                    <a:lnTo>
                      <a:pt x="696" y="0"/>
                    </a:lnTo>
                    <a:lnTo>
                      <a:pt x="702" y="0"/>
                    </a:lnTo>
                    <a:lnTo>
                      <a:pt x="708" y="0"/>
                    </a:lnTo>
                    <a:lnTo>
                      <a:pt x="714" y="0"/>
                    </a:lnTo>
                    <a:lnTo>
                      <a:pt x="720" y="0"/>
                    </a:lnTo>
                    <a:lnTo>
                      <a:pt x="726" y="0"/>
                    </a:lnTo>
                    <a:lnTo>
                      <a:pt x="732" y="0"/>
                    </a:lnTo>
                    <a:lnTo>
                      <a:pt x="738" y="0"/>
                    </a:lnTo>
                    <a:lnTo>
                      <a:pt x="744" y="0"/>
                    </a:lnTo>
                    <a:lnTo>
                      <a:pt x="750" y="0"/>
                    </a:lnTo>
                    <a:lnTo>
                      <a:pt x="756" y="0"/>
                    </a:lnTo>
                    <a:lnTo>
                      <a:pt x="762" y="0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663" name="Freeform 257"/>
              <p:cNvSpPr>
                <a:spLocks/>
              </p:cNvSpPr>
              <p:nvPr/>
            </p:nvSpPr>
            <p:spPr bwMode="auto">
              <a:xfrm>
                <a:off x="5781675" y="3533775"/>
                <a:ext cx="676275" cy="158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8" y="0"/>
                  </a:cxn>
                  <a:cxn ang="0">
                    <a:pos x="30" y="0"/>
                  </a:cxn>
                  <a:cxn ang="0">
                    <a:pos x="42" y="0"/>
                  </a:cxn>
                  <a:cxn ang="0">
                    <a:pos x="54" y="0"/>
                  </a:cxn>
                  <a:cxn ang="0">
                    <a:pos x="66" y="0"/>
                  </a:cxn>
                  <a:cxn ang="0">
                    <a:pos x="78" y="0"/>
                  </a:cxn>
                  <a:cxn ang="0">
                    <a:pos x="90" y="0"/>
                  </a:cxn>
                  <a:cxn ang="0">
                    <a:pos x="102" y="0"/>
                  </a:cxn>
                  <a:cxn ang="0">
                    <a:pos x="114" y="0"/>
                  </a:cxn>
                  <a:cxn ang="0">
                    <a:pos x="126" y="0"/>
                  </a:cxn>
                  <a:cxn ang="0">
                    <a:pos x="138" y="0"/>
                  </a:cxn>
                  <a:cxn ang="0">
                    <a:pos x="150" y="0"/>
                  </a:cxn>
                  <a:cxn ang="0">
                    <a:pos x="162" y="0"/>
                  </a:cxn>
                  <a:cxn ang="0">
                    <a:pos x="174" y="0"/>
                  </a:cxn>
                  <a:cxn ang="0">
                    <a:pos x="186" y="0"/>
                  </a:cxn>
                  <a:cxn ang="0">
                    <a:pos x="198" y="0"/>
                  </a:cxn>
                  <a:cxn ang="0">
                    <a:pos x="210" y="0"/>
                  </a:cxn>
                  <a:cxn ang="0">
                    <a:pos x="222" y="0"/>
                  </a:cxn>
                  <a:cxn ang="0">
                    <a:pos x="234" y="0"/>
                  </a:cxn>
                  <a:cxn ang="0">
                    <a:pos x="246" y="0"/>
                  </a:cxn>
                  <a:cxn ang="0">
                    <a:pos x="258" y="0"/>
                  </a:cxn>
                  <a:cxn ang="0">
                    <a:pos x="270" y="0"/>
                  </a:cxn>
                  <a:cxn ang="0">
                    <a:pos x="282" y="0"/>
                  </a:cxn>
                  <a:cxn ang="0">
                    <a:pos x="294" y="0"/>
                  </a:cxn>
                  <a:cxn ang="0">
                    <a:pos x="306" y="0"/>
                  </a:cxn>
                  <a:cxn ang="0">
                    <a:pos x="318" y="0"/>
                  </a:cxn>
                  <a:cxn ang="0">
                    <a:pos x="330" y="0"/>
                  </a:cxn>
                  <a:cxn ang="0">
                    <a:pos x="342" y="0"/>
                  </a:cxn>
                  <a:cxn ang="0">
                    <a:pos x="354" y="0"/>
                  </a:cxn>
                  <a:cxn ang="0">
                    <a:pos x="366" y="0"/>
                  </a:cxn>
                  <a:cxn ang="0">
                    <a:pos x="378" y="0"/>
                  </a:cxn>
                  <a:cxn ang="0">
                    <a:pos x="390" y="0"/>
                  </a:cxn>
                  <a:cxn ang="0">
                    <a:pos x="402" y="0"/>
                  </a:cxn>
                  <a:cxn ang="0">
                    <a:pos x="414" y="0"/>
                  </a:cxn>
                  <a:cxn ang="0">
                    <a:pos x="426" y="0"/>
                  </a:cxn>
                </a:cxnLst>
                <a:rect l="0" t="0" r="r" b="b"/>
                <a:pathLst>
                  <a:path w="426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664" name="Freeform 258"/>
              <p:cNvSpPr>
                <a:spLocks/>
              </p:cNvSpPr>
              <p:nvPr/>
            </p:nvSpPr>
            <p:spPr bwMode="auto">
              <a:xfrm>
                <a:off x="2171700" y="3228975"/>
                <a:ext cx="1181100" cy="171450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12" y="108"/>
                  </a:cxn>
                  <a:cxn ang="0">
                    <a:pos x="30" y="108"/>
                  </a:cxn>
                  <a:cxn ang="0">
                    <a:pos x="48" y="108"/>
                  </a:cxn>
                  <a:cxn ang="0">
                    <a:pos x="66" y="108"/>
                  </a:cxn>
                  <a:cxn ang="0">
                    <a:pos x="84" y="108"/>
                  </a:cxn>
                  <a:cxn ang="0">
                    <a:pos x="102" y="108"/>
                  </a:cxn>
                  <a:cxn ang="0">
                    <a:pos x="120" y="108"/>
                  </a:cxn>
                  <a:cxn ang="0">
                    <a:pos x="138" y="108"/>
                  </a:cxn>
                  <a:cxn ang="0">
                    <a:pos x="156" y="108"/>
                  </a:cxn>
                  <a:cxn ang="0">
                    <a:pos x="174" y="108"/>
                  </a:cxn>
                  <a:cxn ang="0">
                    <a:pos x="192" y="108"/>
                  </a:cxn>
                  <a:cxn ang="0">
                    <a:pos x="210" y="108"/>
                  </a:cxn>
                  <a:cxn ang="0">
                    <a:pos x="228" y="108"/>
                  </a:cxn>
                  <a:cxn ang="0">
                    <a:pos x="246" y="108"/>
                  </a:cxn>
                  <a:cxn ang="0">
                    <a:pos x="264" y="108"/>
                  </a:cxn>
                  <a:cxn ang="0">
                    <a:pos x="282" y="108"/>
                  </a:cxn>
                  <a:cxn ang="0">
                    <a:pos x="300" y="108"/>
                  </a:cxn>
                  <a:cxn ang="0">
                    <a:pos x="318" y="108"/>
                  </a:cxn>
                  <a:cxn ang="0">
                    <a:pos x="336" y="108"/>
                  </a:cxn>
                  <a:cxn ang="0">
                    <a:pos x="354" y="108"/>
                  </a:cxn>
                  <a:cxn ang="0">
                    <a:pos x="372" y="108"/>
                  </a:cxn>
                  <a:cxn ang="0">
                    <a:pos x="390" y="108"/>
                  </a:cxn>
                  <a:cxn ang="0">
                    <a:pos x="408" y="108"/>
                  </a:cxn>
                  <a:cxn ang="0">
                    <a:pos x="426" y="108"/>
                  </a:cxn>
                  <a:cxn ang="0">
                    <a:pos x="444" y="108"/>
                  </a:cxn>
                  <a:cxn ang="0">
                    <a:pos x="462" y="108"/>
                  </a:cxn>
                  <a:cxn ang="0">
                    <a:pos x="480" y="108"/>
                  </a:cxn>
                  <a:cxn ang="0">
                    <a:pos x="498" y="108"/>
                  </a:cxn>
                  <a:cxn ang="0">
                    <a:pos x="516" y="108"/>
                  </a:cxn>
                  <a:cxn ang="0">
                    <a:pos x="534" y="108"/>
                  </a:cxn>
                  <a:cxn ang="0">
                    <a:pos x="552" y="108"/>
                  </a:cxn>
                  <a:cxn ang="0">
                    <a:pos x="570" y="108"/>
                  </a:cxn>
                  <a:cxn ang="0">
                    <a:pos x="588" y="108"/>
                  </a:cxn>
                  <a:cxn ang="0">
                    <a:pos x="606" y="108"/>
                  </a:cxn>
                  <a:cxn ang="0">
                    <a:pos x="624" y="108"/>
                  </a:cxn>
                  <a:cxn ang="0">
                    <a:pos x="642" y="108"/>
                  </a:cxn>
                  <a:cxn ang="0">
                    <a:pos x="660" y="108"/>
                  </a:cxn>
                  <a:cxn ang="0">
                    <a:pos x="678" y="108"/>
                  </a:cxn>
                  <a:cxn ang="0">
                    <a:pos x="696" y="108"/>
                  </a:cxn>
                  <a:cxn ang="0">
                    <a:pos x="714" y="108"/>
                  </a:cxn>
                  <a:cxn ang="0">
                    <a:pos x="732" y="108"/>
                  </a:cxn>
                </a:cxnLst>
                <a:rect l="0" t="0" r="r" b="b"/>
                <a:pathLst>
                  <a:path w="744" h="108">
                    <a:moveTo>
                      <a:pt x="0" y="42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6" y="24"/>
                    </a:lnTo>
                    <a:lnTo>
                      <a:pt x="6" y="108"/>
                    </a:lnTo>
                    <a:lnTo>
                      <a:pt x="12" y="108"/>
                    </a:lnTo>
                    <a:lnTo>
                      <a:pt x="18" y="108"/>
                    </a:lnTo>
                    <a:lnTo>
                      <a:pt x="24" y="108"/>
                    </a:lnTo>
                    <a:lnTo>
                      <a:pt x="30" y="108"/>
                    </a:lnTo>
                    <a:lnTo>
                      <a:pt x="36" y="108"/>
                    </a:lnTo>
                    <a:lnTo>
                      <a:pt x="42" y="108"/>
                    </a:lnTo>
                    <a:lnTo>
                      <a:pt x="48" y="108"/>
                    </a:lnTo>
                    <a:lnTo>
                      <a:pt x="54" y="108"/>
                    </a:lnTo>
                    <a:lnTo>
                      <a:pt x="60" y="108"/>
                    </a:lnTo>
                    <a:lnTo>
                      <a:pt x="66" y="108"/>
                    </a:lnTo>
                    <a:lnTo>
                      <a:pt x="72" y="108"/>
                    </a:lnTo>
                    <a:lnTo>
                      <a:pt x="78" y="108"/>
                    </a:lnTo>
                    <a:lnTo>
                      <a:pt x="84" y="108"/>
                    </a:lnTo>
                    <a:lnTo>
                      <a:pt x="90" y="108"/>
                    </a:lnTo>
                    <a:lnTo>
                      <a:pt x="96" y="108"/>
                    </a:lnTo>
                    <a:lnTo>
                      <a:pt x="102" y="108"/>
                    </a:lnTo>
                    <a:lnTo>
                      <a:pt x="108" y="108"/>
                    </a:lnTo>
                    <a:lnTo>
                      <a:pt x="114" y="108"/>
                    </a:lnTo>
                    <a:lnTo>
                      <a:pt x="120" y="108"/>
                    </a:lnTo>
                    <a:lnTo>
                      <a:pt x="126" y="108"/>
                    </a:lnTo>
                    <a:lnTo>
                      <a:pt x="132" y="108"/>
                    </a:lnTo>
                    <a:lnTo>
                      <a:pt x="138" y="108"/>
                    </a:lnTo>
                    <a:lnTo>
                      <a:pt x="144" y="108"/>
                    </a:lnTo>
                    <a:lnTo>
                      <a:pt x="150" y="108"/>
                    </a:lnTo>
                    <a:lnTo>
                      <a:pt x="156" y="108"/>
                    </a:lnTo>
                    <a:lnTo>
                      <a:pt x="162" y="108"/>
                    </a:lnTo>
                    <a:lnTo>
                      <a:pt x="168" y="108"/>
                    </a:lnTo>
                    <a:lnTo>
                      <a:pt x="174" y="108"/>
                    </a:lnTo>
                    <a:lnTo>
                      <a:pt x="180" y="108"/>
                    </a:lnTo>
                    <a:lnTo>
                      <a:pt x="186" y="108"/>
                    </a:lnTo>
                    <a:lnTo>
                      <a:pt x="192" y="108"/>
                    </a:lnTo>
                    <a:lnTo>
                      <a:pt x="198" y="108"/>
                    </a:lnTo>
                    <a:lnTo>
                      <a:pt x="204" y="108"/>
                    </a:lnTo>
                    <a:lnTo>
                      <a:pt x="210" y="108"/>
                    </a:lnTo>
                    <a:lnTo>
                      <a:pt x="216" y="108"/>
                    </a:lnTo>
                    <a:lnTo>
                      <a:pt x="222" y="108"/>
                    </a:lnTo>
                    <a:lnTo>
                      <a:pt x="228" y="108"/>
                    </a:lnTo>
                    <a:lnTo>
                      <a:pt x="234" y="108"/>
                    </a:lnTo>
                    <a:lnTo>
                      <a:pt x="240" y="108"/>
                    </a:lnTo>
                    <a:lnTo>
                      <a:pt x="246" y="108"/>
                    </a:lnTo>
                    <a:lnTo>
                      <a:pt x="252" y="108"/>
                    </a:lnTo>
                    <a:lnTo>
                      <a:pt x="258" y="108"/>
                    </a:lnTo>
                    <a:lnTo>
                      <a:pt x="264" y="108"/>
                    </a:lnTo>
                    <a:lnTo>
                      <a:pt x="270" y="108"/>
                    </a:lnTo>
                    <a:lnTo>
                      <a:pt x="276" y="108"/>
                    </a:lnTo>
                    <a:lnTo>
                      <a:pt x="282" y="108"/>
                    </a:lnTo>
                    <a:lnTo>
                      <a:pt x="288" y="108"/>
                    </a:lnTo>
                    <a:lnTo>
                      <a:pt x="294" y="108"/>
                    </a:lnTo>
                    <a:lnTo>
                      <a:pt x="300" y="108"/>
                    </a:lnTo>
                    <a:lnTo>
                      <a:pt x="306" y="108"/>
                    </a:lnTo>
                    <a:lnTo>
                      <a:pt x="312" y="108"/>
                    </a:lnTo>
                    <a:lnTo>
                      <a:pt x="318" y="108"/>
                    </a:lnTo>
                    <a:lnTo>
                      <a:pt x="324" y="108"/>
                    </a:lnTo>
                    <a:lnTo>
                      <a:pt x="330" y="108"/>
                    </a:lnTo>
                    <a:lnTo>
                      <a:pt x="336" y="108"/>
                    </a:lnTo>
                    <a:lnTo>
                      <a:pt x="342" y="108"/>
                    </a:lnTo>
                    <a:lnTo>
                      <a:pt x="348" y="108"/>
                    </a:lnTo>
                    <a:lnTo>
                      <a:pt x="354" y="108"/>
                    </a:lnTo>
                    <a:lnTo>
                      <a:pt x="360" y="108"/>
                    </a:lnTo>
                    <a:lnTo>
                      <a:pt x="366" y="108"/>
                    </a:lnTo>
                    <a:lnTo>
                      <a:pt x="372" y="108"/>
                    </a:lnTo>
                    <a:lnTo>
                      <a:pt x="378" y="108"/>
                    </a:lnTo>
                    <a:lnTo>
                      <a:pt x="384" y="108"/>
                    </a:lnTo>
                    <a:lnTo>
                      <a:pt x="390" y="108"/>
                    </a:lnTo>
                    <a:lnTo>
                      <a:pt x="396" y="108"/>
                    </a:lnTo>
                    <a:lnTo>
                      <a:pt x="402" y="108"/>
                    </a:lnTo>
                    <a:lnTo>
                      <a:pt x="408" y="108"/>
                    </a:lnTo>
                    <a:lnTo>
                      <a:pt x="414" y="108"/>
                    </a:lnTo>
                    <a:lnTo>
                      <a:pt x="420" y="108"/>
                    </a:lnTo>
                    <a:lnTo>
                      <a:pt x="426" y="108"/>
                    </a:lnTo>
                    <a:lnTo>
                      <a:pt x="432" y="108"/>
                    </a:lnTo>
                    <a:lnTo>
                      <a:pt x="438" y="108"/>
                    </a:lnTo>
                    <a:lnTo>
                      <a:pt x="444" y="108"/>
                    </a:lnTo>
                    <a:lnTo>
                      <a:pt x="450" y="108"/>
                    </a:lnTo>
                    <a:lnTo>
                      <a:pt x="456" y="108"/>
                    </a:lnTo>
                    <a:lnTo>
                      <a:pt x="462" y="108"/>
                    </a:lnTo>
                    <a:lnTo>
                      <a:pt x="468" y="108"/>
                    </a:lnTo>
                    <a:lnTo>
                      <a:pt x="474" y="108"/>
                    </a:lnTo>
                    <a:lnTo>
                      <a:pt x="480" y="108"/>
                    </a:lnTo>
                    <a:lnTo>
                      <a:pt x="486" y="108"/>
                    </a:lnTo>
                    <a:lnTo>
                      <a:pt x="492" y="108"/>
                    </a:lnTo>
                    <a:lnTo>
                      <a:pt x="498" y="108"/>
                    </a:lnTo>
                    <a:lnTo>
                      <a:pt x="504" y="108"/>
                    </a:lnTo>
                    <a:lnTo>
                      <a:pt x="510" y="108"/>
                    </a:lnTo>
                    <a:lnTo>
                      <a:pt x="516" y="108"/>
                    </a:lnTo>
                    <a:lnTo>
                      <a:pt x="522" y="108"/>
                    </a:lnTo>
                    <a:lnTo>
                      <a:pt x="528" y="108"/>
                    </a:lnTo>
                    <a:lnTo>
                      <a:pt x="534" y="108"/>
                    </a:lnTo>
                    <a:lnTo>
                      <a:pt x="540" y="108"/>
                    </a:lnTo>
                    <a:lnTo>
                      <a:pt x="546" y="108"/>
                    </a:lnTo>
                    <a:lnTo>
                      <a:pt x="552" y="108"/>
                    </a:lnTo>
                    <a:lnTo>
                      <a:pt x="558" y="108"/>
                    </a:lnTo>
                    <a:lnTo>
                      <a:pt x="564" y="108"/>
                    </a:lnTo>
                    <a:lnTo>
                      <a:pt x="570" y="108"/>
                    </a:lnTo>
                    <a:lnTo>
                      <a:pt x="576" y="108"/>
                    </a:lnTo>
                    <a:lnTo>
                      <a:pt x="582" y="108"/>
                    </a:lnTo>
                    <a:lnTo>
                      <a:pt x="588" y="108"/>
                    </a:lnTo>
                    <a:lnTo>
                      <a:pt x="594" y="108"/>
                    </a:lnTo>
                    <a:lnTo>
                      <a:pt x="600" y="108"/>
                    </a:lnTo>
                    <a:lnTo>
                      <a:pt x="606" y="108"/>
                    </a:lnTo>
                    <a:lnTo>
                      <a:pt x="612" y="108"/>
                    </a:lnTo>
                    <a:lnTo>
                      <a:pt x="618" y="108"/>
                    </a:lnTo>
                    <a:lnTo>
                      <a:pt x="624" y="108"/>
                    </a:lnTo>
                    <a:lnTo>
                      <a:pt x="630" y="108"/>
                    </a:lnTo>
                    <a:lnTo>
                      <a:pt x="636" y="108"/>
                    </a:lnTo>
                    <a:lnTo>
                      <a:pt x="642" y="108"/>
                    </a:lnTo>
                    <a:lnTo>
                      <a:pt x="648" y="108"/>
                    </a:lnTo>
                    <a:lnTo>
                      <a:pt x="654" y="108"/>
                    </a:lnTo>
                    <a:lnTo>
                      <a:pt x="660" y="108"/>
                    </a:lnTo>
                    <a:lnTo>
                      <a:pt x="666" y="108"/>
                    </a:lnTo>
                    <a:lnTo>
                      <a:pt x="672" y="108"/>
                    </a:lnTo>
                    <a:lnTo>
                      <a:pt x="678" y="108"/>
                    </a:lnTo>
                    <a:lnTo>
                      <a:pt x="684" y="108"/>
                    </a:lnTo>
                    <a:lnTo>
                      <a:pt x="690" y="108"/>
                    </a:lnTo>
                    <a:lnTo>
                      <a:pt x="696" y="108"/>
                    </a:lnTo>
                    <a:lnTo>
                      <a:pt x="702" y="108"/>
                    </a:lnTo>
                    <a:lnTo>
                      <a:pt x="708" y="108"/>
                    </a:lnTo>
                    <a:lnTo>
                      <a:pt x="714" y="108"/>
                    </a:lnTo>
                    <a:lnTo>
                      <a:pt x="720" y="108"/>
                    </a:lnTo>
                    <a:lnTo>
                      <a:pt x="726" y="108"/>
                    </a:lnTo>
                    <a:lnTo>
                      <a:pt x="732" y="108"/>
                    </a:lnTo>
                    <a:lnTo>
                      <a:pt x="738" y="108"/>
                    </a:lnTo>
                    <a:lnTo>
                      <a:pt x="744" y="108"/>
                    </a:lnTo>
                  </a:path>
                </a:pathLst>
              </a:custGeom>
              <a:noFill/>
              <a:ln w="12700">
                <a:solidFill>
                  <a:srgbClr val="00BF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665" name="Freeform 259"/>
              <p:cNvSpPr>
                <a:spLocks/>
              </p:cNvSpPr>
              <p:nvPr/>
            </p:nvSpPr>
            <p:spPr bwMode="auto">
              <a:xfrm>
                <a:off x="3352800" y="3400425"/>
                <a:ext cx="1209675" cy="158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0" y="0"/>
                  </a:cxn>
                  <a:cxn ang="0">
                    <a:pos x="48" y="0"/>
                  </a:cxn>
                  <a:cxn ang="0">
                    <a:pos x="66" y="0"/>
                  </a:cxn>
                  <a:cxn ang="0">
                    <a:pos x="84" y="0"/>
                  </a:cxn>
                  <a:cxn ang="0">
                    <a:pos x="102" y="0"/>
                  </a:cxn>
                  <a:cxn ang="0">
                    <a:pos x="120" y="0"/>
                  </a:cxn>
                  <a:cxn ang="0">
                    <a:pos x="138" y="0"/>
                  </a:cxn>
                  <a:cxn ang="0">
                    <a:pos x="156" y="0"/>
                  </a:cxn>
                  <a:cxn ang="0">
                    <a:pos x="174" y="0"/>
                  </a:cxn>
                  <a:cxn ang="0">
                    <a:pos x="192" y="0"/>
                  </a:cxn>
                  <a:cxn ang="0">
                    <a:pos x="210" y="0"/>
                  </a:cxn>
                  <a:cxn ang="0">
                    <a:pos x="228" y="0"/>
                  </a:cxn>
                  <a:cxn ang="0">
                    <a:pos x="246" y="0"/>
                  </a:cxn>
                  <a:cxn ang="0">
                    <a:pos x="264" y="0"/>
                  </a:cxn>
                  <a:cxn ang="0">
                    <a:pos x="282" y="0"/>
                  </a:cxn>
                  <a:cxn ang="0">
                    <a:pos x="300" y="0"/>
                  </a:cxn>
                  <a:cxn ang="0">
                    <a:pos x="318" y="0"/>
                  </a:cxn>
                  <a:cxn ang="0">
                    <a:pos x="336" y="0"/>
                  </a:cxn>
                  <a:cxn ang="0">
                    <a:pos x="354" y="0"/>
                  </a:cxn>
                  <a:cxn ang="0">
                    <a:pos x="372" y="0"/>
                  </a:cxn>
                  <a:cxn ang="0">
                    <a:pos x="390" y="0"/>
                  </a:cxn>
                  <a:cxn ang="0">
                    <a:pos x="408" y="0"/>
                  </a:cxn>
                  <a:cxn ang="0">
                    <a:pos x="426" y="0"/>
                  </a:cxn>
                  <a:cxn ang="0">
                    <a:pos x="444" y="0"/>
                  </a:cxn>
                  <a:cxn ang="0">
                    <a:pos x="462" y="0"/>
                  </a:cxn>
                  <a:cxn ang="0">
                    <a:pos x="480" y="0"/>
                  </a:cxn>
                  <a:cxn ang="0">
                    <a:pos x="498" y="0"/>
                  </a:cxn>
                  <a:cxn ang="0">
                    <a:pos x="516" y="0"/>
                  </a:cxn>
                  <a:cxn ang="0">
                    <a:pos x="534" y="0"/>
                  </a:cxn>
                  <a:cxn ang="0">
                    <a:pos x="552" y="0"/>
                  </a:cxn>
                  <a:cxn ang="0">
                    <a:pos x="570" y="0"/>
                  </a:cxn>
                  <a:cxn ang="0">
                    <a:pos x="588" y="0"/>
                  </a:cxn>
                  <a:cxn ang="0">
                    <a:pos x="606" y="0"/>
                  </a:cxn>
                  <a:cxn ang="0">
                    <a:pos x="624" y="0"/>
                  </a:cxn>
                  <a:cxn ang="0">
                    <a:pos x="642" y="0"/>
                  </a:cxn>
                  <a:cxn ang="0">
                    <a:pos x="660" y="0"/>
                  </a:cxn>
                  <a:cxn ang="0">
                    <a:pos x="678" y="0"/>
                  </a:cxn>
                  <a:cxn ang="0">
                    <a:pos x="696" y="0"/>
                  </a:cxn>
                  <a:cxn ang="0">
                    <a:pos x="714" y="0"/>
                  </a:cxn>
                  <a:cxn ang="0">
                    <a:pos x="732" y="0"/>
                  </a:cxn>
                  <a:cxn ang="0">
                    <a:pos x="750" y="0"/>
                  </a:cxn>
                </a:cxnLst>
                <a:rect l="0" t="0" r="r" b="b"/>
                <a:pathLst>
                  <a:path w="762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50" y="0"/>
                    </a:lnTo>
                    <a:lnTo>
                      <a:pt x="456" y="0"/>
                    </a:lnTo>
                    <a:lnTo>
                      <a:pt x="462" y="0"/>
                    </a:lnTo>
                    <a:lnTo>
                      <a:pt x="468" y="0"/>
                    </a:lnTo>
                    <a:lnTo>
                      <a:pt x="474" y="0"/>
                    </a:lnTo>
                    <a:lnTo>
                      <a:pt x="480" y="0"/>
                    </a:lnTo>
                    <a:lnTo>
                      <a:pt x="486" y="0"/>
                    </a:lnTo>
                    <a:lnTo>
                      <a:pt x="492" y="0"/>
                    </a:lnTo>
                    <a:lnTo>
                      <a:pt x="498" y="0"/>
                    </a:lnTo>
                    <a:lnTo>
                      <a:pt x="504" y="0"/>
                    </a:lnTo>
                    <a:lnTo>
                      <a:pt x="510" y="0"/>
                    </a:lnTo>
                    <a:lnTo>
                      <a:pt x="516" y="0"/>
                    </a:lnTo>
                    <a:lnTo>
                      <a:pt x="522" y="0"/>
                    </a:lnTo>
                    <a:lnTo>
                      <a:pt x="528" y="0"/>
                    </a:lnTo>
                    <a:lnTo>
                      <a:pt x="534" y="0"/>
                    </a:lnTo>
                    <a:lnTo>
                      <a:pt x="540" y="0"/>
                    </a:lnTo>
                    <a:lnTo>
                      <a:pt x="546" y="0"/>
                    </a:lnTo>
                    <a:lnTo>
                      <a:pt x="552" y="0"/>
                    </a:lnTo>
                    <a:lnTo>
                      <a:pt x="558" y="0"/>
                    </a:lnTo>
                    <a:lnTo>
                      <a:pt x="564" y="0"/>
                    </a:lnTo>
                    <a:lnTo>
                      <a:pt x="570" y="0"/>
                    </a:lnTo>
                    <a:lnTo>
                      <a:pt x="576" y="0"/>
                    </a:lnTo>
                    <a:lnTo>
                      <a:pt x="582" y="0"/>
                    </a:lnTo>
                    <a:lnTo>
                      <a:pt x="588" y="0"/>
                    </a:lnTo>
                    <a:lnTo>
                      <a:pt x="594" y="0"/>
                    </a:lnTo>
                    <a:lnTo>
                      <a:pt x="600" y="0"/>
                    </a:lnTo>
                    <a:lnTo>
                      <a:pt x="606" y="0"/>
                    </a:lnTo>
                    <a:lnTo>
                      <a:pt x="612" y="0"/>
                    </a:lnTo>
                    <a:lnTo>
                      <a:pt x="618" y="0"/>
                    </a:lnTo>
                    <a:lnTo>
                      <a:pt x="624" y="0"/>
                    </a:lnTo>
                    <a:lnTo>
                      <a:pt x="630" y="0"/>
                    </a:lnTo>
                    <a:lnTo>
                      <a:pt x="636" y="0"/>
                    </a:lnTo>
                    <a:lnTo>
                      <a:pt x="642" y="0"/>
                    </a:lnTo>
                    <a:lnTo>
                      <a:pt x="648" y="0"/>
                    </a:lnTo>
                    <a:lnTo>
                      <a:pt x="654" y="0"/>
                    </a:lnTo>
                    <a:lnTo>
                      <a:pt x="660" y="0"/>
                    </a:lnTo>
                    <a:lnTo>
                      <a:pt x="666" y="0"/>
                    </a:lnTo>
                    <a:lnTo>
                      <a:pt x="672" y="0"/>
                    </a:lnTo>
                    <a:lnTo>
                      <a:pt x="678" y="0"/>
                    </a:lnTo>
                    <a:lnTo>
                      <a:pt x="684" y="0"/>
                    </a:lnTo>
                    <a:lnTo>
                      <a:pt x="690" y="0"/>
                    </a:lnTo>
                    <a:lnTo>
                      <a:pt x="696" y="0"/>
                    </a:lnTo>
                    <a:lnTo>
                      <a:pt x="702" y="0"/>
                    </a:lnTo>
                    <a:lnTo>
                      <a:pt x="708" y="0"/>
                    </a:lnTo>
                    <a:lnTo>
                      <a:pt x="714" y="0"/>
                    </a:lnTo>
                    <a:lnTo>
                      <a:pt x="720" y="0"/>
                    </a:lnTo>
                    <a:lnTo>
                      <a:pt x="726" y="0"/>
                    </a:lnTo>
                    <a:lnTo>
                      <a:pt x="732" y="0"/>
                    </a:lnTo>
                    <a:lnTo>
                      <a:pt x="738" y="0"/>
                    </a:lnTo>
                    <a:lnTo>
                      <a:pt x="744" y="0"/>
                    </a:lnTo>
                    <a:lnTo>
                      <a:pt x="750" y="0"/>
                    </a:lnTo>
                    <a:lnTo>
                      <a:pt x="756" y="0"/>
                    </a:lnTo>
                    <a:lnTo>
                      <a:pt x="762" y="0"/>
                    </a:lnTo>
                  </a:path>
                </a:pathLst>
              </a:custGeom>
              <a:noFill/>
              <a:ln w="12700">
                <a:solidFill>
                  <a:srgbClr val="00BF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666" name="Freeform 260"/>
              <p:cNvSpPr>
                <a:spLocks/>
              </p:cNvSpPr>
              <p:nvPr/>
            </p:nvSpPr>
            <p:spPr bwMode="auto">
              <a:xfrm>
                <a:off x="4562475" y="3400425"/>
                <a:ext cx="1209675" cy="158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0" y="0"/>
                  </a:cxn>
                  <a:cxn ang="0">
                    <a:pos x="48" y="0"/>
                  </a:cxn>
                  <a:cxn ang="0">
                    <a:pos x="66" y="0"/>
                  </a:cxn>
                  <a:cxn ang="0">
                    <a:pos x="84" y="0"/>
                  </a:cxn>
                  <a:cxn ang="0">
                    <a:pos x="102" y="0"/>
                  </a:cxn>
                  <a:cxn ang="0">
                    <a:pos x="120" y="0"/>
                  </a:cxn>
                  <a:cxn ang="0">
                    <a:pos x="138" y="0"/>
                  </a:cxn>
                  <a:cxn ang="0">
                    <a:pos x="156" y="0"/>
                  </a:cxn>
                  <a:cxn ang="0">
                    <a:pos x="174" y="0"/>
                  </a:cxn>
                  <a:cxn ang="0">
                    <a:pos x="192" y="0"/>
                  </a:cxn>
                  <a:cxn ang="0">
                    <a:pos x="210" y="0"/>
                  </a:cxn>
                  <a:cxn ang="0">
                    <a:pos x="228" y="0"/>
                  </a:cxn>
                  <a:cxn ang="0">
                    <a:pos x="246" y="0"/>
                  </a:cxn>
                  <a:cxn ang="0">
                    <a:pos x="264" y="0"/>
                  </a:cxn>
                  <a:cxn ang="0">
                    <a:pos x="282" y="0"/>
                  </a:cxn>
                  <a:cxn ang="0">
                    <a:pos x="300" y="0"/>
                  </a:cxn>
                  <a:cxn ang="0">
                    <a:pos x="318" y="0"/>
                  </a:cxn>
                  <a:cxn ang="0">
                    <a:pos x="336" y="0"/>
                  </a:cxn>
                  <a:cxn ang="0">
                    <a:pos x="354" y="0"/>
                  </a:cxn>
                  <a:cxn ang="0">
                    <a:pos x="372" y="0"/>
                  </a:cxn>
                  <a:cxn ang="0">
                    <a:pos x="390" y="0"/>
                  </a:cxn>
                  <a:cxn ang="0">
                    <a:pos x="408" y="0"/>
                  </a:cxn>
                  <a:cxn ang="0">
                    <a:pos x="426" y="0"/>
                  </a:cxn>
                  <a:cxn ang="0">
                    <a:pos x="444" y="0"/>
                  </a:cxn>
                  <a:cxn ang="0">
                    <a:pos x="462" y="0"/>
                  </a:cxn>
                  <a:cxn ang="0">
                    <a:pos x="480" y="0"/>
                  </a:cxn>
                  <a:cxn ang="0">
                    <a:pos x="498" y="0"/>
                  </a:cxn>
                  <a:cxn ang="0">
                    <a:pos x="516" y="0"/>
                  </a:cxn>
                  <a:cxn ang="0">
                    <a:pos x="534" y="0"/>
                  </a:cxn>
                  <a:cxn ang="0">
                    <a:pos x="552" y="0"/>
                  </a:cxn>
                  <a:cxn ang="0">
                    <a:pos x="570" y="0"/>
                  </a:cxn>
                  <a:cxn ang="0">
                    <a:pos x="588" y="0"/>
                  </a:cxn>
                  <a:cxn ang="0">
                    <a:pos x="606" y="0"/>
                  </a:cxn>
                  <a:cxn ang="0">
                    <a:pos x="624" y="0"/>
                  </a:cxn>
                  <a:cxn ang="0">
                    <a:pos x="642" y="0"/>
                  </a:cxn>
                  <a:cxn ang="0">
                    <a:pos x="660" y="0"/>
                  </a:cxn>
                  <a:cxn ang="0">
                    <a:pos x="678" y="0"/>
                  </a:cxn>
                  <a:cxn ang="0">
                    <a:pos x="696" y="0"/>
                  </a:cxn>
                  <a:cxn ang="0">
                    <a:pos x="714" y="0"/>
                  </a:cxn>
                  <a:cxn ang="0">
                    <a:pos x="732" y="0"/>
                  </a:cxn>
                  <a:cxn ang="0">
                    <a:pos x="750" y="0"/>
                  </a:cxn>
                </a:cxnLst>
                <a:rect l="0" t="0" r="r" b="b"/>
                <a:pathLst>
                  <a:path w="762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50" y="0"/>
                    </a:lnTo>
                    <a:lnTo>
                      <a:pt x="456" y="0"/>
                    </a:lnTo>
                    <a:lnTo>
                      <a:pt x="462" y="0"/>
                    </a:lnTo>
                    <a:lnTo>
                      <a:pt x="468" y="0"/>
                    </a:lnTo>
                    <a:lnTo>
                      <a:pt x="474" y="0"/>
                    </a:lnTo>
                    <a:lnTo>
                      <a:pt x="480" y="0"/>
                    </a:lnTo>
                    <a:lnTo>
                      <a:pt x="486" y="0"/>
                    </a:lnTo>
                    <a:lnTo>
                      <a:pt x="492" y="0"/>
                    </a:lnTo>
                    <a:lnTo>
                      <a:pt x="498" y="0"/>
                    </a:lnTo>
                    <a:lnTo>
                      <a:pt x="504" y="0"/>
                    </a:lnTo>
                    <a:lnTo>
                      <a:pt x="510" y="0"/>
                    </a:lnTo>
                    <a:lnTo>
                      <a:pt x="516" y="0"/>
                    </a:lnTo>
                    <a:lnTo>
                      <a:pt x="522" y="0"/>
                    </a:lnTo>
                    <a:lnTo>
                      <a:pt x="528" y="0"/>
                    </a:lnTo>
                    <a:lnTo>
                      <a:pt x="534" y="0"/>
                    </a:lnTo>
                    <a:lnTo>
                      <a:pt x="540" y="0"/>
                    </a:lnTo>
                    <a:lnTo>
                      <a:pt x="546" y="0"/>
                    </a:lnTo>
                    <a:lnTo>
                      <a:pt x="552" y="0"/>
                    </a:lnTo>
                    <a:lnTo>
                      <a:pt x="558" y="0"/>
                    </a:lnTo>
                    <a:lnTo>
                      <a:pt x="564" y="0"/>
                    </a:lnTo>
                    <a:lnTo>
                      <a:pt x="570" y="0"/>
                    </a:lnTo>
                    <a:lnTo>
                      <a:pt x="576" y="0"/>
                    </a:lnTo>
                    <a:lnTo>
                      <a:pt x="582" y="0"/>
                    </a:lnTo>
                    <a:lnTo>
                      <a:pt x="588" y="0"/>
                    </a:lnTo>
                    <a:lnTo>
                      <a:pt x="594" y="0"/>
                    </a:lnTo>
                    <a:lnTo>
                      <a:pt x="600" y="0"/>
                    </a:lnTo>
                    <a:lnTo>
                      <a:pt x="606" y="0"/>
                    </a:lnTo>
                    <a:lnTo>
                      <a:pt x="612" y="0"/>
                    </a:lnTo>
                    <a:lnTo>
                      <a:pt x="618" y="0"/>
                    </a:lnTo>
                    <a:lnTo>
                      <a:pt x="624" y="0"/>
                    </a:lnTo>
                    <a:lnTo>
                      <a:pt x="630" y="0"/>
                    </a:lnTo>
                    <a:lnTo>
                      <a:pt x="636" y="0"/>
                    </a:lnTo>
                    <a:lnTo>
                      <a:pt x="642" y="0"/>
                    </a:lnTo>
                    <a:lnTo>
                      <a:pt x="648" y="0"/>
                    </a:lnTo>
                    <a:lnTo>
                      <a:pt x="654" y="0"/>
                    </a:lnTo>
                    <a:lnTo>
                      <a:pt x="660" y="0"/>
                    </a:lnTo>
                    <a:lnTo>
                      <a:pt x="666" y="0"/>
                    </a:lnTo>
                    <a:lnTo>
                      <a:pt x="672" y="0"/>
                    </a:lnTo>
                    <a:lnTo>
                      <a:pt x="678" y="0"/>
                    </a:lnTo>
                    <a:lnTo>
                      <a:pt x="684" y="0"/>
                    </a:lnTo>
                    <a:lnTo>
                      <a:pt x="690" y="0"/>
                    </a:lnTo>
                    <a:lnTo>
                      <a:pt x="696" y="0"/>
                    </a:lnTo>
                    <a:lnTo>
                      <a:pt x="702" y="0"/>
                    </a:lnTo>
                    <a:lnTo>
                      <a:pt x="708" y="0"/>
                    </a:lnTo>
                    <a:lnTo>
                      <a:pt x="714" y="0"/>
                    </a:lnTo>
                    <a:lnTo>
                      <a:pt x="720" y="0"/>
                    </a:lnTo>
                    <a:lnTo>
                      <a:pt x="726" y="0"/>
                    </a:lnTo>
                    <a:lnTo>
                      <a:pt x="732" y="0"/>
                    </a:lnTo>
                    <a:lnTo>
                      <a:pt x="738" y="0"/>
                    </a:lnTo>
                    <a:lnTo>
                      <a:pt x="744" y="0"/>
                    </a:lnTo>
                    <a:lnTo>
                      <a:pt x="750" y="0"/>
                    </a:lnTo>
                    <a:lnTo>
                      <a:pt x="756" y="0"/>
                    </a:lnTo>
                    <a:lnTo>
                      <a:pt x="762" y="0"/>
                    </a:lnTo>
                  </a:path>
                </a:pathLst>
              </a:custGeom>
              <a:noFill/>
              <a:ln w="12700">
                <a:solidFill>
                  <a:srgbClr val="00BF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667" name="Freeform 261"/>
              <p:cNvSpPr>
                <a:spLocks/>
              </p:cNvSpPr>
              <p:nvPr/>
            </p:nvSpPr>
            <p:spPr bwMode="auto">
              <a:xfrm>
                <a:off x="5772150" y="3400425"/>
                <a:ext cx="685800" cy="158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8" y="0"/>
                  </a:cxn>
                  <a:cxn ang="0">
                    <a:pos x="30" y="0"/>
                  </a:cxn>
                  <a:cxn ang="0">
                    <a:pos x="42" y="0"/>
                  </a:cxn>
                  <a:cxn ang="0">
                    <a:pos x="54" y="0"/>
                  </a:cxn>
                  <a:cxn ang="0">
                    <a:pos x="66" y="0"/>
                  </a:cxn>
                  <a:cxn ang="0">
                    <a:pos x="78" y="0"/>
                  </a:cxn>
                  <a:cxn ang="0">
                    <a:pos x="90" y="0"/>
                  </a:cxn>
                  <a:cxn ang="0">
                    <a:pos x="102" y="0"/>
                  </a:cxn>
                  <a:cxn ang="0">
                    <a:pos x="114" y="0"/>
                  </a:cxn>
                  <a:cxn ang="0">
                    <a:pos x="126" y="0"/>
                  </a:cxn>
                  <a:cxn ang="0">
                    <a:pos x="138" y="0"/>
                  </a:cxn>
                  <a:cxn ang="0">
                    <a:pos x="150" y="0"/>
                  </a:cxn>
                  <a:cxn ang="0">
                    <a:pos x="162" y="0"/>
                  </a:cxn>
                  <a:cxn ang="0">
                    <a:pos x="174" y="0"/>
                  </a:cxn>
                  <a:cxn ang="0">
                    <a:pos x="186" y="0"/>
                  </a:cxn>
                  <a:cxn ang="0">
                    <a:pos x="198" y="0"/>
                  </a:cxn>
                  <a:cxn ang="0">
                    <a:pos x="210" y="0"/>
                  </a:cxn>
                  <a:cxn ang="0">
                    <a:pos x="222" y="0"/>
                  </a:cxn>
                  <a:cxn ang="0">
                    <a:pos x="234" y="0"/>
                  </a:cxn>
                  <a:cxn ang="0">
                    <a:pos x="246" y="0"/>
                  </a:cxn>
                  <a:cxn ang="0">
                    <a:pos x="258" y="0"/>
                  </a:cxn>
                  <a:cxn ang="0">
                    <a:pos x="270" y="0"/>
                  </a:cxn>
                  <a:cxn ang="0">
                    <a:pos x="282" y="0"/>
                  </a:cxn>
                  <a:cxn ang="0">
                    <a:pos x="294" y="0"/>
                  </a:cxn>
                  <a:cxn ang="0">
                    <a:pos x="306" y="0"/>
                  </a:cxn>
                  <a:cxn ang="0">
                    <a:pos x="318" y="0"/>
                  </a:cxn>
                  <a:cxn ang="0">
                    <a:pos x="330" y="0"/>
                  </a:cxn>
                  <a:cxn ang="0">
                    <a:pos x="342" y="0"/>
                  </a:cxn>
                  <a:cxn ang="0">
                    <a:pos x="354" y="0"/>
                  </a:cxn>
                  <a:cxn ang="0">
                    <a:pos x="366" y="0"/>
                  </a:cxn>
                  <a:cxn ang="0">
                    <a:pos x="378" y="0"/>
                  </a:cxn>
                  <a:cxn ang="0">
                    <a:pos x="390" y="0"/>
                  </a:cxn>
                  <a:cxn ang="0">
                    <a:pos x="402" y="0"/>
                  </a:cxn>
                  <a:cxn ang="0">
                    <a:pos x="414" y="0"/>
                  </a:cxn>
                  <a:cxn ang="0">
                    <a:pos x="426" y="0"/>
                  </a:cxn>
                </a:cxnLst>
                <a:rect l="0" t="0" r="r" b="b"/>
                <a:pathLst>
                  <a:path w="432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</a:path>
                </a:pathLst>
              </a:custGeom>
              <a:noFill/>
              <a:ln w="12700">
                <a:solidFill>
                  <a:srgbClr val="00BF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668" name="Freeform 262"/>
              <p:cNvSpPr>
                <a:spLocks/>
              </p:cNvSpPr>
              <p:nvPr/>
            </p:nvSpPr>
            <p:spPr bwMode="auto">
              <a:xfrm>
                <a:off x="2171700" y="3257550"/>
                <a:ext cx="1181100" cy="1619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" y="18"/>
                  </a:cxn>
                  <a:cxn ang="0">
                    <a:pos x="18" y="102"/>
                  </a:cxn>
                  <a:cxn ang="0">
                    <a:pos x="30" y="102"/>
                  </a:cxn>
                  <a:cxn ang="0">
                    <a:pos x="42" y="102"/>
                  </a:cxn>
                  <a:cxn ang="0">
                    <a:pos x="54" y="102"/>
                  </a:cxn>
                  <a:cxn ang="0">
                    <a:pos x="66" y="102"/>
                  </a:cxn>
                  <a:cxn ang="0">
                    <a:pos x="78" y="102"/>
                  </a:cxn>
                  <a:cxn ang="0">
                    <a:pos x="90" y="102"/>
                  </a:cxn>
                  <a:cxn ang="0">
                    <a:pos x="102" y="102"/>
                  </a:cxn>
                  <a:cxn ang="0">
                    <a:pos x="114" y="102"/>
                  </a:cxn>
                  <a:cxn ang="0">
                    <a:pos x="126" y="102"/>
                  </a:cxn>
                  <a:cxn ang="0">
                    <a:pos x="138" y="102"/>
                  </a:cxn>
                  <a:cxn ang="0">
                    <a:pos x="150" y="102"/>
                  </a:cxn>
                  <a:cxn ang="0">
                    <a:pos x="162" y="102"/>
                  </a:cxn>
                  <a:cxn ang="0">
                    <a:pos x="174" y="102"/>
                  </a:cxn>
                  <a:cxn ang="0">
                    <a:pos x="186" y="102"/>
                  </a:cxn>
                  <a:cxn ang="0">
                    <a:pos x="198" y="102"/>
                  </a:cxn>
                  <a:cxn ang="0">
                    <a:pos x="210" y="102"/>
                  </a:cxn>
                  <a:cxn ang="0">
                    <a:pos x="222" y="102"/>
                  </a:cxn>
                  <a:cxn ang="0">
                    <a:pos x="234" y="102"/>
                  </a:cxn>
                  <a:cxn ang="0">
                    <a:pos x="246" y="102"/>
                  </a:cxn>
                  <a:cxn ang="0">
                    <a:pos x="258" y="102"/>
                  </a:cxn>
                  <a:cxn ang="0">
                    <a:pos x="270" y="102"/>
                  </a:cxn>
                  <a:cxn ang="0">
                    <a:pos x="282" y="102"/>
                  </a:cxn>
                  <a:cxn ang="0">
                    <a:pos x="294" y="102"/>
                  </a:cxn>
                  <a:cxn ang="0">
                    <a:pos x="306" y="102"/>
                  </a:cxn>
                  <a:cxn ang="0">
                    <a:pos x="318" y="102"/>
                  </a:cxn>
                  <a:cxn ang="0">
                    <a:pos x="330" y="102"/>
                  </a:cxn>
                  <a:cxn ang="0">
                    <a:pos x="342" y="102"/>
                  </a:cxn>
                  <a:cxn ang="0">
                    <a:pos x="354" y="102"/>
                  </a:cxn>
                  <a:cxn ang="0">
                    <a:pos x="366" y="102"/>
                  </a:cxn>
                  <a:cxn ang="0">
                    <a:pos x="378" y="102"/>
                  </a:cxn>
                  <a:cxn ang="0">
                    <a:pos x="390" y="102"/>
                  </a:cxn>
                  <a:cxn ang="0">
                    <a:pos x="402" y="102"/>
                  </a:cxn>
                  <a:cxn ang="0">
                    <a:pos x="414" y="102"/>
                  </a:cxn>
                  <a:cxn ang="0">
                    <a:pos x="426" y="102"/>
                  </a:cxn>
                  <a:cxn ang="0">
                    <a:pos x="438" y="102"/>
                  </a:cxn>
                  <a:cxn ang="0">
                    <a:pos x="450" y="102"/>
                  </a:cxn>
                  <a:cxn ang="0">
                    <a:pos x="462" y="102"/>
                  </a:cxn>
                  <a:cxn ang="0">
                    <a:pos x="474" y="102"/>
                  </a:cxn>
                  <a:cxn ang="0">
                    <a:pos x="486" y="102"/>
                  </a:cxn>
                  <a:cxn ang="0">
                    <a:pos x="498" y="102"/>
                  </a:cxn>
                  <a:cxn ang="0">
                    <a:pos x="510" y="102"/>
                  </a:cxn>
                  <a:cxn ang="0">
                    <a:pos x="522" y="102"/>
                  </a:cxn>
                  <a:cxn ang="0">
                    <a:pos x="534" y="102"/>
                  </a:cxn>
                  <a:cxn ang="0">
                    <a:pos x="546" y="102"/>
                  </a:cxn>
                  <a:cxn ang="0">
                    <a:pos x="558" y="102"/>
                  </a:cxn>
                  <a:cxn ang="0">
                    <a:pos x="570" y="102"/>
                  </a:cxn>
                  <a:cxn ang="0">
                    <a:pos x="582" y="102"/>
                  </a:cxn>
                  <a:cxn ang="0">
                    <a:pos x="594" y="102"/>
                  </a:cxn>
                  <a:cxn ang="0">
                    <a:pos x="606" y="102"/>
                  </a:cxn>
                  <a:cxn ang="0">
                    <a:pos x="618" y="102"/>
                  </a:cxn>
                  <a:cxn ang="0">
                    <a:pos x="630" y="102"/>
                  </a:cxn>
                  <a:cxn ang="0">
                    <a:pos x="642" y="102"/>
                  </a:cxn>
                  <a:cxn ang="0">
                    <a:pos x="654" y="102"/>
                  </a:cxn>
                  <a:cxn ang="0">
                    <a:pos x="666" y="102"/>
                  </a:cxn>
                  <a:cxn ang="0">
                    <a:pos x="678" y="102"/>
                  </a:cxn>
                  <a:cxn ang="0">
                    <a:pos x="690" y="102"/>
                  </a:cxn>
                  <a:cxn ang="0">
                    <a:pos x="702" y="102"/>
                  </a:cxn>
                  <a:cxn ang="0">
                    <a:pos x="714" y="102"/>
                  </a:cxn>
                  <a:cxn ang="0">
                    <a:pos x="726" y="102"/>
                  </a:cxn>
                  <a:cxn ang="0">
                    <a:pos x="738" y="102"/>
                  </a:cxn>
                </a:cxnLst>
                <a:rect l="0" t="0" r="r" b="b"/>
                <a:pathLst>
                  <a:path w="744" h="102">
                    <a:moveTo>
                      <a:pt x="0" y="42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6" y="18"/>
                    </a:lnTo>
                    <a:lnTo>
                      <a:pt x="6" y="90"/>
                    </a:lnTo>
                    <a:lnTo>
                      <a:pt x="18" y="102"/>
                    </a:lnTo>
                    <a:lnTo>
                      <a:pt x="24" y="102"/>
                    </a:lnTo>
                    <a:lnTo>
                      <a:pt x="30" y="102"/>
                    </a:lnTo>
                    <a:lnTo>
                      <a:pt x="36" y="102"/>
                    </a:lnTo>
                    <a:lnTo>
                      <a:pt x="42" y="102"/>
                    </a:lnTo>
                    <a:lnTo>
                      <a:pt x="48" y="102"/>
                    </a:lnTo>
                    <a:lnTo>
                      <a:pt x="54" y="102"/>
                    </a:lnTo>
                    <a:lnTo>
                      <a:pt x="60" y="102"/>
                    </a:lnTo>
                    <a:lnTo>
                      <a:pt x="66" y="102"/>
                    </a:lnTo>
                    <a:lnTo>
                      <a:pt x="72" y="102"/>
                    </a:lnTo>
                    <a:lnTo>
                      <a:pt x="78" y="102"/>
                    </a:lnTo>
                    <a:lnTo>
                      <a:pt x="84" y="102"/>
                    </a:lnTo>
                    <a:lnTo>
                      <a:pt x="90" y="102"/>
                    </a:lnTo>
                    <a:lnTo>
                      <a:pt x="96" y="102"/>
                    </a:lnTo>
                    <a:lnTo>
                      <a:pt x="102" y="102"/>
                    </a:lnTo>
                    <a:lnTo>
                      <a:pt x="108" y="102"/>
                    </a:lnTo>
                    <a:lnTo>
                      <a:pt x="114" y="102"/>
                    </a:lnTo>
                    <a:lnTo>
                      <a:pt x="120" y="102"/>
                    </a:lnTo>
                    <a:lnTo>
                      <a:pt x="126" y="102"/>
                    </a:lnTo>
                    <a:lnTo>
                      <a:pt x="132" y="102"/>
                    </a:lnTo>
                    <a:lnTo>
                      <a:pt x="138" y="102"/>
                    </a:lnTo>
                    <a:lnTo>
                      <a:pt x="144" y="102"/>
                    </a:lnTo>
                    <a:lnTo>
                      <a:pt x="150" y="102"/>
                    </a:lnTo>
                    <a:lnTo>
                      <a:pt x="156" y="102"/>
                    </a:lnTo>
                    <a:lnTo>
                      <a:pt x="162" y="102"/>
                    </a:lnTo>
                    <a:lnTo>
                      <a:pt x="168" y="102"/>
                    </a:lnTo>
                    <a:lnTo>
                      <a:pt x="174" y="102"/>
                    </a:lnTo>
                    <a:lnTo>
                      <a:pt x="180" y="102"/>
                    </a:lnTo>
                    <a:lnTo>
                      <a:pt x="186" y="102"/>
                    </a:lnTo>
                    <a:lnTo>
                      <a:pt x="192" y="102"/>
                    </a:lnTo>
                    <a:lnTo>
                      <a:pt x="198" y="102"/>
                    </a:lnTo>
                    <a:lnTo>
                      <a:pt x="204" y="102"/>
                    </a:lnTo>
                    <a:lnTo>
                      <a:pt x="210" y="102"/>
                    </a:lnTo>
                    <a:lnTo>
                      <a:pt x="216" y="102"/>
                    </a:lnTo>
                    <a:lnTo>
                      <a:pt x="222" y="102"/>
                    </a:lnTo>
                    <a:lnTo>
                      <a:pt x="228" y="102"/>
                    </a:lnTo>
                    <a:lnTo>
                      <a:pt x="234" y="102"/>
                    </a:lnTo>
                    <a:lnTo>
                      <a:pt x="240" y="102"/>
                    </a:lnTo>
                    <a:lnTo>
                      <a:pt x="246" y="102"/>
                    </a:lnTo>
                    <a:lnTo>
                      <a:pt x="252" y="102"/>
                    </a:lnTo>
                    <a:lnTo>
                      <a:pt x="258" y="102"/>
                    </a:lnTo>
                    <a:lnTo>
                      <a:pt x="264" y="102"/>
                    </a:lnTo>
                    <a:lnTo>
                      <a:pt x="270" y="102"/>
                    </a:lnTo>
                    <a:lnTo>
                      <a:pt x="276" y="102"/>
                    </a:lnTo>
                    <a:lnTo>
                      <a:pt x="282" y="102"/>
                    </a:lnTo>
                    <a:lnTo>
                      <a:pt x="288" y="102"/>
                    </a:lnTo>
                    <a:lnTo>
                      <a:pt x="294" y="102"/>
                    </a:lnTo>
                    <a:lnTo>
                      <a:pt x="300" y="102"/>
                    </a:lnTo>
                    <a:lnTo>
                      <a:pt x="306" y="102"/>
                    </a:lnTo>
                    <a:lnTo>
                      <a:pt x="312" y="102"/>
                    </a:lnTo>
                    <a:lnTo>
                      <a:pt x="318" y="102"/>
                    </a:lnTo>
                    <a:lnTo>
                      <a:pt x="324" y="102"/>
                    </a:lnTo>
                    <a:lnTo>
                      <a:pt x="330" y="102"/>
                    </a:lnTo>
                    <a:lnTo>
                      <a:pt x="336" y="102"/>
                    </a:lnTo>
                    <a:lnTo>
                      <a:pt x="342" y="102"/>
                    </a:lnTo>
                    <a:lnTo>
                      <a:pt x="348" y="102"/>
                    </a:lnTo>
                    <a:lnTo>
                      <a:pt x="354" y="102"/>
                    </a:lnTo>
                    <a:lnTo>
                      <a:pt x="360" y="102"/>
                    </a:lnTo>
                    <a:lnTo>
                      <a:pt x="366" y="102"/>
                    </a:lnTo>
                    <a:lnTo>
                      <a:pt x="372" y="102"/>
                    </a:lnTo>
                    <a:lnTo>
                      <a:pt x="378" y="102"/>
                    </a:lnTo>
                    <a:lnTo>
                      <a:pt x="384" y="102"/>
                    </a:lnTo>
                    <a:lnTo>
                      <a:pt x="390" y="102"/>
                    </a:lnTo>
                    <a:lnTo>
                      <a:pt x="396" y="102"/>
                    </a:lnTo>
                    <a:lnTo>
                      <a:pt x="402" y="102"/>
                    </a:lnTo>
                    <a:lnTo>
                      <a:pt x="408" y="102"/>
                    </a:lnTo>
                    <a:lnTo>
                      <a:pt x="414" y="102"/>
                    </a:lnTo>
                    <a:lnTo>
                      <a:pt x="420" y="102"/>
                    </a:lnTo>
                    <a:lnTo>
                      <a:pt x="426" y="102"/>
                    </a:lnTo>
                    <a:lnTo>
                      <a:pt x="432" y="102"/>
                    </a:lnTo>
                    <a:lnTo>
                      <a:pt x="438" y="102"/>
                    </a:lnTo>
                    <a:lnTo>
                      <a:pt x="444" y="102"/>
                    </a:lnTo>
                    <a:lnTo>
                      <a:pt x="450" y="102"/>
                    </a:lnTo>
                    <a:lnTo>
                      <a:pt x="456" y="102"/>
                    </a:lnTo>
                    <a:lnTo>
                      <a:pt x="462" y="102"/>
                    </a:lnTo>
                    <a:lnTo>
                      <a:pt x="468" y="102"/>
                    </a:lnTo>
                    <a:lnTo>
                      <a:pt x="474" y="102"/>
                    </a:lnTo>
                    <a:lnTo>
                      <a:pt x="480" y="102"/>
                    </a:lnTo>
                    <a:lnTo>
                      <a:pt x="486" y="102"/>
                    </a:lnTo>
                    <a:lnTo>
                      <a:pt x="492" y="102"/>
                    </a:lnTo>
                    <a:lnTo>
                      <a:pt x="498" y="102"/>
                    </a:lnTo>
                    <a:lnTo>
                      <a:pt x="504" y="102"/>
                    </a:lnTo>
                    <a:lnTo>
                      <a:pt x="510" y="102"/>
                    </a:lnTo>
                    <a:lnTo>
                      <a:pt x="516" y="102"/>
                    </a:lnTo>
                    <a:lnTo>
                      <a:pt x="522" y="102"/>
                    </a:lnTo>
                    <a:lnTo>
                      <a:pt x="528" y="102"/>
                    </a:lnTo>
                    <a:lnTo>
                      <a:pt x="534" y="102"/>
                    </a:lnTo>
                    <a:lnTo>
                      <a:pt x="540" y="102"/>
                    </a:lnTo>
                    <a:lnTo>
                      <a:pt x="546" y="102"/>
                    </a:lnTo>
                    <a:lnTo>
                      <a:pt x="552" y="102"/>
                    </a:lnTo>
                    <a:lnTo>
                      <a:pt x="558" y="102"/>
                    </a:lnTo>
                    <a:lnTo>
                      <a:pt x="564" y="102"/>
                    </a:lnTo>
                    <a:lnTo>
                      <a:pt x="570" y="102"/>
                    </a:lnTo>
                    <a:lnTo>
                      <a:pt x="576" y="102"/>
                    </a:lnTo>
                    <a:lnTo>
                      <a:pt x="582" y="102"/>
                    </a:lnTo>
                    <a:lnTo>
                      <a:pt x="588" y="102"/>
                    </a:lnTo>
                    <a:lnTo>
                      <a:pt x="594" y="102"/>
                    </a:lnTo>
                    <a:lnTo>
                      <a:pt x="600" y="102"/>
                    </a:lnTo>
                    <a:lnTo>
                      <a:pt x="606" y="102"/>
                    </a:lnTo>
                    <a:lnTo>
                      <a:pt x="612" y="102"/>
                    </a:lnTo>
                    <a:lnTo>
                      <a:pt x="618" y="102"/>
                    </a:lnTo>
                    <a:lnTo>
                      <a:pt x="624" y="102"/>
                    </a:lnTo>
                    <a:lnTo>
                      <a:pt x="630" y="102"/>
                    </a:lnTo>
                    <a:lnTo>
                      <a:pt x="636" y="102"/>
                    </a:lnTo>
                    <a:lnTo>
                      <a:pt x="642" y="102"/>
                    </a:lnTo>
                    <a:lnTo>
                      <a:pt x="648" y="102"/>
                    </a:lnTo>
                    <a:lnTo>
                      <a:pt x="654" y="102"/>
                    </a:lnTo>
                    <a:lnTo>
                      <a:pt x="660" y="102"/>
                    </a:lnTo>
                    <a:lnTo>
                      <a:pt x="666" y="102"/>
                    </a:lnTo>
                    <a:lnTo>
                      <a:pt x="672" y="102"/>
                    </a:lnTo>
                    <a:lnTo>
                      <a:pt x="678" y="102"/>
                    </a:lnTo>
                    <a:lnTo>
                      <a:pt x="684" y="102"/>
                    </a:lnTo>
                    <a:lnTo>
                      <a:pt x="690" y="102"/>
                    </a:lnTo>
                    <a:lnTo>
                      <a:pt x="696" y="102"/>
                    </a:lnTo>
                    <a:lnTo>
                      <a:pt x="702" y="102"/>
                    </a:lnTo>
                    <a:lnTo>
                      <a:pt x="708" y="102"/>
                    </a:lnTo>
                    <a:lnTo>
                      <a:pt x="714" y="102"/>
                    </a:lnTo>
                    <a:lnTo>
                      <a:pt x="720" y="102"/>
                    </a:lnTo>
                    <a:lnTo>
                      <a:pt x="726" y="102"/>
                    </a:lnTo>
                    <a:lnTo>
                      <a:pt x="732" y="102"/>
                    </a:lnTo>
                    <a:lnTo>
                      <a:pt x="738" y="102"/>
                    </a:lnTo>
                    <a:lnTo>
                      <a:pt x="744" y="102"/>
                    </a:lnTo>
                  </a:path>
                </a:pathLst>
              </a:custGeom>
              <a:noFill/>
              <a:ln w="12700">
                <a:solidFill>
                  <a:srgbClr val="BF00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669" name="Freeform 263"/>
              <p:cNvSpPr>
                <a:spLocks/>
              </p:cNvSpPr>
              <p:nvPr/>
            </p:nvSpPr>
            <p:spPr bwMode="auto">
              <a:xfrm>
                <a:off x="3352800" y="3419475"/>
                <a:ext cx="1209675" cy="158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0" y="0"/>
                  </a:cxn>
                  <a:cxn ang="0">
                    <a:pos x="48" y="0"/>
                  </a:cxn>
                  <a:cxn ang="0">
                    <a:pos x="66" y="0"/>
                  </a:cxn>
                  <a:cxn ang="0">
                    <a:pos x="84" y="0"/>
                  </a:cxn>
                  <a:cxn ang="0">
                    <a:pos x="102" y="0"/>
                  </a:cxn>
                  <a:cxn ang="0">
                    <a:pos x="120" y="0"/>
                  </a:cxn>
                  <a:cxn ang="0">
                    <a:pos x="138" y="0"/>
                  </a:cxn>
                  <a:cxn ang="0">
                    <a:pos x="156" y="0"/>
                  </a:cxn>
                  <a:cxn ang="0">
                    <a:pos x="174" y="0"/>
                  </a:cxn>
                  <a:cxn ang="0">
                    <a:pos x="192" y="0"/>
                  </a:cxn>
                  <a:cxn ang="0">
                    <a:pos x="210" y="0"/>
                  </a:cxn>
                  <a:cxn ang="0">
                    <a:pos x="228" y="0"/>
                  </a:cxn>
                  <a:cxn ang="0">
                    <a:pos x="246" y="0"/>
                  </a:cxn>
                  <a:cxn ang="0">
                    <a:pos x="264" y="0"/>
                  </a:cxn>
                  <a:cxn ang="0">
                    <a:pos x="282" y="0"/>
                  </a:cxn>
                  <a:cxn ang="0">
                    <a:pos x="300" y="0"/>
                  </a:cxn>
                  <a:cxn ang="0">
                    <a:pos x="318" y="0"/>
                  </a:cxn>
                  <a:cxn ang="0">
                    <a:pos x="336" y="0"/>
                  </a:cxn>
                  <a:cxn ang="0">
                    <a:pos x="354" y="0"/>
                  </a:cxn>
                  <a:cxn ang="0">
                    <a:pos x="372" y="0"/>
                  </a:cxn>
                  <a:cxn ang="0">
                    <a:pos x="390" y="0"/>
                  </a:cxn>
                  <a:cxn ang="0">
                    <a:pos x="408" y="0"/>
                  </a:cxn>
                  <a:cxn ang="0">
                    <a:pos x="426" y="0"/>
                  </a:cxn>
                  <a:cxn ang="0">
                    <a:pos x="444" y="0"/>
                  </a:cxn>
                  <a:cxn ang="0">
                    <a:pos x="462" y="0"/>
                  </a:cxn>
                  <a:cxn ang="0">
                    <a:pos x="480" y="0"/>
                  </a:cxn>
                  <a:cxn ang="0">
                    <a:pos x="498" y="0"/>
                  </a:cxn>
                  <a:cxn ang="0">
                    <a:pos x="516" y="0"/>
                  </a:cxn>
                  <a:cxn ang="0">
                    <a:pos x="534" y="0"/>
                  </a:cxn>
                  <a:cxn ang="0">
                    <a:pos x="552" y="0"/>
                  </a:cxn>
                  <a:cxn ang="0">
                    <a:pos x="570" y="0"/>
                  </a:cxn>
                  <a:cxn ang="0">
                    <a:pos x="588" y="0"/>
                  </a:cxn>
                  <a:cxn ang="0">
                    <a:pos x="606" y="0"/>
                  </a:cxn>
                  <a:cxn ang="0">
                    <a:pos x="624" y="0"/>
                  </a:cxn>
                  <a:cxn ang="0">
                    <a:pos x="642" y="0"/>
                  </a:cxn>
                  <a:cxn ang="0">
                    <a:pos x="660" y="0"/>
                  </a:cxn>
                  <a:cxn ang="0">
                    <a:pos x="678" y="0"/>
                  </a:cxn>
                  <a:cxn ang="0">
                    <a:pos x="696" y="0"/>
                  </a:cxn>
                  <a:cxn ang="0">
                    <a:pos x="714" y="0"/>
                  </a:cxn>
                  <a:cxn ang="0">
                    <a:pos x="732" y="0"/>
                  </a:cxn>
                  <a:cxn ang="0">
                    <a:pos x="750" y="0"/>
                  </a:cxn>
                </a:cxnLst>
                <a:rect l="0" t="0" r="r" b="b"/>
                <a:pathLst>
                  <a:path w="762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50" y="0"/>
                    </a:lnTo>
                    <a:lnTo>
                      <a:pt x="456" y="0"/>
                    </a:lnTo>
                    <a:lnTo>
                      <a:pt x="462" y="0"/>
                    </a:lnTo>
                    <a:lnTo>
                      <a:pt x="468" y="0"/>
                    </a:lnTo>
                    <a:lnTo>
                      <a:pt x="474" y="0"/>
                    </a:lnTo>
                    <a:lnTo>
                      <a:pt x="480" y="0"/>
                    </a:lnTo>
                    <a:lnTo>
                      <a:pt x="486" y="0"/>
                    </a:lnTo>
                    <a:lnTo>
                      <a:pt x="492" y="0"/>
                    </a:lnTo>
                    <a:lnTo>
                      <a:pt x="498" y="0"/>
                    </a:lnTo>
                    <a:lnTo>
                      <a:pt x="504" y="0"/>
                    </a:lnTo>
                    <a:lnTo>
                      <a:pt x="510" y="0"/>
                    </a:lnTo>
                    <a:lnTo>
                      <a:pt x="516" y="0"/>
                    </a:lnTo>
                    <a:lnTo>
                      <a:pt x="522" y="0"/>
                    </a:lnTo>
                    <a:lnTo>
                      <a:pt x="528" y="0"/>
                    </a:lnTo>
                    <a:lnTo>
                      <a:pt x="534" y="0"/>
                    </a:lnTo>
                    <a:lnTo>
                      <a:pt x="540" y="0"/>
                    </a:lnTo>
                    <a:lnTo>
                      <a:pt x="546" y="0"/>
                    </a:lnTo>
                    <a:lnTo>
                      <a:pt x="552" y="0"/>
                    </a:lnTo>
                    <a:lnTo>
                      <a:pt x="558" y="0"/>
                    </a:lnTo>
                    <a:lnTo>
                      <a:pt x="564" y="0"/>
                    </a:lnTo>
                    <a:lnTo>
                      <a:pt x="570" y="0"/>
                    </a:lnTo>
                    <a:lnTo>
                      <a:pt x="576" y="0"/>
                    </a:lnTo>
                    <a:lnTo>
                      <a:pt x="582" y="0"/>
                    </a:lnTo>
                    <a:lnTo>
                      <a:pt x="588" y="0"/>
                    </a:lnTo>
                    <a:lnTo>
                      <a:pt x="594" y="0"/>
                    </a:lnTo>
                    <a:lnTo>
                      <a:pt x="600" y="0"/>
                    </a:lnTo>
                    <a:lnTo>
                      <a:pt x="606" y="0"/>
                    </a:lnTo>
                    <a:lnTo>
                      <a:pt x="612" y="0"/>
                    </a:lnTo>
                    <a:lnTo>
                      <a:pt x="618" y="0"/>
                    </a:lnTo>
                    <a:lnTo>
                      <a:pt x="624" y="0"/>
                    </a:lnTo>
                    <a:lnTo>
                      <a:pt x="630" y="0"/>
                    </a:lnTo>
                    <a:lnTo>
                      <a:pt x="636" y="0"/>
                    </a:lnTo>
                    <a:lnTo>
                      <a:pt x="642" y="0"/>
                    </a:lnTo>
                    <a:lnTo>
                      <a:pt x="648" y="0"/>
                    </a:lnTo>
                    <a:lnTo>
                      <a:pt x="654" y="0"/>
                    </a:lnTo>
                    <a:lnTo>
                      <a:pt x="660" y="0"/>
                    </a:lnTo>
                    <a:lnTo>
                      <a:pt x="666" y="0"/>
                    </a:lnTo>
                    <a:lnTo>
                      <a:pt x="672" y="0"/>
                    </a:lnTo>
                    <a:lnTo>
                      <a:pt x="678" y="0"/>
                    </a:lnTo>
                    <a:lnTo>
                      <a:pt x="684" y="0"/>
                    </a:lnTo>
                    <a:lnTo>
                      <a:pt x="690" y="0"/>
                    </a:lnTo>
                    <a:lnTo>
                      <a:pt x="696" y="0"/>
                    </a:lnTo>
                    <a:lnTo>
                      <a:pt x="702" y="0"/>
                    </a:lnTo>
                    <a:lnTo>
                      <a:pt x="708" y="0"/>
                    </a:lnTo>
                    <a:lnTo>
                      <a:pt x="714" y="0"/>
                    </a:lnTo>
                    <a:lnTo>
                      <a:pt x="720" y="0"/>
                    </a:lnTo>
                    <a:lnTo>
                      <a:pt x="726" y="0"/>
                    </a:lnTo>
                    <a:lnTo>
                      <a:pt x="732" y="0"/>
                    </a:lnTo>
                    <a:lnTo>
                      <a:pt x="738" y="0"/>
                    </a:lnTo>
                    <a:lnTo>
                      <a:pt x="744" y="0"/>
                    </a:lnTo>
                    <a:lnTo>
                      <a:pt x="750" y="0"/>
                    </a:lnTo>
                    <a:lnTo>
                      <a:pt x="756" y="0"/>
                    </a:lnTo>
                    <a:lnTo>
                      <a:pt x="762" y="0"/>
                    </a:lnTo>
                  </a:path>
                </a:pathLst>
              </a:custGeom>
              <a:noFill/>
              <a:ln w="12700">
                <a:solidFill>
                  <a:srgbClr val="BF00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670" name="Freeform 264"/>
              <p:cNvSpPr>
                <a:spLocks/>
              </p:cNvSpPr>
              <p:nvPr/>
            </p:nvSpPr>
            <p:spPr bwMode="auto">
              <a:xfrm>
                <a:off x="4562475" y="3400425"/>
                <a:ext cx="1209675" cy="19050"/>
              </a:xfrm>
              <a:custGeom>
                <a:avLst/>
                <a:gdLst/>
                <a:ahLst/>
                <a:cxnLst>
                  <a:cxn ang="0">
                    <a:pos x="12" y="12"/>
                  </a:cxn>
                  <a:cxn ang="0">
                    <a:pos x="30" y="12"/>
                  </a:cxn>
                  <a:cxn ang="0">
                    <a:pos x="48" y="12"/>
                  </a:cxn>
                  <a:cxn ang="0">
                    <a:pos x="66" y="12"/>
                  </a:cxn>
                  <a:cxn ang="0">
                    <a:pos x="84" y="12"/>
                  </a:cxn>
                  <a:cxn ang="0">
                    <a:pos x="102" y="12"/>
                  </a:cxn>
                  <a:cxn ang="0">
                    <a:pos x="120" y="12"/>
                  </a:cxn>
                  <a:cxn ang="0">
                    <a:pos x="138" y="12"/>
                  </a:cxn>
                  <a:cxn ang="0">
                    <a:pos x="156" y="12"/>
                  </a:cxn>
                  <a:cxn ang="0">
                    <a:pos x="174" y="12"/>
                  </a:cxn>
                  <a:cxn ang="0">
                    <a:pos x="192" y="12"/>
                  </a:cxn>
                  <a:cxn ang="0">
                    <a:pos x="210" y="12"/>
                  </a:cxn>
                  <a:cxn ang="0">
                    <a:pos x="228" y="12"/>
                  </a:cxn>
                  <a:cxn ang="0">
                    <a:pos x="246" y="12"/>
                  </a:cxn>
                  <a:cxn ang="0">
                    <a:pos x="264" y="12"/>
                  </a:cxn>
                  <a:cxn ang="0">
                    <a:pos x="282" y="12"/>
                  </a:cxn>
                  <a:cxn ang="0">
                    <a:pos x="300" y="12"/>
                  </a:cxn>
                  <a:cxn ang="0">
                    <a:pos x="318" y="12"/>
                  </a:cxn>
                  <a:cxn ang="0">
                    <a:pos x="336" y="12"/>
                  </a:cxn>
                  <a:cxn ang="0">
                    <a:pos x="354" y="12"/>
                  </a:cxn>
                  <a:cxn ang="0">
                    <a:pos x="372" y="12"/>
                  </a:cxn>
                  <a:cxn ang="0">
                    <a:pos x="390" y="0"/>
                  </a:cxn>
                  <a:cxn ang="0">
                    <a:pos x="408" y="6"/>
                  </a:cxn>
                  <a:cxn ang="0">
                    <a:pos x="426" y="6"/>
                  </a:cxn>
                  <a:cxn ang="0">
                    <a:pos x="444" y="6"/>
                  </a:cxn>
                  <a:cxn ang="0">
                    <a:pos x="462" y="0"/>
                  </a:cxn>
                  <a:cxn ang="0">
                    <a:pos x="480" y="0"/>
                  </a:cxn>
                  <a:cxn ang="0">
                    <a:pos x="498" y="0"/>
                  </a:cxn>
                  <a:cxn ang="0">
                    <a:pos x="516" y="0"/>
                  </a:cxn>
                  <a:cxn ang="0">
                    <a:pos x="534" y="0"/>
                  </a:cxn>
                  <a:cxn ang="0">
                    <a:pos x="552" y="0"/>
                  </a:cxn>
                  <a:cxn ang="0">
                    <a:pos x="570" y="0"/>
                  </a:cxn>
                  <a:cxn ang="0">
                    <a:pos x="588" y="0"/>
                  </a:cxn>
                  <a:cxn ang="0">
                    <a:pos x="606" y="0"/>
                  </a:cxn>
                  <a:cxn ang="0">
                    <a:pos x="624" y="0"/>
                  </a:cxn>
                  <a:cxn ang="0">
                    <a:pos x="642" y="0"/>
                  </a:cxn>
                  <a:cxn ang="0">
                    <a:pos x="660" y="0"/>
                  </a:cxn>
                  <a:cxn ang="0">
                    <a:pos x="678" y="0"/>
                  </a:cxn>
                  <a:cxn ang="0">
                    <a:pos x="696" y="0"/>
                  </a:cxn>
                  <a:cxn ang="0">
                    <a:pos x="714" y="0"/>
                  </a:cxn>
                  <a:cxn ang="0">
                    <a:pos x="732" y="0"/>
                  </a:cxn>
                  <a:cxn ang="0">
                    <a:pos x="750" y="0"/>
                  </a:cxn>
                </a:cxnLst>
                <a:rect l="0" t="0" r="r" b="b"/>
                <a:pathLst>
                  <a:path w="762" h="12">
                    <a:moveTo>
                      <a:pt x="0" y="12"/>
                    </a:moveTo>
                    <a:lnTo>
                      <a:pt x="6" y="12"/>
                    </a:lnTo>
                    <a:lnTo>
                      <a:pt x="12" y="12"/>
                    </a:lnTo>
                    <a:lnTo>
                      <a:pt x="18" y="12"/>
                    </a:lnTo>
                    <a:lnTo>
                      <a:pt x="24" y="12"/>
                    </a:lnTo>
                    <a:lnTo>
                      <a:pt x="30" y="12"/>
                    </a:lnTo>
                    <a:lnTo>
                      <a:pt x="36" y="12"/>
                    </a:lnTo>
                    <a:lnTo>
                      <a:pt x="42" y="12"/>
                    </a:lnTo>
                    <a:lnTo>
                      <a:pt x="48" y="12"/>
                    </a:lnTo>
                    <a:lnTo>
                      <a:pt x="54" y="12"/>
                    </a:lnTo>
                    <a:lnTo>
                      <a:pt x="60" y="12"/>
                    </a:lnTo>
                    <a:lnTo>
                      <a:pt x="66" y="12"/>
                    </a:lnTo>
                    <a:lnTo>
                      <a:pt x="72" y="12"/>
                    </a:lnTo>
                    <a:lnTo>
                      <a:pt x="78" y="12"/>
                    </a:lnTo>
                    <a:lnTo>
                      <a:pt x="84" y="12"/>
                    </a:lnTo>
                    <a:lnTo>
                      <a:pt x="90" y="12"/>
                    </a:lnTo>
                    <a:lnTo>
                      <a:pt x="96" y="12"/>
                    </a:lnTo>
                    <a:lnTo>
                      <a:pt x="102" y="12"/>
                    </a:lnTo>
                    <a:lnTo>
                      <a:pt x="108" y="12"/>
                    </a:lnTo>
                    <a:lnTo>
                      <a:pt x="114" y="12"/>
                    </a:lnTo>
                    <a:lnTo>
                      <a:pt x="120" y="12"/>
                    </a:lnTo>
                    <a:lnTo>
                      <a:pt x="126" y="12"/>
                    </a:lnTo>
                    <a:lnTo>
                      <a:pt x="132" y="12"/>
                    </a:lnTo>
                    <a:lnTo>
                      <a:pt x="138" y="12"/>
                    </a:lnTo>
                    <a:lnTo>
                      <a:pt x="144" y="12"/>
                    </a:lnTo>
                    <a:lnTo>
                      <a:pt x="150" y="12"/>
                    </a:lnTo>
                    <a:lnTo>
                      <a:pt x="156" y="12"/>
                    </a:lnTo>
                    <a:lnTo>
                      <a:pt x="162" y="12"/>
                    </a:lnTo>
                    <a:lnTo>
                      <a:pt x="168" y="12"/>
                    </a:lnTo>
                    <a:lnTo>
                      <a:pt x="174" y="12"/>
                    </a:lnTo>
                    <a:lnTo>
                      <a:pt x="180" y="12"/>
                    </a:lnTo>
                    <a:lnTo>
                      <a:pt x="186" y="12"/>
                    </a:lnTo>
                    <a:lnTo>
                      <a:pt x="192" y="12"/>
                    </a:lnTo>
                    <a:lnTo>
                      <a:pt x="198" y="12"/>
                    </a:lnTo>
                    <a:lnTo>
                      <a:pt x="204" y="12"/>
                    </a:lnTo>
                    <a:lnTo>
                      <a:pt x="210" y="12"/>
                    </a:lnTo>
                    <a:lnTo>
                      <a:pt x="216" y="12"/>
                    </a:lnTo>
                    <a:lnTo>
                      <a:pt x="222" y="12"/>
                    </a:lnTo>
                    <a:lnTo>
                      <a:pt x="228" y="12"/>
                    </a:lnTo>
                    <a:lnTo>
                      <a:pt x="234" y="12"/>
                    </a:lnTo>
                    <a:lnTo>
                      <a:pt x="240" y="12"/>
                    </a:lnTo>
                    <a:lnTo>
                      <a:pt x="246" y="12"/>
                    </a:lnTo>
                    <a:lnTo>
                      <a:pt x="252" y="12"/>
                    </a:lnTo>
                    <a:lnTo>
                      <a:pt x="258" y="12"/>
                    </a:lnTo>
                    <a:lnTo>
                      <a:pt x="264" y="12"/>
                    </a:lnTo>
                    <a:lnTo>
                      <a:pt x="270" y="12"/>
                    </a:lnTo>
                    <a:lnTo>
                      <a:pt x="276" y="12"/>
                    </a:lnTo>
                    <a:lnTo>
                      <a:pt x="282" y="12"/>
                    </a:lnTo>
                    <a:lnTo>
                      <a:pt x="288" y="12"/>
                    </a:lnTo>
                    <a:lnTo>
                      <a:pt x="294" y="12"/>
                    </a:lnTo>
                    <a:lnTo>
                      <a:pt x="300" y="12"/>
                    </a:lnTo>
                    <a:lnTo>
                      <a:pt x="306" y="12"/>
                    </a:lnTo>
                    <a:lnTo>
                      <a:pt x="312" y="12"/>
                    </a:lnTo>
                    <a:lnTo>
                      <a:pt x="318" y="12"/>
                    </a:lnTo>
                    <a:lnTo>
                      <a:pt x="324" y="12"/>
                    </a:lnTo>
                    <a:lnTo>
                      <a:pt x="330" y="12"/>
                    </a:lnTo>
                    <a:lnTo>
                      <a:pt x="336" y="12"/>
                    </a:lnTo>
                    <a:lnTo>
                      <a:pt x="342" y="12"/>
                    </a:lnTo>
                    <a:lnTo>
                      <a:pt x="348" y="12"/>
                    </a:lnTo>
                    <a:lnTo>
                      <a:pt x="354" y="12"/>
                    </a:lnTo>
                    <a:lnTo>
                      <a:pt x="360" y="12"/>
                    </a:lnTo>
                    <a:lnTo>
                      <a:pt x="366" y="12"/>
                    </a:lnTo>
                    <a:lnTo>
                      <a:pt x="372" y="12"/>
                    </a:lnTo>
                    <a:lnTo>
                      <a:pt x="378" y="6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6"/>
                    </a:lnTo>
                    <a:lnTo>
                      <a:pt x="414" y="6"/>
                    </a:lnTo>
                    <a:lnTo>
                      <a:pt x="420" y="6"/>
                    </a:lnTo>
                    <a:lnTo>
                      <a:pt x="426" y="6"/>
                    </a:lnTo>
                    <a:lnTo>
                      <a:pt x="432" y="6"/>
                    </a:lnTo>
                    <a:lnTo>
                      <a:pt x="438" y="6"/>
                    </a:lnTo>
                    <a:lnTo>
                      <a:pt x="444" y="6"/>
                    </a:lnTo>
                    <a:lnTo>
                      <a:pt x="450" y="6"/>
                    </a:lnTo>
                    <a:lnTo>
                      <a:pt x="456" y="0"/>
                    </a:lnTo>
                    <a:lnTo>
                      <a:pt x="462" y="0"/>
                    </a:lnTo>
                    <a:lnTo>
                      <a:pt x="468" y="0"/>
                    </a:lnTo>
                    <a:lnTo>
                      <a:pt x="474" y="0"/>
                    </a:lnTo>
                    <a:lnTo>
                      <a:pt x="480" y="0"/>
                    </a:lnTo>
                    <a:lnTo>
                      <a:pt x="486" y="0"/>
                    </a:lnTo>
                    <a:lnTo>
                      <a:pt x="492" y="0"/>
                    </a:lnTo>
                    <a:lnTo>
                      <a:pt x="498" y="0"/>
                    </a:lnTo>
                    <a:lnTo>
                      <a:pt x="504" y="0"/>
                    </a:lnTo>
                    <a:lnTo>
                      <a:pt x="510" y="0"/>
                    </a:lnTo>
                    <a:lnTo>
                      <a:pt x="516" y="0"/>
                    </a:lnTo>
                    <a:lnTo>
                      <a:pt x="522" y="0"/>
                    </a:lnTo>
                    <a:lnTo>
                      <a:pt x="528" y="0"/>
                    </a:lnTo>
                    <a:lnTo>
                      <a:pt x="534" y="0"/>
                    </a:lnTo>
                    <a:lnTo>
                      <a:pt x="540" y="0"/>
                    </a:lnTo>
                    <a:lnTo>
                      <a:pt x="546" y="0"/>
                    </a:lnTo>
                    <a:lnTo>
                      <a:pt x="552" y="0"/>
                    </a:lnTo>
                    <a:lnTo>
                      <a:pt x="558" y="0"/>
                    </a:lnTo>
                    <a:lnTo>
                      <a:pt x="564" y="0"/>
                    </a:lnTo>
                    <a:lnTo>
                      <a:pt x="570" y="0"/>
                    </a:lnTo>
                    <a:lnTo>
                      <a:pt x="576" y="0"/>
                    </a:lnTo>
                    <a:lnTo>
                      <a:pt x="582" y="0"/>
                    </a:lnTo>
                    <a:lnTo>
                      <a:pt x="588" y="0"/>
                    </a:lnTo>
                    <a:lnTo>
                      <a:pt x="594" y="0"/>
                    </a:lnTo>
                    <a:lnTo>
                      <a:pt x="600" y="0"/>
                    </a:lnTo>
                    <a:lnTo>
                      <a:pt x="606" y="0"/>
                    </a:lnTo>
                    <a:lnTo>
                      <a:pt x="612" y="0"/>
                    </a:lnTo>
                    <a:lnTo>
                      <a:pt x="618" y="0"/>
                    </a:lnTo>
                    <a:lnTo>
                      <a:pt x="624" y="0"/>
                    </a:lnTo>
                    <a:lnTo>
                      <a:pt x="630" y="0"/>
                    </a:lnTo>
                    <a:lnTo>
                      <a:pt x="636" y="0"/>
                    </a:lnTo>
                    <a:lnTo>
                      <a:pt x="642" y="0"/>
                    </a:lnTo>
                    <a:lnTo>
                      <a:pt x="648" y="0"/>
                    </a:lnTo>
                    <a:lnTo>
                      <a:pt x="654" y="0"/>
                    </a:lnTo>
                    <a:lnTo>
                      <a:pt x="660" y="0"/>
                    </a:lnTo>
                    <a:lnTo>
                      <a:pt x="666" y="0"/>
                    </a:lnTo>
                    <a:lnTo>
                      <a:pt x="672" y="0"/>
                    </a:lnTo>
                    <a:lnTo>
                      <a:pt x="678" y="0"/>
                    </a:lnTo>
                    <a:lnTo>
                      <a:pt x="684" y="0"/>
                    </a:lnTo>
                    <a:lnTo>
                      <a:pt x="690" y="0"/>
                    </a:lnTo>
                    <a:lnTo>
                      <a:pt x="696" y="0"/>
                    </a:lnTo>
                    <a:lnTo>
                      <a:pt x="702" y="0"/>
                    </a:lnTo>
                    <a:lnTo>
                      <a:pt x="708" y="0"/>
                    </a:lnTo>
                    <a:lnTo>
                      <a:pt x="714" y="0"/>
                    </a:lnTo>
                    <a:lnTo>
                      <a:pt x="720" y="0"/>
                    </a:lnTo>
                    <a:lnTo>
                      <a:pt x="726" y="0"/>
                    </a:lnTo>
                    <a:lnTo>
                      <a:pt x="732" y="0"/>
                    </a:lnTo>
                    <a:lnTo>
                      <a:pt x="738" y="0"/>
                    </a:lnTo>
                    <a:lnTo>
                      <a:pt x="744" y="0"/>
                    </a:lnTo>
                    <a:lnTo>
                      <a:pt x="750" y="0"/>
                    </a:lnTo>
                    <a:lnTo>
                      <a:pt x="756" y="0"/>
                    </a:lnTo>
                    <a:lnTo>
                      <a:pt x="762" y="0"/>
                    </a:lnTo>
                  </a:path>
                </a:pathLst>
              </a:custGeom>
              <a:noFill/>
              <a:ln w="12700">
                <a:solidFill>
                  <a:srgbClr val="BF00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671" name="Freeform 265"/>
              <p:cNvSpPr>
                <a:spLocks/>
              </p:cNvSpPr>
              <p:nvPr/>
            </p:nvSpPr>
            <p:spPr bwMode="auto">
              <a:xfrm>
                <a:off x="5772150" y="3400425"/>
                <a:ext cx="685800" cy="158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8" y="0"/>
                  </a:cxn>
                  <a:cxn ang="0">
                    <a:pos x="30" y="0"/>
                  </a:cxn>
                  <a:cxn ang="0">
                    <a:pos x="42" y="0"/>
                  </a:cxn>
                  <a:cxn ang="0">
                    <a:pos x="54" y="0"/>
                  </a:cxn>
                  <a:cxn ang="0">
                    <a:pos x="66" y="0"/>
                  </a:cxn>
                  <a:cxn ang="0">
                    <a:pos x="78" y="0"/>
                  </a:cxn>
                  <a:cxn ang="0">
                    <a:pos x="90" y="0"/>
                  </a:cxn>
                  <a:cxn ang="0">
                    <a:pos x="102" y="0"/>
                  </a:cxn>
                  <a:cxn ang="0">
                    <a:pos x="114" y="0"/>
                  </a:cxn>
                  <a:cxn ang="0">
                    <a:pos x="126" y="0"/>
                  </a:cxn>
                  <a:cxn ang="0">
                    <a:pos x="138" y="0"/>
                  </a:cxn>
                  <a:cxn ang="0">
                    <a:pos x="150" y="0"/>
                  </a:cxn>
                  <a:cxn ang="0">
                    <a:pos x="162" y="0"/>
                  </a:cxn>
                  <a:cxn ang="0">
                    <a:pos x="174" y="0"/>
                  </a:cxn>
                  <a:cxn ang="0">
                    <a:pos x="186" y="0"/>
                  </a:cxn>
                  <a:cxn ang="0">
                    <a:pos x="198" y="0"/>
                  </a:cxn>
                  <a:cxn ang="0">
                    <a:pos x="210" y="0"/>
                  </a:cxn>
                  <a:cxn ang="0">
                    <a:pos x="222" y="0"/>
                  </a:cxn>
                  <a:cxn ang="0">
                    <a:pos x="234" y="0"/>
                  </a:cxn>
                  <a:cxn ang="0">
                    <a:pos x="246" y="0"/>
                  </a:cxn>
                  <a:cxn ang="0">
                    <a:pos x="258" y="0"/>
                  </a:cxn>
                  <a:cxn ang="0">
                    <a:pos x="270" y="0"/>
                  </a:cxn>
                  <a:cxn ang="0">
                    <a:pos x="282" y="0"/>
                  </a:cxn>
                  <a:cxn ang="0">
                    <a:pos x="294" y="0"/>
                  </a:cxn>
                  <a:cxn ang="0">
                    <a:pos x="306" y="0"/>
                  </a:cxn>
                  <a:cxn ang="0">
                    <a:pos x="318" y="0"/>
                  </a:cxn>
                  <a:cxn ang="0">
                    <a:pos x="330" y="0"/>
                  </a:cxn>
                  <a:cxn ang="0">
                    <a:pos x="342" y="0"/>
                  </a:cxn>
                  <a:cxn ang="0">
                    <a:pos x="354" y="0"/>
                  </a:cxn>
                  <a:cxn ang="0">
                    <a:pos x="366" y="0"/>
                  </a:cxn>
                  <a:cxn ang="0">
                    <a:pos x="378" y="0"/>
                  </a:cxn>
                  <a:cxn ang="0">
                    <a:pos x="390" y="0"/>
                  </a:cxn>
                  <a:cxn ang="0">
                    <a:pos x="402" y="0"/>
                  </a:cxn>
                  <a:cxn ang="0">
                    <a:pos x="414" y="0"/>
                  </a:cxn>
                  <a:cxn ang="0">
                    <a:pos x="426" y="0"/>
                  </a:cxn>
                </a:cxnLst>
                <a:rect l="0" t="0" r="r" b="b"/>
                <a:pathLst>
                  <a:path w="432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</a:path>
                </a:pathLst>
              </a:custGeom>
              <a:noFill/>
              <a:ln w="12700">
                <a:solidFill>
                  <a:srgbClr val="BF00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672" name="Freeform 266"/>
              <p:cNvSpPr>
                <a:spLocks/>
              </p:cNvSpPr>
              <p:nvPr/>
            </p:nvSpPr>
            <p:spPr bwMode="auto">
              <a:xfrm>
                <a:off x="2171700" y="2790825"/>
                <a:ext cx="1152525" cy="371475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12" y="120"/>
                  </a:cxn>
                  <a:cxn ang="0">
                    <a:pos x="18" y="234"/>
                  </a:cxn>
                  <a:cxn ang="0">
                    <a:pos x="42" y="222"/>
                  </a:cxn>
                  <a:cxn ang="0">
                    <a:pos x="48" y="228"/>
                  </a:cxn>
                  <a:cxn ang="0">
                    <a:pos x="66" y="234"/>
                  </a:cxn>
                  <a:cxn ang="0">
                    <a:pos x="84" y="234"/>
                  </a:cxn>
                  <a:cxn ang="0">
                    <a:pos x="102" y="234"/>
                  </a:cxn>
                  <a:cxn ang="0">
                    <a:pos x="120" y="234"/>
                  </a:cxn>
                  <a:cxn ang="0">
                    <a:pos x="138" y="234"/>
                  </a:cxn>
                  <a:cxn ang="0">
                    <a:pos x="156" y="234"/>
                  </a:cxn>
                  <a:cxn ang="0">
                    <a:pos x="174" y="234"/>
                  </a:cxn>
                  <a:cxn ang="0">
                    <a:pos x="192" y="234"/>
                  </a:cxn>
                  <a:cxn ang="0">
                    <a:pos x="210" y="234"/>
                  </a:cxn>
                  <a:cxn ang="0">
                    <a:pos x="228" y="234"/>
                  </a:cxn>
                  <a:cxn ang="0">
                    <a:pos x="246" y="234"/>
                  </a:cxn>
                  <a:cxn ang="0">
                    <a:pos x="264" y="234"/>
                  </a:cxn>
                  <a:cxn ang="0">
                    <a:pos x="282" y="234"/>
                  </a:cxn>
                  <a:cxn ang="0">
                    <a:pos x="300" y="234"/>
                  </a:cxn>
                  <a:cxn ang="0">
                    <a:pos x="318" y="234"/>
                  </a:cxn>
                  <a:cxn ang="0">
                    <a:pos x="336" y="234"/>
                  </a:cxn>
                  <a:cxn ang="0">
                    <a:pos x="354" y="234"/>
                  </a:cxn>
                  <a:cxn ang="0">
                    <a:pos x="372" y="234"/>
                  </a:cxn>
                  <a:cxn ang="0">
                    <a:pos x="390" y="234"/>
                  </a:cxn>
                  <a:cxn ang="0">
                    <a:pos x="408" y="234"/>
                  </a:cxn>
                  <a:cxn ang="0">
                    <a:pos x="426" y="234"/>
                  </a:cxn>
                  <a:cxn ang="0">
                    <a:pos x="444" y="234"/>
                  </a:cxn>
                  <a:cxn ang="0">
                    <a:pos x="462" y="234"/>
                  </a:cxn>
                  <a:cxn ang="0">
                    <a:pos x="480" y="234"/>
                  </a:cxn>
                  <a:cxn ang="0">
                    <a:pos x="498" y="234"/>
                  </a:cxn>
                  <a:cxn ang="0">
                    <a:pos x="516" y="234"/>
                  </a:cxn>
                  <a:cxn ang="0">
                    <a:pos x="534" y="234"/>
                  </a:cxn>
                  <a:cxn ang="0">
                    <a:pos x="552" y="234"/>
                  </a:cxn>
                  <a:cxn ang="0">
                    <a:pos x="570" y="234"/>
                  </a:cxn>
                  <a:cxn ang="0">
                    <a:pos x="588" y="234"/>
                  </a:cxn>
                  <a:cxn ang="0">
                    <a:pos x="606" y="234"/>
                  </a:cxn>
                  <a:cxn ang="0">
                    <a:pos x="624" y="234"/>
                  </a:cxn>
                  <a:cxn ang="0">
                    <a:pos x="642" y="234"/>
                  </a:cxn>
                  <a:cxn ang="0">
                    <a:pos x="660" y="234"/>
                  </a:cxn>
                  <a:cxn ang="0">
                    <a:pos x="678" y="234"/>
                  </a:cxn>
                  <a:cxn ang="0">
                    <a:pos x="696" y="234"/>
                  </a:cxn>
                  <a:cxn ang="0">
                    <a:pos x="714" y="234"/>
                  </a:cxn>
                </a:cxnLst>
                <a:rect l="0" t="0" r="r" b="b"/>
                <a:pathLst>
                  <a:path w="726" h="234">
                    <a:moveTo>
                      <a:pt x="0" y="9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6" y="18"/>
                    </a:lnTo>
                    <a:lnTo>
                      <a:pt x="6" y="108"/>
                    </a:lnTo>
                    <a:lnTo>
                      <a:pt x="12" y="120"/>
                    </a:lnTo>
                    <a:lnTo>
                      <a:pt x="12" y="204"/>
                    </a:lnTo>
                    <a:lnTo>
                      <a:pt x="18" y="210"/>
                    </a:lnTo>
                    <a:lnTo>
                      <a:pt x="18" y="234"/>
                    </a:lnTo>
                    <a:lnTo>
                      <a:pt x="24" y="228"/>
                    </a:lnTo>
                    <a:lnTo>
                      <a:pt x="30" y="234"/>
                    </a:lnTo>
                    <a:lnTo>
                      <a:pt x="42" y="222"/>
                    </a:lnTo>
                    <a:lnTo>
                      <a:pt x="42" y="198"/>
                    </a:lnTo>
                    <a:lnTo>
                      <a:pt x="48" y="204"/>
                    </a:lnTo>
                    <a:lnTo>
                      <a:pt x="48" y="228"/>
                    </a:lnTo>
                    <a:lnTo>
                      <a:pt x="54" y="234"/>
                    </a:lnTo>
                    <a:lnTo>
                      <a:pt x="60" y="234"/>
                    </a:lnTo>
                    <a:lnTo>
                      <a:pt x="66" y="234"/>
                    </a:lnTo>
                    <a:lnTo>
                      <a:pt x="72" y="234"/>
                    </a:lnTo>
                    <a:lnTo>
                      <a:pt x="78" y="234"/>
                    </a:lnTo>
                    <a:lnTo>
                      <a:pt x="84" y="234"/>
                    </a:lnTo>
                    <a:lnTo>
                      <a:pt x="90" y="234"/>
                    </a:lnTo>
                    <a:lnTo>
                      <a:pt x="96" y="234"/>
                    </a:lnTo>
                    <a:lnTo>
                      <a:pt x="102" y="234"/>
                    </a:lnTo>
                    <a:lnTo>
                      <a:pt x="108" y="234"/>
                    </a:lnTo>
                    <a:lnTo>
                      <a:pt x="114" y="234"/>
                    </a:lnTo>
                    <a:lnTo>
                      <a:pt x="120" y="234"/>
                    </a:lnTo>
                    <a:lnTo>
                      <a:pt x="126" y="234"/>
                    </a:lnTo>
                    <a:lnTo>
                      <a:pt x="132" y="234"/>
                    </a:lnTo>
                    <a:lnTo>
                      <a:pt x="138" y="234"/>
                    </a:lnTo>
                    <a:lnTo>
                      <a:pt x="144" y="234"/>
                    </a:lnTo>
                    <a:lnTo>
                      <a:pt x="150" y="234"/>
                    </a:lnTo>
                    <a:lnTo>
                      <a:pt x="156" y="234"/>
                    </a:lnTo>
                    <a:lnTo>
                      <a:pt x="162" y="234"/>
                    </a:lnTo>
                    <a:lnTo>
                      <a:pt x="168" y="234"/>
                    </a:lnTo>
                    <a:lnTo>
                      <a:pt x="174" y="234"/>
                    </a:lnTo>
                    <a:lnTo>
                      <a:pt x="180" y="234"/>
                    </a:lnTo>
                    <a:lnTo>
                      <a:pt x="186" y="234"/>
                    </a:lnTo>
                    <a:lnTo>
                      <a:pt x="192" y="234"/>
                    </a:lnTo>
                    <a:lnTo>
                      <a:pt x="198" y="234"/>
                    </a:lnTo>
                    <a:lnTo>
                      <a:pt x="204" y="234"/>
                    </a:lnTo>
                    <a:lnTo>
                      <a:pt x="210" y="234"/>
                    </a:lnTo>
                    <a:lnTo>
                      <a:pt x="216" y="234"/>
                    </a:lnTo>
                    <a:lnTo>
                      <a:pt x="222" y="234"/>
                    </a:lnTo>
                    <a:lnTo>
                      <a:pt x="228" y="234"/>
                    </a:lnTo>
                    <a:lnTo>
                      <a:pt x="234" y="234"/>
                    </a:lnTo>
                    <a:lnTo>
                      <a:pt x="240" y="234"/>
                    </a:lnTo>
                    <a:lnTo>
                      <a:pt x="246" y="234"/>
                    </a:lnTo>
                    <a:lnTo>
                      <a:pt x="252" y="234"/>
                    </a:lnTo>
                    <a:lnTo>
                      <a:pt x="258" y="234"/>
                    </a:lnTo>
                    <a:lnTo>
                      <a:pt x="264" y="234"/>
                    </a:lnTo>
                    <a:lnTo>
                      <a:pt x="270" y="234"/>
                    </a:lnTo>
                    <a:lnTo>
                      <a:pt x="276" y="234"/>
                    </a:lnTo>
                    <a:lnTo>
                      <a:pt x="282" y="234"/>
                    </a:lnTo>
                    <a:lnTo>
                      <a:pt x="288" y="234"/>
                    </a:lnTo>
                    <a:lnTo>
                      <a:pt x="294" y="234"/>
                    </a:lnTo>
                    <a:lnTo>
                      <a:pt x="300" y="234"/>
                    </a:lnTo>
                    <a:lnTo>
                      <a:pt x="306" y="234"/>
                    </a:lnTo>
                    <a:lnTo>
                      <a:pt x="312" y="234"/>
                    </a:lnTo>
                    <a:lnTo>
                      <a:pt x="318" y="234"/>
                    </a:lnTo>
                    <a:lnTo>
                      <a:pt x="324" y="234"/>
                    </a:lnTo>
                    <a:lnTo>
                      <a:pt x="330" y="234"/>
                    </a:lnTo>
                    <a:lnTo>
                      <a:pt x="336" y="234"/>
                    </a:lnTo>
                    <a:lnTo>
                      <a:pt x="342" y="234"/>
                    </a:lnTo>
                    <a:lnTo>
                      <a:pt x="348" y="234"/>
                    </a:lnTo>
                    <a:lnTo>
                      <a:pt x="354" y="234"/>
                    </a:lnTo>
                    <a:lnTo>
                      <a:pt x="360" y="234"/>
                    </a:lnTo>
                    <a:lnTo>
                      <a:pt x="366" y="234"/>
                    </a:lnTo>
                    <a:lnTo>
                      <a:pt x="372" y="234"/>
                    </a:lnTo>
                    <a:lnTo>
                      <a:pt x="378" y="234"/>
                    </a:lnTo>
                    <a:lnTo>
                      <a:pt x="384" y="234"/>
                    </a:lnTo>
                    <a:lnTo>
                      <a:pt x="390" y="234"/>
                    </a:lnTo>
                    <a:lnTo>
                      <a:pt x="396" y="234"/>
                    </a:lnTo>
                    <a:lnTo>
                      <a:pt x="402" y="234"/>
                    </a:lnTo>
                    <a:lnTo>
                      <a:pt x="408" y="234"/>
                    </a:lnTo>
                    <a:lnTo>
                      <a:pt x="414" y="234"/>
                    </a:lnTo>
                    <a:lnTo>
                      <a:pt x="420" y="234"/>
                    </a:lnTo>
                    <a:lnTo>
                      <a:pt x="426" y="234"/>
                    </a:lnTo>
                    <a:lnTo>
                      <a:pt x="432" y="234"/>
                    </a:lnTo>
                    <a:lnTo>
                      <a:pt x="438" y="234"/>
                    </a:lnTo>
                    <a:lnTo>
                      <a:pt x="444" y="234"/>
                    </a:lnTo>
                    <a:lnTo>
                      <a:pt x="450" y="234"/>
                    </a:lnTo>
                    <a:lnTo>
                      <a:pt x="456" y="234"/>
                    </a:lnTo>
                    <a:lnTo>
                      <a:pt x="462" y="234"/>
                    </a:lnTo>
                    <a:lnTo>
                      <a:pt x="468" y="234"/>
                    </a:lnTo>
                    <a:lnTo>
                      <a:pt x="474" y="234"/>
                    </a:lnTo>
                    <a:lnTo>
                      <a:pt x="480" y="234"/>
                    </a:lnTo>
                    <a:lnTo>
                      <a:pt x="486" y="234"/>
                    </a:lnTo>
                    <a:lnTo>
                      <a:pt x="492" y="234"/>
                    </a:lnTo>
                    <a:lnTo>
                      <a:pt x="498" y="234"/>
                    </a:lnTo>
                    <a:lnTo>
                      <a:pt x="504" y="234"/>
                    </a:lnTo>
                    <a:lnTo>
                      <a:pt x="510" y="234"/>
                    </a:lnTo>
                    <a:lnTo>
                      <a:pt x="516" y="234"/>
                    </a:lnTo>
                    <a:lnTo>
                      <a:pt x="522" y="234"/>
                    </a:lnTo>
                    <a:lnTo>
                      <a:pt x="528" y="234"/>
                    </a:lnTo>
                    <a:lnTo>
                      <a:pt x="534" y="234"/>
                    </a:lnTo>
                    <a:lnTo>
                      <a:pt x="540" y="234"/>
                    </a:lnTo>
                    <a:lnTo>
                      <a:pt x="546" y="234"/>
                    </a:lnTo>
                    <a:lnTo>
                      <a:pt x="552" y="234"/>
                    </a:lnTo>
                    <a:lnTo>
                      <a:pt x="558" y="234"/>
                    </a:lnTo>
                    <a:lnTo>
                      <a:pt x="564" y="234"/>
                    </a:lnTo>
                    <a:lnTo>
                      <a:pt x="570" y="234"/>
                    </a:lnTo>
                    <a:lnTo>
                      <a:pt x="576" y="234"/>
                    </a:lnTo>
                    <a:lnTo>
                      <a:pt x="582" y="234"/>
                    </a:lnTo>
                    <a:lnTo>
                      <a:pt x="588" y="234"/>
                    </a:lnTo>
                    <a:lnTo>
                      <a:pt x="594" y="234"/>
                    </a:lnTo>
                    <a:lnTo>
                      <a:pt x="600" y="234"/>
                    </a:lnTo>
                    <a:lnTo>
                      <a:pt x="606" y="234"/>
                    </a:lnTo>
                    <a:lnTo>
                      <a:pt x="612" y="234"/>
                    </a:lnTo>
                    <a:lnTo>
                      <a:pt x="618" y="234"/>
                    </a:lnTo>
                    <a:lnTo>
                      <a:pt x="624" y="234"/>
                    </a:lnTo>
                    <a:lnTo>
                      <a:pt x="630" y="234"/>
                    </a:lnTo>
                    <a:lnTo>
                      <a:pt x="636" y="234"/>
                    </a:lnTo>
                    <a:lnTo>
                      <a:pt x="642" y="234"/>
                    </a:lnTo>
                    <a:lnTo>
                      <a:pt x="648" y="234"/>
                    </a:lnTo>
                    <a:lnTo>
                      <a:pt x="654" y="234"/>
                    </a:lnTo>
                    <a:lnTo>
                      <a:pt x="660" y="234"/>
                    </a:lnTo>
                    <a:lnTo>
                      <a:pt x="666" y="234"/>
                    </a:lnTo>
                    <a:lnTo>
                      <a:pt x="672" y="234"/>
                    </a:lnTo>
                    <a:lnTo>
                      <a:pt x="678" y="234"/>
                    </a:lnTo>
                    <a:lnTo>
                      <a:pt x="684" y="234"/>
                    </a:lnTo>
                    <a:lnTo>
                      <a:pt x="690" y="234"/>
                    </a:lnTo>
                    <a:lnTo>
                      <a:pt x="696" y="234"/>
                    </a:lnTo>
                    <a:lnTo>
                      <a:pt x="702" y="234"/>
                    </a:lnTo>
                    <a:lnTo>
                      <a:pt x="708" y="234"/>
                    </a:lnTo>
                    <a:lnTo>
                      <a:pt x="714" y="234"/>
                    </a:lnTo>
                    <a:lnTo>
                      <a:pt x="720" y="234"/>
                    </a:lnTo>
                    <a:lnTo>
                      <a:pt x="726" y="234"/>
                    </a:lnTo>
                  </a:path>
                </a:pathLst>
              </a:custGeom>
              <a:noFill/>
              <a:ln w="12700">
                <a:solidFill>
                  <a:srgbClr val="BFB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673" name="Freeform 267"/>
              <p:cNvSpPr>
                <a:spLocks/>
              </p:cNvSpPr>
              <p:nvPr/>
            </p:nvSpPr>
            <p:spPr bwMode="auto">
              <a:xfrm>
                <a:off x="3324225" y="3162300"/>
                <a:ext cx="1209675" cy="158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0" y="0"/>
                  </a:cxn>
                  <a:cxn ang="0">
                    <a:pos x="48" y="0"/>
                  </a:cxn>
                  <a:cxn ang="0">
                    <a:pos x="66" y="0"/>
                  </a:cxn>
                  <a:cxn ang="0">
                    <a:pos x="84" y="0"/>
                  </a:cxn>
                  <a:cxn ang="0">
                    <a:pos x="102" y="0"/>
                  </a:cxn>
                  <a:cxn ang="0">
                    <a:pos x="120" y="0"/>
                  </a:cxn>
                  <a:cxn ang="0">
                    <a:pos x="138" y="0"/>
                  </a:cxn>
                  <a:cxn ang="0">
                    <a:pos x="156" y="0"/>
                  </a:cxn>
                  <a:cxn ang="0">
                    <a:pos x="174" y="0"/>
                  </a:cxn>
                  <a:cxn ang="0">
                    <a:pos x="192" y="0"/>
                  </a:cxn>
                  <a:cxn ang="0">
                    <a:pos x="210" y="0"/>
                  </a:cxn>
                  <a:cxn ang="0">
                    <a:pos x="228" y="0"/>
                  </a:cxn>
                  <a:cxn ang="0">
                    <a:pos x="246" y="0"/>
                  </a:cxn>
                  <a:cxn ang="0">
                    <a:pos x="264" y="0"/>
                  </a:cxn>
                  <a:cxn ang="0">
                    <a:pos x="282" y="0"/>
                  </a:cxn>
                  <a:cxn ang="0">
                    <a:pos x="300" y="0"/>
                  </a:cxn>
                  <a:cxn ang="0">
                    <a:pos x="318" y="0"/>
                  </a:cxn>
                  <a:cxn ang="0">
                    <a:pos x="336" y="0"/>
                  </a:cxn>
                  <a:cxn ang="0">
                    <a:pos x="354" y="0"/>
                  </a:cxn>
                  <a:cxn ang="0">
                    <a:pos x="372" y="0"/>
                  </a:cxn>
                  <a:cxn ang="0">
                    <a:pos x="390" y="0"/>
                  </a:cxn>
                  <a:cxn ang="0">
                    <a:pos x="408" y="0"/>
                  </a:cxn>
                  <a:cxn ang="0">
                    <a:pos x="426" y="0"/>
                  </a:cxn>
                  <a:cxn ang="0">
                    <a:pos x="444" y="0"/>
                  </a:cxn>
                  <a:cxn ang="0">
                    <a:pos x="462" y="0"/>
                  </a:cxn>
                  <a:cxn ang="0">
                    <a:pos x="480" y="0"/>
                  </a:cxn>
                  <a:cxn ang="0">
                    <a:pos x="498" y="0"/>
                  </a:cxn>
                  <a:cxn ang="0">
                    <a:pos x="516" y="0"/>
                  </a:cxn>
                  <a:cxn ang="0">
                    <a:pos x="534" y="0"/>
                  </a:cxn>
                  <a:cxn ang="0">
                    <a:pos x="552" y="0"/>
                  </a:cxn>
                  <a:cxn ang="0">
                    <a:pos x="570" y="0"/>
                  </a:cxn>
                  <a:cxn ang="0">
                    <a:pos x="588" y="0"/>
                  </a:cxn>
                  <a:cxn ang="0">
                    <a:pos x="606" y="0"/>
                  </a:cxn>
                  <a:cxn ang="0">
                    <a:pos x="624" y="0"/>
                  </a:cxn>
                  <a:cxn ang="0">
                    <a:pos x="642" y="0"/>
                  </a:cxn>
                  <a:cxn ang="0">
                    <a:pos x="660" y="0"/>
                  </a:cxn>
                  <a:cxn ang="0">
                    <a:pos x="678" y="0"/>
                  </a:cxn>
                  <a:cxn ang="0">
                    <a:pos x="696" y="0"/>
                  </a:cxn>
                  <a:cxn ang="0">
                    <a:pos x="714" y="0"/>
                  </a:cxn>
                  <a:cxn ang="0">
                    <a:pos x="732" y="0"/>
                  </a:cxn>
                  <a:cxn ang="0">
                    <a:pos x="750" y="0"/>
                  </a:cxn>
                </a:cxnLst>
                <a:rect l="0" t="0" r="r" b="b"/>
                <a:pathLst>
                  <a:path w="762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50" y="0"/>
                    </a:lnTo>
                    <a:lnTo>
                      <a:pt x="456" y="0"/>
                    </a:lnTo>
                    <a:lnTo>
                      <a:pt x="462" y="0"/>
                    </a:lnTo>
                    <a:lnTo>
                      <a:pt x="468" y="0"/>
                    </a:lnTo>
                    <a:lnTo>
                      <a:pt x="474" y="0"/>
                    </a:lnTo>
                    <a:lnTo>
                      <a:pt x="480" y="0"/>
                    </a:lnTo>
                    <a:lnTo>
                      <a:pt x="486" y="0"/>
                    </a:lnTo>
                    <a:lnTo>
                      <a:pt x="492" y="0"/>
                    </a:lnTo>
                    <a:lnTo>
                      <a:pt x="498" y="0"/>
                    </a:lnTo>
                    <a:lnTo>
                      <a:pt x="504" y="0"/>
                    </a:lnTo>
                    <a:lnTo>
                      <a:pt x="510" y="0"/>
                    </a:lnTo>
                    <a:lnTo>
                      <a:pt x="516" y="0"/>
                    </a:lnTo>
                    <a:lnTo>
                      <a:pt x="522" y="0"/>
                    </a:lnTo>
                    <a:lnTo>
                      <a:pt x="528" y="0"/>
                    </a:lnTo>
                    <a:lnTo>
                      <a:pt x="534" y="0"/>
                    </a:lnTo>
                    <a:lnTo>
                      <a:pt x="540" y="0"/>
                    </a:lnTo>
                    <a:lnTo>
                      <a:pt x="546" y="0"/>
                    </a:lnTo>
                    <a:lnTo>
                      <a:pt x="552" y="0"/>
                    </a:lnTo>
                    <a:lnTo>
                      <a:pt x="558" y="0"/>
                    </a:lnTo>
                    <a:lnTo>
                      <a:pt x="564" y="0"/>
                    </a:lnTo>
                    <a:lnTo>
                      <a:pt x="570" y="0"/>
                    </a:lnTo>
                    <a:lnTo>
                      <a:pt x="576" y="0"/>
                    </a:lnTo>
                    <a:lnTo>
                      <a:pt x="582" y="0"/>
                    </a:lnTo>
                    <a:lnTo>
                      <a:pt x="588" y="0"/>
                    </a:lnTo>
                    <a:lnTo>
                      <a:pt x="594" y="0"/>
                    </a:lnTo>
                    <a:lnTo>
                      <a:pt x="600" y="0"/>
                    </a:lnTo>
                    <a:lnTo>
                      <a:pt x="606" y="0"/>
                    </a:lnTo>
                    <a:lnTo>
                      <a:pt x="612" y="0"/>
                    </a:lnTo>
                    <a:lnTo>
                      <a:pt x="618" y="0"/>
                    </a:lnTo>
                    <a:lnTo>
                      <a:pt x="624" y="0"/>
                    </a:lnTo>
                    <a:lnTo>
                      <a:pt x="630" y="0"/>
                    </a:lnTo>
                    <a:lnTo>
                      <a:pt x="636" y="0"/>
                    </a:lnTo>
                    <a:lnTo>
                      <a:pt x="642" y="0"/>
                    </a:lnTo>
                    <a:lnTo>
                      <a:pt x="648" y="0"/>
                    </a:lnTo>
                    <a:lnTo>
                      <a:pt x="654" y="0"/>
                    </a:lnTo>
                    <a:lnTo>
                      <a:pt x="660" y="0"/>
                    </a:lnTo>
                    <a:lnTo>
                      <a:pt x="666" y="0"/>
                    </a:lnTo>
                    <a:lnTo>
                      <a:pt x="672" y="0"/>
                    </a:lnTo>
                    <a:lnTo>
                      <a:pt x="678" y="0"/>
                    </a:lnTo>
                    <a:lnTo>
                      <a:pt x="684" y="0"/>
                    </a:lnTo>
                    <a:lnTo>
                      <a:pt x="690" y="0"/>
                    </a:lnTo>
                    <a:lnTo>
                      <a:pt x="696" y="0"/>
                    </a:lnTo>
                    <a:lnTo>
                      <a:pt x="702" y="0"/>
                    </a:lnTo>
                    <a:lnTo>
                      <a:pt x="708" y="0"/>
                    </a:lnTo>
                    <a:lnTo>
                      <a:pt x="714" y="0"/>
                    </a:lnTo>
                    <a:lnTo>
                      <a:pt x="720" y="0"/>
                    </a:lnTo>
                    <a:lnTo>
                      <a:pt x="726" y="0"/>
                    </a:lnTo>
                    <a:lnTo>
                      <a:pt x="732" y="0"/>
                    </a:lnTo>
                    <a:lnTo>
                      <a:pt x="738" y="0"/>
                    </a:lnTo>
                    <a:lnTo>
                      <a:pt x="744" y="0"/>
                    </a:lnTo>
                    <a:lnTo>
                      <a:pt x="750" y="0"/>
                    </a:lnTo>
                    <a:lnTo>
                      <a:pt x="756" y="0"/>
                    </a:lnTo>
                    <a:lnTo>
                      <a:pt x="762" y="0"/>
                    </a:lnTo>
                  </a:path>
                </a:pathLst>
              </a:custGeom>
              <a:noFill/>
              <a:ln w="12700">
                <a:solidFill>
                  <a:srgbClr val="BFB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674" name="Freeform 268"/>
              <p:cNvSpPr>
                <a:spLocks/>
              </p:cNvSpPr>
              <p:nvPr/>
            </p:nvSpPr>
            <p:spPr bwMode="auto">
              <a:xfrm>
                <a:off x="4533900" y="2990850"/>
                <a:ext cx="1209675" cy="171450"/>
              </a:xfrm>
              <a:custGeom>
                <a:avLst/>
                <a:gdLst/>
                <a:ahLst/>
                <a:cxnLst>
                  <a:cxn ang="0">
                    <a:pos x="12" y="108"/>
                  </a:cxn>
                  <a:cxn ang="0">
                    <a:pos x="30" y="108"/>
                  </a:cxn>
                  <a:cxn ang="0">
                    <a:pos x="48" y="108"/>
                  </a:cxn>
                  <a:cxn ang="0">
                    <a:pos x="66" y="108"/>
                  </a:cxn>
                  <a:cxn ang="0">
                    <a:pos x="84" y="108"/>
                  </a:cxn>
                  <a:cxn ang="0">
                    <a:pos x="102" y="108"/>
                  </a:cxn>
                  <a:cxn ang="0">
                    <a:pos x="120" y="108"/>
                  </a:cxn>
                  <a:cxn ang="0">
                    <a:pos x="138" y="108"/>
                  </a:cxn>
                  <a:cxn ang="0">
                    <a:pos x="156" y="108"/>
                  </a:cxn>
                  <a:cxn ang="0">
                    <a:pos x="174" y="108"/>
                  </a:cxn>
                  <a:cxn ang="0">
                    <a:pos x="192" y="108"/>
                  </a:cxn>
                  <a:cxn ang="0">
                    <a:pos x="210" y="108"/>
                  </a:cxn>
                  <a:cxn ang="0">
                    <a:pos x="228" y="108"/>
                  </a:cxn>
                  <a:cxn ang="0">
                    <a:pos x="246" y="108"/>
                  </a:cxn>
                  <a:cxn ang="0">
                    <a:pos x="264" y="108"/>
                  </a:cxn>
                  <a:cxn ang="0">
                    <a:pos x="282" y="108"/>
                  </a:cxn>
                  <a:cxn ang="0">
                    <a:pos x="300" y="108"/>
                  </a:cxn>
                  <a:cxn ang="0">
                    <a:pos x="318" y="108"/>
                  </a:cxn>
                  <a:cxn ang="0">
                    <a:pos x="342" y="90"/>
                  </a:cxn>
                  <a:cxn ang="0">
                    <a:pos x="354" y="66"/>
                  </a:cxn>
                  <a:cxn ang="0">
                    <a:pos x="372" y="54"/>
                  </a:cxn>
                  <a:cxn ang="0">
                    <a:pos x="396" y="18"/>
                  </a:cxn>
                  <a:cxn ang="0">
                    <a:pos x="408" y="0"/>
                  </a:cxn>
                  <a:cxn ang="0">
                    <a:pos x="426" y="6"/>
                  </a:cxn>
                  <a:cxn ang="0">
                    <a:pos x="444" y="12"/>
                  </a:cxn>
                  <a:cxn ang="0">
                    <a:pos x="462" y="6"/>
                  </a:cxn>
                  <a:cxn ang="0">
                    <a:pos x="480" y="0"/>
                  </a:cxn>
                  <a:cxn ang="0">
                    <a:pos x="498" y="0"/>
                  </a:cxn>
                  <a:cxn ang="0">
                    <a:pos x="516" y="0"/>
                  </a:cxn>
                  <a:cxn ang="0">
                    <a:pos x="534" y="0"/>
                  </a:cxn>
                  <a:cxn ang="0">
                    <a:pos x="552" y="0"/>
                  </a:cxn>
                  <a:cxn ang="0">
                    <a:pos x="570" y="0"/>
                  </a:cxn>
                  <a:cxn ang="0">
                    <a:pos x="588" y="0"/>
                  </a:cxn>
                  <a:cxn ang="0">
                    <a:pos x="606" y="0"/>
                  </a:cxn>
                  <a:cxn ang="0">
                    <a:pos x="624" y="0"/>
                  </a:cxn>
                  <a:cxn ang="0">
                    <a:pos x="642" y="0"/>
                  </a:cxn>
                  <a:cxn ang="0">
                    <a:pos x="660" y="0"/>
                  </a:cxn>
                  <a:cxn ang="0">
                    <a:pos x="678" y="0"/>
                  </a:cxn>
                  <a:cxn ang="0">
                    <a:pos x="696" y="0"/>
                  </a:cxn>
                  <a:cxn ang="0">
                    <a:pos x="714" y="0"/>
                  </a:cxn>
                  <a:cxn ang="0">
                    <a:pos x="732" y="0"/>
                  </a:cxn>
                  <a:cxn ang="0">
                    <a:pos x="750" y="0"/>
                  </a:cxn>
                </a:cxnLst>
                <a:rect l="0" t="0" r="r" b="b"/>
                <a:pathLst>
                  <a:path w="762" h="108">
                    <a:moveTo>
                      <a:pt x="0" y="108"/>
                    </a:moveTo>
                    <a:lnTo>
                      <a:pt x="6" y="108"/>
                    </a:lnTo>
                    <a:lnTo>
                      <a:pt x="12" y="108"/>
                    </a:lnTo>
                    <a:lnTo>
                      <a:pt x="18" y="108"/>
                    </a:lnTo>
                    <a:lnTo>
                      <a:pt x="24" y="108"/>
                    </a:lnTo>
                    <a:lnTo>
                      <a:pt x="30" y="108"/>
                    </a:lnTo>
                    <a:lnTo>
                      <a:pt x="36" y="108"/>
                    </a:lnTo>
                    <a:lnTo>
                      <a:pt x="42" y="108"/>
                    </a:lnTo>
                    <a:lnTo>
                      <a:pt x="48" y="108"/>
                    </a:lnTo>
                    <a:lnTo>
                      <a:pt x="54" y="108"/>
                    </a:lnTo>
                    <a:lnTo>
                      <a:pt x="60" y="108"/>
                    </a:lnTo>
                    <a:lnTo>
                      <a:pt x="66" y="108"/>
                    </a:lnTo>
                    <a:lnTo>
                      <a:pt x="72" y="108"/>
                    </a:lnTo>
                    <a:lnTo>
                      <a:pt x="78" y="108"/>
                    </a:lnTo>
                    <a:lnTo>
                      <a:pt x="84" y="108"/>
                    </a:lnTo>
                    <a:lnTo>
                      <a:pt x="90" y="108"/>
                    </a:lnTo>
                    <a:lnTo>
                      <a:pt x="96" y="108"/>
                    </a:lnTo>
                    <a:lnTo>
                      <a:pt x="102" y="108"/>
                    </a:lnTo>
                    <a:lnTo>
                      <a:pt x="108" y="108"/>
                    </a:lnTo>
                    <a:lnTo>
                      <a:pt x="114" y="108"/>
                    </a:lnTo>
                    <a:lnTo>
                      <a:pt x="120" y="108"/>
                    </a:lnTo>
                    <a:lnTo>
                      <a:pt x="126" y="108"/>
                    </a:lnTo>
                    <a:lnTo>
                      <a:pt x="132" y="108"/>
                    </a:lnTo>
                    <a:lnTo>
                      <a:pt x="138" y="108"/>
                    </a:lnTo>
                    <a:lnTo>
                      <a:pt x="144" y="108"/>
                    </a:lnTo>
                    <a:lnTo>
                      <a:pt x="150" y="108"/>
                    </a:lnTo>
                    <a:lnTo>
                      <a:pt x="156" y="108"/>
                    </a:lnTo>
                    <a:lnTo>
                      <a:pt x="162" y="108"/>
                    </a:lnTo>
                    <a:lnTo>
                      <a:pt x="168" y="108"/>
                    </a:lnTo>
                    <a:lnTo>
                      <a:pt x="174" y="108"/>
                    </a:lnTo>
                    <a:lnTo>
                      <a:pt x="180" y="108"/>
                    </a:lnTo>
                    <a:lnTo>
                      <a:pt x="186" y="108"/>
                    </a:lnTo>
                    <a:lnTo>
                      <a:pt x="192" y="108"/>
                    </a:lnTo>
                    <a:lnTo>
                      <a:pt x="198" y="108"/>
                    </a:lnTo>
                    <a:lnTo>
                      <a:pt x="204" y="108"/>
                    </a:lnTo>
                    <a:lnTo>
                      <a:pt x="210" y="108"/>
                    </a:lnTo>
                    <a:lnTo>
                      <a:pt x="216" y="108"/>
                    </a:lnTo>
                    <a:lnTo>
                      <a:pt x="222" y="108"/>
                    </a:lnTo>
                    <a:lnTo>
                      <a:pt x="228" y="108"/>
                    </a:lnTo>
                    <a:lnTo>
                      <a:pt x="234" y="108"/>
                    </a:lnTo>
                    <a:lnTo>
                      <a:pt x="240" y="108"/>
                    </a:lnTo>
                    <a:lnTo>
                      <a:pt x="246" y="108"/>
                    </a:lnTo>
                    <a:lnTo>
                      <a:pt x="252" y="108"/>
                    </a:lnTo>
                    <a:lnTo>
                      <a:pt x="258" y="108"/>
                    </a:lnTo>
                    <a:lnTo>
                      <a:pt x="264" y="108"/>
                    </a:lnTo>
                    <a:lnTo>
                      <a:pt x="270" y="108"/>
                    </a:lnTo>
                    <a:lnTo>
                      <a:pt x="276" y="108"/>
                    </a:lnTo>
                    <a:lnTo>
                      <a:pt x="282" y="108"/>
                    </a:lnTo>
                    <a:lnTo>
                      <a:pt x="288" y="108"/>
                    </a:lnTo>
                    <a:lnTo>
                      <a:pt x="294" y="108"/>
                    </a:lnTo>
                    <a:lnTo>
                      <a:pt x="300" y="108"/>
                    </a:lnTo>
                    <a:lnTo>
                      <a:pt x="306" y="108"/>
                    </a:lnTo>
                    <a:lnTo>
                      <a:pt x="312" y="108"/>
                    </a:lnTo>
                    <a:lnTo>
                      <a:pt x="318" y="108"/>
                    </a:lnTo>
                    <a:lnTo>
                      <a:pt x="324" y="108"/>
                    </a:lnTo>
                    <a:lnTo>
                      <a:pt x="330" y="102"/>
                    </a:lnTo>
                    <a:lnTo>
                      <a:pt x="342" y="90"/>
                    </a:lnTo>
                    <a:lnTo>
                      <a:pt x="342" y="78"/>
                    </a:lnTo>
                    <a:lnTo>
                      <a:pt x="348" y="72"/>
                    </a:lnTo>
                    <a:lnTo>
                      <a:pt x="354" y="66"/>
                    </a:lnTo>
                    <a:lnTo>
                      <a:pt x="360" y="60"/>
                    </a:lnTo>
                    <a:lnTo>
                      <a:pt x="366" y="60"/>
                    </a:lnTo>
                    <a:lnTo>
                      <a:pt x="372" y="54"/>
                    </a:lnTo>
                    <a:lnTo>
                      <a:pt x="384" y="42"/>
                    </a:lnTo>
                    <a:lnTo>
                      <a:pt x="384" y="30"/>
                    </a:lnTo>
                    <a:lnTo>
                      <a:pt x="396" y="18"/>
                    </a:lnTo>
                    <a:lnTo>
                      <a:pt x="396" y="6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6"/>
                    </a:lnTo>
                    <a:lnTo>
                      <a:pt x="432" y="6"/>
                    </a:lnTo>
                    <a:lnTo>
                      <a:pt x="438" y="12"/>
                    </a:lnTo>
                    <a:lnTo>
                      <a:pt x="444" y="12"/>
                    </a:lnTo>
                    <a:lnTo>
                      <a:pt x="450" y="12"/>
                    </a:lnTo>
                    <a:lnTo>
                      <a:pt x="456" y="12"/>
                    </a:lnTo>
                    <a:lnTo>
                      <a:pt x="462" y="6"/>
                    </a:lnTo>
                    <a:lnTo>
                      <a:pt x="468" y="6"/>
                    </a:lnTo>
                    <a:lnTo>
                      <a:pt x="474" y="0"/>
                    </a:lnTo>
                    <a:lnTo>
                      <a:pt x="480" y="0"/>
                    </a:lnTo>
                    <a:lnTo>
                      <a:pt x="486" y="0"/>
                    </a:lnTo>
                    <a:lnTo>
                      <a:pt x="492" y="0"/>
                    </a:lnTo>
                    <a:lnTo>
                      <a:pt x="498" y="0"/>
                    </a:lnTo>
                    <a:lnTo>
                      <a:pt x="504" y="0"/>
                    </a:lnTo>
                    <a:lnTo>
                      <a:pt x="510" y="0"/>
                    </a:lnTo>
                    <a:lnTo>
                      <a:pt x="516" y="0"/>
                    </a:lnTo>
                    <a:lnTo>
                      <a:pt x="522" y="0"/>
                    </a:lnTo>
                    <a:lnTo>
                      <a:pt x="528" y="0"/>
                    </a:lnTo>
                    <a:lnTo>
                      <a:pt x="534" y="0"/>
                    </a:lnTo>
                    <a:lnTo>
                      <a:pt x="540" y="0"/>
                    </a:lnTo>
                    <a:lnTo>
                      <a:pt x="546" y="0"/>
                    </a:lnTo>
                    <a:lnTo>
                      <a:pt x="552" y="0"/>
                    </a:lnTo>
                    <a:lnTo>
                      <a:pt x="558" y="0"/>
                    </a:lnTo>
                    <a:lnTo>
                      <a:pt x="564" y="0"/>
                    </a:lnTo>
                    <a:lnTo>
                      <a:pt x="570" y="0"/>
                    </a:lnTo>
                    <a:lnTo>
                      <a:pt x="576" y="0"/>
                    </a:lnTo>
                    <a:lnTo>
                      <a:pt x="582" y="0"/>
                    </a:lnTo>
                    <a:lnTo>
                      <a:pt x="588" y="0"/>
                    </a:lnTo>
                    <a:lnTo>
                      <a:pt x="594" y="0"/>
                    </a:lnTo>
                    <a:lnTo>
                      <a:pt x="600" y="0"/>
                    </a:lnTo>
                    <a:lnTo>
                      <a:pt x="606" y="0"/>
                    </a:lnTo>
                    <a:lnTo>
                      <a:pt x="612" y="0"/>
                    </a:lnTo>
                    <a:lnTo>
                      <a:pt x="618" y="0"/>
                    </a:lnTo>
                    <a:lnTo>
                      <a:pt x="624" y="0"/>
                    </a:lnTo>
                    <a:lnTo>
                      <a:pt x="630" y="0"/>
                    </a:lnTo>
                    <a:lnTo>
                      <a:pt x="636" y="0"/>
                    </a:lnTo>
                    <a:lnTo>
                      <a:pt x="642" y="0"/>
                    </a:lnTo>
                    <a:lnTo>
                      <a:pt x="648" y="0"/>
                    </a:lnTo>
                    <a:lnTo>
                      <a:pt x="654" y="0"/>
                    </a:lnTo>
                    <a:lnTo>
                      <a:pt x="660" y="0"/>
                    </a:lnTo>
                    <a:lnTo>
                      <a:pt x="666" y="0"/>
                    </a:lnTo>
                    <a:lnTo>
                      <a:pt x="672" y="0"/>
                    </a:lnTo>
                    <a:lnTo>
                      <a:pt x="678" y="0"/>
                    </a:lnTo>
                    <a:lnTo>
                      <a:pt x="684" y="0"/>
                    </a:lnTo>
                    <a:lnTo>
                      <a:pt x="690" y="0"/>
                    </a:lnTo>
                    <a:lnTo>
                      <a:pt x="696" y="0"/>
                    </a:lnTo>
                    <a:lnTo>
                      <a:pt x="702" y="0"/>
                    </a:lnTo>
                    <a:lnTo>
                      <a:pt x="708" y="0"/>
                    </a:lnTo>
                    <a:lnTo>
                      <a:pt x="714" y="0"/>
                    </a:lnTo>
                    <a:lnTo>
                      <a:pt x="720" y="0"/>
                    </a:lnTo>
                    <a:lnTo>
                      <a:pt x="726" y="0"/>
                    </a:lnTo>
                    <a:lnTo>
                      <a:pt x="732" y="0"/>
                    </a:lnTo>
                    <a:lnTo>
                      <a:pt x="738" y="0"/>
                    </a:lnTo>
                    <a:lnTo>
                      <a:pt x="744" y="0"/>
                    </a:lnTo>
                    <a:lnTo>
                      <a:pt x="750" y="0"/>
                    </a:lnTo>
                    <a:lnTo>
                      <a:pt x="756" y="0"/>
                    </a:lnTo>
                    <a:lnTo>
                      <a:pt x="762" y="0"/>
                    </a:lnTo>
                  </a:path>
                </a:pathLst>
              </a:custGeom>
              <a:noFill/>
              <a:ln w="12700">
                <a:solidFill>
                  <a:srgbClr val="BFB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675" name="Freeform 269"/>
              <p:cNvSpPr>
                <a:spLocks/>
              </p:cNvSpPr>
              <p:nvPr/>
            </p:nvSpPr>
            <p:spPr bwMode="auto">
              <a:xfrm>
                <a:off x="5743575" y="2990850"/>
                <a:ext cx="714375" cy="158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8" y="0"/>
                  </a:cxn>
                  <a:cxn ang="0">
                    <a:pos x="30" y="0"/>
                  </a:cxn>
                  <a:cxn ang="0">
                    <a:pos x="42" y="0"/>
                  </a:cxn>
                  <a:cxn ang="0">
                    <a:pos x="54" y="0"/>
                  </a:cxn>
                  <a:cxn ang="0">
                    <a:pos x="66" y="0"/>
                  </a:cxn>
                  <a:cxn ang="0">
                    <a:pos x="78" y="0"/>
                  </a:cxn>
                  <a:cxn ang="0">
                    <a:pos x="90" y="0"/>
                  </a:cxn>
                  <a:cxn ang="0">
                    <a:pos x="102" y="0"/>
                  </a:cxn>
                  <a:cxn ang="0">
                    <a:pos x="114" y="0"/>
                  </a:cxn>
                  <a:cxn ang="0">
                    <a:pos x="126" y="0"/>
                  </a:cxn>
                  <a:cxn ang="0">
                    <a:pos x="138" y="0"/>
                  </a:cxn>
                  <a:cxn ang="0">
                    <a:pos x="150" y="0"/>
                  </a:cxn>
                  <a:cxn ang="0">
                    <a:pos x="162" y="0"/>
                  </a:cxn>
                  <a:cxn ang="0">
                    <a:pos x="174" y="0"/>
                  </a:cxn>
                  <a:cxn ang="0">
                    <a:pos x="186" y="0"/>
                  </a:cxn>
                  <a:cxn ang="0">
                    <a:pos x="198" y="0"/>
                  </a:cxn>
                  <a:cxn ang="0">
                    <a:pos x="210" y="0"/>
                  </a:cxn>
                  <a:cxn ang="0">
                    <a:pos x="222" y="0"/>
                  </a:cxn>
                  <a:cxn ang="0">
                    <a:pos x="234" y="0"/>
                  </a:cxn>
                  <a:cxn ang="0">
                    <a:pos x="246" y="0"/>
                  </a:cxn>
                  <a:cxn ang="0">
                    <a:pos x="258" y="0"/>
                  </a:cxn>
                  <a:cxn ang="0">
                    <a:pos x="270" y="0"/>
                  </a:cxn>
                  <a:cxn ang="0">
                    <a:pos x="282" y="0"/>
                  </a:cxn>
                  <a:cxn ang="0">
                    <a:pos x="294" y="0"/>
                  </a:cxn>
                  <a:cxn ang="0">
                    <a:pos x="306" y="0"/>
                  </a:cxn>
                  <a:cxn ang="0">
                    <a:pos x="318" y="0"/>
                  </a:cxn>
                  <a:cxn ang="0">
                    <a:pos x="330" y="0"/>
                  </a:cxn>
                  <a:cxn ang="0">
                    <a:pos x="342" y="0"/>
                  </a:cxn>
                  <a:cxn ang="0">
                    <a:pos x="354" y="0"/>
                  </a:cxn>
                  <a:cxn ang="0">
                    <a:pos x="366" y="0"/>
                  </a:cxn>
                  <a:cxn ang="0">
                    <a:pos x="378" y="0"/>
                  </a:cxn>
                  <a:cxn ang="0">
                    <a:pos x="390" y="0"/>
                  </a:cxn>
                  <a:cxn ang="0">
                    <a:pos x="402" y="0"/>
                  </a:cxn>
                  <a:cxn ang="0">
                    <a:pos x="414" y="0"/>
                  </a:cxn>
                  <a:cxn ang="0">
                    <a:pos x="426" y="0"/>
                  </a:cxn>
                  <a:cxn ang="0">
                    <a:pos x="438" y="0"/>
                  </a:cxn>
                  <a:cxn ang="0">
                    <a:pos x="450" y="0"/>
                  </a:cxn>
                </a:cxnLst>
                <a:rect l="0" t="0" r="r" b="b"/>
                <a:pathLst>
                  <a:path w="450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50" y="0"/>
                    </a:lnTo>
                  </a:path>
                </a:pathLst>
              </a:custGeom>
              <a:noFill/>
              <a:ln w="12700">
                <a:solidFill>
                  <a:srgbClr val="BFB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2133600" y="609600"/>
              <a:ext cx="16002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i="1" dirty="0" smtClean="0">
                  <a:latin typeface="Times New Roman" pitchFamily="18" charset="0"/>
                  <a:cs typeface="Times New Roman" pitchFamily="18" charset="0"/>
                </a:rPr>
                <a:t>p </a:t>
              </a:r>
              <a:r>
                <a:rPr lang="en-US" sz="2200" dirty="0" smtClean="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lang="en-US" sz="2200" i="1" dirty="0" smtClean="0">
                  <a:latin typeface="Times New Roman" pitchFamily="18" charset="0"/>
                  <a:cs typeface="Times New Roman" pitchFamily="18" charset="0"/>
                </a:rPr>
                <a:t>MW</a:t>
              </a:r>
              <a:r>
                <a:rPr lang="en-US" sz="2200" dirty="0" smtClean="0">
                  <a:latin typeface="Times New Roman" pitchFamily="18" charset="0"/>
                  <a:cs typeface="Times New Roman" pitchFamily="18" charset="0"/>
                </a:rPr>
                <a:t>)</a:t>
              </a:r>
              <a:endParaRPr lang="en-US" sz="2200" dirty="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1161288" y="3429000"/>
              <a:ext cx="6199632" cy="1371600"/>
              <a:chOff x="1392237" y="2882901"/>
              <a:chExt cx="4533900" cy="2290763"/>
            </a:xfrm>
          </p:grpSpPr>
          <p:grpSp>
            <p:nvGrpSpPr>
              <p:cNvPr id="357" name="Group 741"/>
              <p:cNvGrpSpPr>
                <a:grpSpLocks/>
              </p:cNvGrpSpPr>
              <p:nvPr/>
            </p:nvGrpSpPr>
            <p:grpSpPr bwMode="auto">
              <a:xfrm>
                <a:off x="1392237" y="2882901"/>
                <a:ext cx="4533900" cy="2290763"/>
                <a:chOff x="877" y="1816"/>
                <a:chExt cx="2856" cy="1443"/>
              </a:xfrm>
            </p:grpSpPr>
            <p:sp>
              <p:nvSpPr>
                <p:cNvPr id="418" name="Rectangle 541"/>
                <p:cNvSpPr>
                  <a:spLocks noChangeArrowheads="1"/>
                </p:cNvSpPr>
                <p:nvPr/>
              </p:nvSpPr>
              <p:spPr bwMode="auto">
                <a:xfrm>
                  <a:off x="1032" y="1854"/>
                  <a:ext cx="2700" cy="140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19" name="Rectangle 542"/>
                <p:cNvSpPr>
                  <a:spLocks noChangeArrowheads="1"/>
                </p:cNvSpPr>
                <p:nvPr/>
              </p:nvSpPr>
              <p:spPr bwMode="auto">
                <a:xfrm>
                  <a:off x="1032" y="1854"/>
                  <a:ext cx="2700" cy="1404"/>
                </a:xfrm>
                <a:prstGeom prst="rect">
                  <a:avLst/>
                </a:prstGeom>
                <a:noFill/>
                <a:ln w="12700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20" name="Line 543"/>
                <p:cNvSpPr>
                  <a:spLocks noChangeShapeType="1"/>
                </p:cNvSpPr>
                <p:nvPr/>
              </p:nvSpPr>
              <p:spPr bwMode="auto">
                <a:xfrm>
                  <a:off x="1032" y="1854"/>
                  <a:ext cx="2700" cy="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21" name="Line 544"/>
                <p:cNvSpPr>
                  <a:spLocks noChangeShapeType="1"/>
                </p:cNvSpPr>
                <p:nvPr/>
              </p:nvSpPr>
              <p:spPr bwMode="auto">
                <a:xfrm>
                  <a:off x="1032" y="3258"/>
                  <a:ext cx="2700" cy="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22" name="Line 545"/>
                <p:cNvSpPr>
                  <a:spLocks noChangeShapeType="1"/>
                </p:cNvSpPr>
                <p:nvPr/>
              </p:nvSpPr>
              <p:spPr bwMode="auto">
                <a:xfrm flipV="1">
                  <a:off x="3732" y="1854"/>
                  <a:ext cx="1" cy="140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23" name="Line 546"/>
                <p:cNvSpPr>
                  <a:spLocks noChangeShapeType="1"/>
                </p:cNvSpPr>
                <p:nvPr/>
              </p:nvSpPr>
              <p:spPr bwMode="auto">
                <a:xfrm flipV="1">
                  <a:off x="1032" y="1854"/>
                  <a:ext cx="1" cy="140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24" name="Line 547"/>
                <p:cNvSpPr>
                  <a:spLocks noChangeShapeType="1"/>
                </p:cNvSpPr>
                <p:nvPr/>
              </p:nvSpPr>
              <p:spPr bwMode="auto">
                <a:xfrm>
                  <a:off x="1032" y="3258"/>
                  <a:ext cx="2700" cy="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25" name="Line 548"/>
                <p:cNvSpPr>
                  <a:spLocks noChangeShapeType="1"/>
                </p:cNvSpPr>
                <p:nvPr/>
              </p:nvSpPr>
              <p:spPr bwMode="auto">
                <a:xfrm flipV="1">
                  <a:off x="1032" y="1854"/>
                  <a:ext cx="1" cy="140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26" name="Line 549"/>
                <p:cNvSpPr>
                  <a:spLocks noChangeShapeType="1"/>
                </p:cNvSpPr>
                <p:nvPr/>
              </p:nvSpPr>
              <p:spPr bwMode="auto">
                <a:xfrm flipV="1">
                  <a:off x="1032" y="3228"/>
                  <a:ext cx="1" cy="3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27" name="Line 550"/>
                <p:cNvSpPr>
                  <a:spLocks noChangeShapeType="1"/>
                </p:cNvSpPr>
                <p:nvPr/>
              </p:nvSpPr>
              <p:spPr bwMode="auto">
                <a:xfrm>
                  <a:off x="1032" y="1854"/>
                  <a:ext cx="1" cy="2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28" name="Line 552"/>
                <p:cNvSpPr>
                  <a:spLocks noChangeShapeType="1"/>
                </p:cNvSpPr>
                <p:nvPr/>
              </p:nvSpPr>
              <p:spPr bwMode="auto">
                <a:xfrm flipV="1">
                  <a:off x="1704" y="3228"/>
                  <a:ext cx="1" cy="3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29" name="Line 553"/>
                <p:cNvSpPr>
                  <a:spLocks noChangeShapeType="1"/>
                </p:cNvSpPr>
                <p:nvPr/>
              </p:nvSpPr>
              <p:spPr bwMode="auto">
                <a:xfrm>
                  <a:off x="1704" y="1854"/>
                  <a:ext cx="1" cy="2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30" name="Line 555"/>
                <p:cNvSpPr>
                  <a:spLocks noChangeShapeType="1"/>
                </p:cNvSpPr>
                <p:nvPr/>
              </p:nvSpPr>
              <p:spPr bwMode="auto">
                <a:xfrm flipV="1">
                  <a:off x="2382" y="3228"/>
                  <a:ext cx="1" cy="3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31" name="Line 556"/>
                <p:cNvSpPr>
                  <a:spLocks noChangeShapeType="1"/>
                </p:cNvSpPr>
                <p:nvPr/>
              </p:nvSpPr>
              <p:spPr bwMode="auto">
                <a:xfrm>
                  <a:off x="2382" y="1854"/>
                  <a:ext cx="1" cy="2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32" name="Line 558"/>
                <p:cNvSpPr>
                  <a:spLocks noChangeShapeType="1"/>
                </p:cNvSpPr>
                <p:nvPr/>
              </p:nvSpPr>
              <p:spPr bwMode="auto">
                <a:xfrm flipV="1">
                  <a:off x="3054" y="3228"/>
                  <a:ext cx="1" cy="3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33" name="Line 559"/>
                <p:cNvSpPr>
                  <a:spLocks noChangeShapeType="1"/>
                </p:cNvSpPr>
                <p:nvPr/>
              </p:nvSpPr>
              <p:spPr bwMode="auto">
                <a:xfrm>
                  <a:off x="3054" y="1854"/>
                  <a:ext cx="1" cy="2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34" name="Line 561"/>
                <p:cNvSpPr>
                  <a:spLocks noChangeShapeType="1"/>
                </p:cNvSpPr>
                <p:nvPr/>
              </p:nvSpPr>
              <p:spPr bwMode="auto">
                <a:xfrm flipV="1">
                  <a:off x="3732" y="3228"/>
                  <a:ext cx="1" cy="3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35" name="Line 562"/>
                <p:cNvSpPr>
                  <a:spLocks noChangeShapeType="1"/>
                </p:cNvSpPr>
                <p:nvPr/>
              </p:nvSpPr>
              <p:spPr bwMode="auto">
                <a:xfrm>
                  <a:off x="3732" y="1854"/>
                  <a:ext cx="1" cy="2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36" name="Line 564"/>
                <p:cNvSpPr>
                  <a:spLocks noChangeShapeType="1"/>
                </p:cNvSpPr>
                <p:nvPr/>
              </p:nvSpPr>
              <p:spPr bwMode="auto">
                <a:xfrm>
                  <a:off x="1032" y="3258"/>
                  <a:ext cx="24" cy="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37" name="Line 565"/>
                <p:cNvSpPr>
                  <a:spLocks noChangeShapeType="1"/>
                </p:cNvSpPr>
                <p:nvPr/>
              </p:nvSpPr>
              <p:spPr bwMode="auto">
                <a:xfrm flipH="1">
                  <a:off x="3702" y="3258"/>
                  <a:ext cx="30" cy="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38" name="Rectangle 566"/>
                <p:cNvSpPr>
                  <a:spLocks noChangeArrowheads="1"/>
                </p:cNvSpPr>
                <p:nvPr/>
              </p:nvSpPr>
              <p:spPr bwMode="auto">
                <a:xfrm>
                  <a:off x="877" y="3106"/>
                  <a:ext cx="203" cy="14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5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Helvetica" charset="0"/>
                      <a:cs typeface="Arial" pitchFamily="34" charset="0"/>
                    </a:rPr>
                    <a:t>140</a:t>
                  </a:r>
                  <a:endParaRPr kumimoji="0" lang="en-US" sz="15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9" name="Line 567"/>
                <p:cNvSpPr>
                  <a:spLocks noChangeShapeType="1"/>
                </p:cNvSpPr>
                <p:nvPr/>
              </p:nvSpPr>
              <p:spPr bwMode="auto">
                <a:xfrm>
                  <a:off x="1032" y="2790"/>
                  <a:ext cx="24" cy="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40" name="Line 568"/>
                <p:cNvSpPr>
                  <a:spLocks noChangeShapeType="1"/>
                </p:cNvSpPr>
                <p:nvPr/>
              </p:nvSpPr>
              <p:spPr bwMode="auto">
                <a:xfrm flipH="1">
                  <a:off x="3702" y="2790"/>
                  <a:ext cx="30" cy="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41" name="Rectangle 569"/>
                <p:cNvSpPr>
                  <a:spLocks noChangeArrowheads="1"/>
                </p:cNvSpPr>
                <p:nvPr/>
              </p:nvSpPr>
              <p:spPr bwMode="auto">
                <a:xfrm>
                  <a:off x="877" y="2699"/>
                  <a:ext cx="203" cy="14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5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Helvetica" charset="0"/>
                      <a:cs typeface="Arial" pitchFamily="34" charset="0"/>
                    </a:rPr>
                    <a:t>145</a:t>
                  </a:r>
                  <a:endParaRPr kumimoji="0" lang="en-US" sz="15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42" name="Line 570"/>
                <p:cNvSpPr>
                  <a:spLocks noChangeShapeType="1"/>
                </p:cNvSpPr>
                <p:nvPr/>
              </p:nvSpPr>
              <p:spPr bwMode="auto">
                <a:xfrm>
                  <a:off x="1032" y="2322"/>
                  <a:ext cx="24" cy="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43" name="Line 571"/>
                <p:cNvSpPr>
                  <a:spLocks noChangeShapeType="1"/>
                </p:cNvSpPr>
                <p:nvPr/>
              </p:nvSpPr>
              <p:spPr bwMode="auto">
                <a:xfrm flipH="1">
                  <a:off x="3702" y="2322"/>
                  <a:ext cx="30" cy="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44" name="Rectangle 572"/>
                <p:cNvSpPr>
                  <a:spLocks noChangeArrowheads="1"/>
                </p:cNvSpPr>
                <p:nvPr/>
              </p:nvSpPr>
              <p:spPr bwMode="auto">
                <a:xfrm>
                  <a:off x="877" y="2255"/>
                  <a:ext cx="203" cy="14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5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Helvetica" charset="0"/>
                      <a:cs typeface="Arial" pitchFamily="34" charset="0"/>
                    </a:rPr>
                    <a:t>150</a:t>
                  </a:r>
                  <a:endParaRPr kumimoji="0" lang="en-US" sz="15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45" name="Line 573"/>
                <p:cNvSpPr>
                  <a:spLocks noChangeShapeType="1"/>
                </p:cNvSpPr>
                <p:nvPr/>
              </p:nvSpPr>
              <p:spPr bwMode="auto">
                <a:xfrm>
                  <a:off x="1032" y="1854"/>
                  <a:ext cx="24" cy="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46" name="Line 574"/>
                <p:cNvSpPr>
                  <a:spLocks noChangeShapeType="1"/>
                </p:cNvSpPr>
                <p:nvPr/>
              </p:nvSpPr>
              <p:spPr bwMode="auto">
                <a:xfrm flipH="1">
                  <a:off x="3702" y="1854"/>
                  <a:ext cx="30" cy="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47" name="Rectangle 575"/>
                <p:cNvSpPr>
                  <a:spLocks noChangeArrowheads="1"/>
                </p:cNvSpPr>
                <p:nvPr/>
              </p:nvSpPr>
              <p:spPr bwMode="auto">
                <a:xfrm>
                  <a:off x="877" y="1816"/>
                  <a:ext cx="203" cy="14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5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Helvetica" charset="0"/>
                      <a:cs typeface="Arial" pitchFamily="34" charset="0"/>
                    </a:rPr>
                    <a:t>155</a:t>
                  </a:r>
                  <a:endParaRPr kumimoji="0" lang="en-US" sz="15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48" name="Line 576"/>
                <p:cNvSpPr>
                  <a:spLocks noChangeShapeType="1"/>
                </p:cNvSpPr>
                <p:nvPr/>
              </p:nvSpPr>
              <p:spPr bwMode="auto">
                <a:xfrm>
                  <a:off x="1032" y="1854"/>
                  <a:ext cx="2700" cy="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49" name="Line 577"/>
                <p:cNvSpPr>
                  <a:spLocks noChangeShapeType="1"/>
                </p:cNvSpPr>
                <p:nvPr/>
              </p:nvSpPr>
              <p:spPr bwMode="auto">
                <a:xfrm>
                  <a:off x="1032" y="3258"/>
                  <a:ext cx="2700" cy="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50" name="Line 578"/>
                <p:cNvSpPr>
                  <a:spLocks noChangeShapeType="1"/>
                </p:cNvSpPr>
                <p:nvPr/>
              </p:nvSpPr>
              <p:spPr bwMode="auto">
                <a:xfrm flipV="1">
                  <a:off x="3732" y="1854"/>
                  <a:ext cx="1" cy="140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51" name="Line 579"/>
                <p:cNvSpPr>
                  <a:spLocks noChangeShapeType="1"/>
                </p:cNvSpPr>
                <p:nvPr/>
              </p:nvSpPr>
              <p:spPr bwMode="auto">
                <a:xfrm flipV="1">
                  <a:off x="1032" y="1854"/>
                  <a:ext cx="1" cy="140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52" name="Freeform 580"/>
                <p:cNvSpPr>
                  <a:spLocks/>
                </p:cNvSpPr>
                <p:nvPr/>
              </p:nvSpPr>
              <p:spPr bwMode="auto">
                <a:xfrm>
                  <a:off x="1032" y="2082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53" name="Freeform 581"/>
                <p:cNvSpPr>
                  <a:spLocks/>
                </p:cNvSpPr>
                <p:nvPr/>
              </p:nvSpPr>
              <p:spPr bwMode="auto">
                <a:xfrm>
                  <a:off x="1794" y="2082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54" name="Freeform 582"/>
                <p:cNvSpPr>
                  <a:spLocks/>
                </p:cNvSpPr>
                <p:nvPr/>
              </p:nvSpPr>
              <p:spPr bwMode="auto">
                <a:xfrm>
                  <a:off x="2556" y="2082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55" name="Freeform 583"/>
                <p:cNvSpPr>
                  <a:spLocks/>
                </p:cNvSpPr>
                <p:nvPr/>
              </p:nvSpPr>
              <p:spPr bwMode="auto">
                <a:xfrm>
                  <a:off x="3318" y="2082"/>
                  <a:ext cx="414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</a:cxnLst>
                  <a:rect l="0" t="0" r="r" b="b"/>
                  <a:pathLst>
                    <a:path w="414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56" name="Freeform 584"/>
                <p:cNvSpPr>
                  <a:spLocks/>
                </p:cNvSpPr>
                <p:nvPr/>
              </p:nvSpPr>
              <p:spPr bwMode="auto">
                <a:xfrm>
                  <a:off x="1032" y="2046"/>
                  <a:ext cx="702" cy="12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" y="30"/>
                    </a:cxn>
                    <a:cxn ang="0">
                      <a:pos x="18" y="60"/>
                    </a:cxn>
                    <a:cxn ang="0">
                      <a:pos x="24" y="24"/>
                    </a:cxn>
                    <a:cxn ang="0">
                      <a:pos x="30" y="48"/>
                    </a:cxn>
                    <a:cxn ang="0">
                      <a:pos x="42" y="30"/>
                    </a:cxn>
                    <a:cxn ang="0">
                      <a:pos x="60" y="24"/>
                    </a:cxn>
                    <a:cxn ang="0">
                      <a:pos x="78" y="24"/>
                    </a:cxn>
                    <a:cxn ang="0">
                      <a:pos x="96" y="24"/>
                    </a:cxn>
                    <a:cxn ang="0">
                      <a:pos x="114" y="24"/>
                    </a:cxn>
                    <a:cxn ang="0">
                      <a:pos x="132" y="24"/>
                    </a:cxn>
                    <a:cxn ang="0">
                      <a:pos x="150" y="18"/>
                    </a:cxn>
                    <a:cxn ang="0">
                      <a:pos x="168" y="18"/>
                    </a:cxn>
                    <a:cxn ang="0">
                      <a:pos x="186" y="18"/>
                    </a:cxn>
                    <a:cxn ang="0">
                      <a:pos x="204" y="18"/>
                    </a:cxn>
                    <a:cxn ang="0">
                      <a:pos x="222" y="18"/>
                    </a:cxn>
                    <a:cxn ang="0">
                      <a:pos x="240" y="18"/>
                    </a:cxn>
                    <a:cxn ang="0">
                      <a:pos x="258" y="18"/>
                    </a:cxn>
                    <a:cxn ang="0">
                      <a:pos x="276" y="24"/>
                    </a:cxn>
                    <a:cxn ang="0">
                      <a:pos x="294" y="30"/>
                    </a:cxn>
                    <a:cxn ang="0">
                      <a:pos x="312" y="30"/>
                    </a:cxn>
                    <a:cxn ang="0">
                      <a:pos x="330" y="36"/>
                    </a:cxn>
                    <a:cxn ang="0">
                      <a:pos x="348" y="36"/>
                    </a:cxn>
                    <a:cxn ang="0">
                      <a:pos x="366" y="36"/>
                    </a:cxn>
                    <a:cxn ang="0">
                      <a:pos x="384" y="36"/>
                    </a:cxn>
                    <a:cxn ang="0">
                      <a:pos x="402" y="36"/>
                    </a:cxn>
                    <a:cxn ang="0">
                      <a:pos x="420" y="36"/>
                    </a:cxn>
                    <a:cxn ang="0">
                      <a:pos x="438" y="30"/>
                    </a:cxn>
                    <a:cxn ang="0">
                      <a:pos x="456" y="30"/>
                    </a:cxn>
                    <a:cxn ang="0">
                      <a:pos x="474" y="36"/>
                    </a:cxn>
                    <a:cxn ang="0">
                      <a:pos x="492" y="36"/>
                    </a:cxn>
                    <a:cxn ang="0">
                      <a:pos x="510" y="36"/>
                    </a:cxn>
                    <a:cxn ang="0">
                      <a:pos x="528" y="36"/>
                    </a:cxn>
                    <a:cxn ang="0">
                      <a:pos x="546" y="36"/>
                    </a:cxn>
                    <a:cxn ang="0">
                      <a:pos x="564" y="36"/>
                    </a:cxn>
                    <a:cxn ang="0">
                      <a:pos x="582" y="42"/>
                    </a:cxn>
                    <a:cxn ang="0">
                      <a:pos x="600" y="42"/>
                    </a:cxn>
                    <a:cxn ang="0">
                      <a:pos x="618" y="48"/>
                    </a:cxn>
                    <a:cxn ang="0">
                      <a:pos x="636" y="54"/>
                    </a:cxn>
                    <a:cxn ang="0">
                      <a:pos x="654" y="54"/>
                    </a:cxn>
                    <a:cxn ang="0">
                      <a:pos x="672" y="54"/>
                    </a:cxn>
                    <a:cxn ang="0">
                      <a:pos x="690" y="54"/>
                    </a:cxn>
                  </a:cxnLst>
                  <a:rect l="0" t="0" r="r" b="b"/>
                  <a:pathLst>
                    <a:path w="702" h="120">
                      <a:moveTo>
                        <a:pt x="0" y="36"/>
                      </a:moveTo>
                      <a:lnTo>
                        <a:pt x="0" y="120"/>
                      </a:lnTo>
                      <a:lnTo>
                        <a:pt x="0" y="0"/>
                      </a:lnTo>
                      <a:lnTo>
                        <a:pt x="6" y="12"/>
                      </a:lnTo>
                      <a:lnTo>
                        <a:pt x="6" y="42"/>
                      </a:lnTo>
                      <a:lnTo>
                        <a:pt x="6" y="30"/>
                      </a:lnTo>
                      <a:lnTo>
                        <a:pt x="12" y="36"/>
                      </a:lnTo>
                      <a:lnTo>
                        <a:pt x="12" y="66"/>
                      </a:lnTo>
                      <a:lnTo>
                        <a:pt x="18" y="60"/>
                      </a:lnTo>
                      <a:lnTo>
                        <a:pt x="18" y="36"/>
                      </a:lnTo>
                      <a:lnTo>
                        <a:pt x="24" y="30"/>
                      </a:lnTo>
                      <a:lnTo>
                        <a:pt x="24" y="24"/>
                      </a:lnTo>
                      <a:lnTo>
                        <a:pt x="24" y="30"/>
                      </a:lnTo>
                      <a:lnTo>
                        <a:pt x="30" y="36"/>
                      </a:lnTo>
                      <a:lnTo>
                        <a:pt x="30" y="48"/>
                      </a:lnTo>
                      <a:lnTo>
                        <a:pt x="36" y="42"/>
                      </a:lnTo>
                      <a:lnTo>
                        <a:pt x="36" y="36"/>
                      </a:lnTo>
                      <a:lnTo>
                        <a:pt x="42" y="30"/>
                      </a:lnTo>
                      <a:lnTo>
                        <a:pt x="48" y="36"/>
                      </a:lnTo>
                      <a:lnTo>
                        <a:pt x="60" y="36"/>
                      </a:lnTo>
                      <a:lnTo>
                        <a:pt x="60" y="24"/>
                      </a:lnTo>
                      <a:lnTo>
                        <a:pt x="66" y="30"/>
                      </a:lnTo>
                      <a:lnTo>
                        <a:pt x="72" y="30"/>
                      </a:lnTo>
                      <a:lnTo>
                        <a:pt x="78" y="24"/>
                      </a:lnTo>
                      <a:lnTo>
                        <a:pt x="84" y="24"/>
                      </a:lnTo>
                      <a:lnTo>
                        <a:pt x="90" y="24"/>
                      </a:lnTo>
                      <a:lnTo>
                        <a:pt x="96" y="24"/>
                      </a:lnTo>
                      <a:lnTo>
                        <a:pt x="102" y="24"/>
                      </a:lnTo>
                      <a:lnTo>
                        <a:pt x="108" y="24"/>
                      </a:lnTo>
                      <a:lnTo>
                        <a:pt x="114" y="24"/>
                      </a:lnTo>
                      <a:lnTo>
                        <a:pt x="120" y="18"/>
                      </a:lnTo>
                      <a:lnTo>
                        <a:pt x="126" y="24"/>
                      </a:lnTo>
                      <a:lnTo>
                        <a:pt x="132" y="24"/>
                      </a:lnTo>
                      <a:lnTo>
                        <a:pt x="138" y="24"/>
                      </a:lnTo>
                      <a:lnTo>
                        <a:pt x="144" y="18"/>
                      </a:lnTo>
                      <a:lnTo>
                        <a:pt x="150" y="18"/>
                      </a:lnTo>
                      <a:lnTo>
                        <a:pt x="156" y="18"/>
                      </a:lnTo>
                      <a:lnTo>
                        <a:pt x="162" y="18"/>
                      </a:lnTo>
                      <a:lnTo>
                        <a:pt x="168" y="18"/>
                      </a:lnTo>
                      <a:lnTo>
                        <a:pt x="174" y="18"/>
                      </a:lnTo>
                      <a:lnTo>
                        <a:pt x="180" y="18"/>
                      </a:lnTo>
                      <a:lnTo>
                        <a:pt x="186" y="18"/>
                      </a:lnTo>
                      <a:lnTo>
                        <a:pt x="192" y="18"/>
                      </a:lnTo>
                      <a:lnTo>
                        <a:pt x="198" y="18"/>
                      </a:lnTo>
                      <a:lnTo>
                        <a:pt x="204" y="18"/>
                      </a:lnTo>
                      <a:lnTo>
                        <a:pt x="210" y="18"/>
                      </a:lnTo>
                      <a:lnTo>
                        <a:pt x="216" y="18"/>
                      </a:lnTo>
                      <a:lnTo>
                        <a:pt x="222" y="18"/>
                      </a:lnTo>
                      <a:lnTo>
                        <a:pt x="228" y="18"/>
                      </a:lnTo>
                      <a:lnTo>
                        <a:pt x="234" y="18"/>
                      </a:lnTo>
                      <a:lnTo>
                        <a:pt x="240" y="18"/>
                      </a:lnTo>
                      <a:lnTo>
                        <a:pt x="246" y="18"/>
                      </a:lnTo>
                      <a:lnTo>
                        <a:pt x="252" y="18"/>
                      </a:lnTo>
                      <a:lnTo>
                        <a:pt x="258" y="18"/>
                      </a:lnTo>
                      <a:lnTo>
                        <a:pt x="264" y="24"/>
                      </a:lnTo>
                      <a:lnTo>
                        <a:pt x="270" y="24"/>
                      </a:lnTo>
                      <a:lnTo>
                        <a:pt x="276" y="24"/>
                      </a:lnTo>
                      <a:lnTo>
                        <a:pt x="282" y="24"/>
                      </a:lnTo>
                      <a:lnTo>
                        <a:pt x="288" y="30"/>
                      </a:lnTo>
                      <a:lnTo>
                        <a:pt x="294" y="30"/>
                      </a:lnTo>
                      <a:lnTo>
                        <a:pt x="300" y="30"/>
                      </a:lnTo>
                      <a:lnTo>
                        <a:pt x="306" y="30"/>
                      </a:lnTo>
                      <a:lnTo>
                        <a:pt x="312" y="30"/>
                      </a:lnTo>
                      <a:lnTo>
                        <a:pt x="318" y="36"/>
                      </a:lnTo>
                      <a:lnTo>
                        <a:pt x="324" y="36"/>
                      </a:lnTo>
                      <a:lnTo>
                        <a:pt x="330" y="36"/>
                      </a:lnTo>
                      <a:lnTo>
                        <a:pt x="336" y="36"/>
                      </a:lnTo>
                      <a:lnTo>
                        <a:pt x="342" y="36"/>
                      </a:lnTo>
                      <a:lnTo>
                        <a:pt x="348" y="36"/>
                      </a:lnTo>
                      <a:lnTo>
                        <a:pt x="354" y="36"/>
                      </a:lnTo>
                      <a:lnTo>
                        <a:pt x="360" y="36"/>
                      </a:lnTo>
                      <a:lnTo>
                        <a:pt x="366" y="36"/>
                      </a:lnTo>
                      <a:lnTo>
                        <a:pt x="372" y="36"/>
                      </a:lnTo>
                      <a:lnTo>
                        <a:pt x="378" y="36"/>
                      </a:lnTo>
                      <a:lnTo>
                        <a:pt x="384" y="36"/>
                      </a:lnTo>
                      <a:lnTo>
                        <a:pt x="390" y="36"/>
                      </a:lnTo>
                      <a:lnTo>
                        <a:pt x="396" y="36"/>
                      </a:lnTo>
                      <a:lnTo>
                        <a:pt x="402" y="36"/>
                      </a:lnTo>
                      <a:lnTo>
                        <a:pt x="408" y="36"/>
                      </a:lnTo>
                      <a:lnTo>
                        <a:pt x="414" y="36"/>
                      </a:lnTo>
                      <a:lnTo>
                        <a:pt x="420" y="36"/>
                      </a:lnTo>
                      <a:lnTo>
                        <a:pt x="426" y="36"/>
                      </a:lnTo>
                      <a:lnTo>
                        <a:pt x="432" y="30"/>
                      </a:lnTo>
                      <a:lnTo>
                        <a:pt x="438" y="30"/>
                      </a:lnTo>
                      <a:lnTo>
                        <a:pt x="444" y="30"/>
                      </a:lnTo>
                      <a:lnTo>
                        <a:pt x="450" y="30"/>
                      </a:lnTo>
                      <a:lnTo>
                        <a:pt x="456" y="30"/>
                      </a:lnTo>
                      <a:lnTo>
                        <a:pt x="462" y="30"/>
                      </a:lnTo>
                      <a:lnTo>
                        <a:pt x="468" y="30"/>
                      </a:lnTo>
                      <a:lnTo>
                        <a:pt x="474" y="36"/>
                      </a:lnTo>
                      <a:lnTo>
                        <a:pt x="480" y="36"/>
                      </a:lnTo>
                      <a:lnTo>
                        <a:pt x="486" y="36"/>
                      </a:lnTo>
                      <a:lnTo>
                        <a:pt x="492" y="36"/>
                      </a:lnTo>
                      <a:lnTo>
                        <a:pt x="498" y="36"/>
                      </a:lnTo>
                      <a:lnTo>
                        <a:pt x="504" y="36"/>
                      </a:lnTo>
                      <a:lnTo>
                        <a:pt x="510" y="36"/>
                      </a:lnTo>
                      <a:lnTo>
                        <a:pt x="516" y="36"/>
                      </a:lnTo>
                      <a:lnTo>
                        <a:pt x="522" y="36"/>
                      </a:lnTo>
                      <a:lnTo>
                        <a:pt x="528" y="36"/>
                      </a:lnTo>
                      <a:lnTo>
                        <a:pt x="534" y="36"/>
                      </a:lnTo>
                      <a:lnTo>
                        <a:pt x="540" y="36"/>
                      </a:lnTo>
                      <a:lnTo>
                        <a:pt x="546" y="36"/>
                      </a:lnTo>
                      <a:lnTo>
                        <a:pt x="552" y="36"/>
                      </a:lnTo>
                      <a:lnTo>
                        <a:pt x="558" y="36"/>
                      </a:lnTo>
                      <a:lnTo>
                        <a:pt x="564" y="36"/>
                      </a:lnTo>
                      <a:lnTo>
                        <a:pt x="570" y="36"/>
                      </a:lnTo>
                      <a:lnTo>
                        <a:pt x="576" y="42"/>
                      </a:lnTo>
                      <a:lnTo>
                        <a:pt x="582" y="42"/>
                      </a:lnTo>
                      <a:lnTo>
                        <a:pt x="588" y="42"/>
                      </a:lnTo>
                      <a:lnTo>
                        <a:pt x="594" y="42"/>
                      </a:lnTo>
                      <a:lnTo>
                        <a:pt x="600" y="42"/>
                      </a:lnTo>
                      <a:lnTo>
                        <a:pt x="606" y="48"/>
                      </a:lnTo>
                      <a:lnTo>
                        <a:pt x="612" y="48"/>
                      </a:lnTo>
                      <a:lnTo>
                        <a:pt x="618" y="48"/>
                      </a:lnTo>
                      <a:lnTo>
                        <a:pt x="624" y="48"/>
                      </a:lnTo>
                      <a:lnTo>
                        <a:pt x="630" y="48"/>
                      </a:lnTo>
                      <a:lnTo>
                        <a:pt x="636" y="54"/>
                      </a:lnTo>
                      <a:lnTo>
                        <a:pt x="642" y="54"/>
                      </a:lnTo>
                      <a:lnTo>
                        <a:pt x="648" y="54"/>
                      </a:lnTo>
                      <a:lnTo>
                        <a:pt x="654" y="54"/>
                      </a:lnTo>
                      <a:lnTo>
                        <a:pt x="660" y="54"/>
                      </a:lnTo>
                      <a:lnTo>
                        <a:pt x="666" y="54"/>
                      </a:lnTo>
                      <a:lnTo>
                        <a:pt x="672" y="54"/>
                      </a:lnTo>
                      <a:lnTo>
                        <a:pt x="678" y="54"/>
                      </a:lnTo>
                      <a:lnTo>
                        <a:pt x="684" y="54"/>
                      </a:lnTo>
                      <a:lnTo>
                        <a:pt x="690" y="54"/>
                      </a:lnTo>
                      <a:lnTo>
                        <a:pt x="696" y="54"/>
                      </a:lnTo>
                      <a:lnTo>
                        <a:pt x="702" y="54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57" name="Freeform 585"/>
                <p:cNvSpPr>
                  <a:spLocks/>
                </p:cNvSpPr>
                <p:nvPr/>
              </p:nvSpPr>
              <p:spPr bwMode="auto">
                <a:xfrm>
                  <a:off x="1734" y="2100"/>
                  <a:ext cx="762" cy="72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6"/>
                    </a:cxn>
                    <a:cxn ang="0">
                      <a:pos x="120" y="6"/>
                    </a:cxn>
                    <a:cxn ang="0">
                      <a:pos x="138" y="12"/>
                    </a:cxn>
                    <a:cxn ang="0">
                      <a:pos x="156" y="12"/>
                    </a:cxn>
                    <a:cxn ang="0">
                      <a:pos x="174" y="12"/>
                    </a:cxn>
                    <a:cxn ang="0">
                      <a:pos x="192" y="18"/>
                    </a:cxn>
                    <a:cxn ang="0">
                      <a:pos x="210" y="18"/>
                    </a:cxn>
                    <a:cxn ang="0">
                      <a:pos x="228" y="24"/>
                    </a:cxn>
                    <a:cxn ang="0">
                      <a:pos x="246" y="30"/>
                    </a:cxn>
                    <a:cxn ang="0">
                      <a:pos x="264" y="36"/>
                    </a:cxn>
                    <a:cxn ang="0">
                      <a:pos x="282" y="36"/>
                    </a:cxn>
                    <a:cxn ang="0">
                      <a:pos x="300" y="36"/>
                    </a:cxn>
                    <a:cxn ang="0">
                      <a:pos x="318" y="36"/>
                    </a:cxn>
                    <a:cxn ang="0">
                      <a:pos x="336" y="36"/>
                    </a:cxn>
                    <a:cxn ang="0">
                      <a:pos x="354" y="36"/>
                    </a:cxn>
                    <a:cxn ang="0">
                      <a:pos x="372" y="36"/>
                    </a:cxn>
                    <a:cxn ang="0">
                      <a:pos x="390" y="42"/>
                    </a:cxn>
                    <a:cxn ang="0">
                      <a:pos x="408" y="42"/>
                    </a:cxn>
                    <a:cxn ang="0">
                      <a:pos x="426" y="48"/>
                    </a:cxn>
                    <a:cxn ang="0">
                      <a:pos x="444" y="48"/>
                    </a:cxn>
                    <a:cxn ang="0">
                      <a:pos x="462" y="54"/>
                    </a:cxn>
                    <a:cxn ang="0">
                      <a:pos x="480" y="54"/>
                    </a:cxn>
                    <a:cxn ang="0">
                      <a:pos x="498" y="60"/>
                    </a:cxn>
                    <a:cxn ang="0">
                      <a:pos x="516" y="60"/>
                    </a:cxn>
                    <a:cxn ang="0">
                      <a:pos x="534" y="60"/>
                    </a:cxn>
                    <a:cxn ang="0">
                      <a:pos x="552" y="66"/>
                    </a:cxn>
                    <a:cxn ang="0">
                      <a:pos x="570" y="66"/>
                    </a:cxn>
                    <a:cxn ang="0">
                      <a:pos x="588" y="66"/>
                    </a:cxn>
                    <a:cxn ang="0">
                      <a:pos x="606" y="72"/>
                    </a:cxn>
                    <a:cxn ang="0">
                      <a:pos x="624" y="72"/>
                    </a:cxn>
                    <a:cxn ang="0">
                      <a:pos x="642" y="72"/>
                    </a:cxn>
                    <a:cxn ang="0">
                      <a:pos x="660" y="72"/>
                    </a:cxn>
                    <a:cxn ang="0">
                      <a:pos x="678" y="72"/>
                    </a:cxn>
                    <a:cxn ang="0">
                      <a:pos x="696" y="72"/>
                    </a:cxn>
                    <a:cxn ang="0">
                      <a:pos x="714" y="72"/>
                    </a:cxn>
                    <a:cxn ang="0">
                      <a:pos x="732" y="72"/>
                    </a:cxn>
                    <a:cxn ang="0">
                      <a:pos x="750" y="72"/>
                    </a:cxn>
                  </a:cxnLst>
                  <a:rect l="0" t="0" r="r" b="b"/>
                  <a:pathLst>
                    <a:path w="762" h="7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6"/>
                      </a:lnTo>
                      <a:lnTo>
                        <a:pt x="96" y="6"/>
                      </a:lnTo>
                      <a:lnTo>
                        <a:pt x="102" y="6"/>
                      </a:lnTo>
                      <a:lnTo>
                        <a:pt x="108" y="6"/>
                      </a:lnTo>
                      <a:lnTo>
                        <a:pt x="114" y="6"/>
                      </a:lnTo>
                      <a:lnTo>
                        <a:pt x="120" y="6"/>
                      </a:lnTo>
                      <a:lnTo>
                        <a:pt x="126" y="12"/>
                      </a:lnTo>
                      <a:lnTo>
                        <a:pt x="132" y="12"/>
                      </a:lnTo>
                      <a:lnTo>
                        <a:pt x="138" y="12"/>
                      </a:lnTo>
                      <a:lnTo>
                        <a:pt x="144" y="12"/>
                      </a:lnTo>
                      <a:lnTo>
                        <a:pt x="150" y="12"/>
                      </a:lnTo>
                      <a:lnTo>
                        <a:pt x="156" y="12"/>
                      </a:lnTo>
                      <a:lnTo>
                        <a:pt x="162" y="12"/>
                      </a:lnTo>
                      <a:lnTo>
                        <a:pt x="168" y="12"/>
                      </a:lnTo>
                      <a:lnTo>
                        <a:pt x="174" y="12"/>
                      </a:lnTo>
                      <a:lnTo>
                        <a:pt x="180" y="18"/>
                      </a:lnTo>
                      <a:lnTo>
                        <a:pt x="186" y="18"/>
                      </a:lnTo>
                      <a:lnTo>
                        <a:pt x="192" y="18"/>
                      </a:lnTo>
                      <a:lnTo>
                        <a:pt x="198" y="18"/>
                      </a:lnTo>
                      <a:lnTo>
                        <a:pt x="204" y="18"/>
                      </a:lnTo>
                      <a:lnTo>
                        <a:pt x="210" y="18"/>
                      </a:lnTo>
                      <a:lnTo>
                        <a:pt x="216" y="24"/>
                      </a:lnTo>
                      <a:lnTo>
                        <a:pt x="222" y="24"/>
                      </a:lnTo>
                      <a:lnTo>
                        <a:pt x="228" y="24"/>
                      </a:lnTo>
                      <a:lnTo>
                        <a:pt x="234" y="24"/>
                      </a:lnTo>
                      <a:lnTo>
                        <a:pt x="240" y="30"/>
                      </a:lnTo>
                      <a:lnTo>
                        <a:pt x="246" y="30"/>
                      </a:lnTo>
                      <a:lnTo>
                        <a:pt x="252" y="30"/>
                      </a:lnTo>
                      <a:lnTo>
                        <a:pt x="258" y="30"/>
                      </a:lnTo>
                      <a:lnTo>
                        <a:pt x="264" y="36"/>
                      </a:lnTo>
                      <a:lnTo>
                        <a:pt x="270" y="36"/>
                      </a:lnTo>
                      <a:lnTo>
                        <a:pt x="276" y="36"/>
                      </a:lnTo>
                      <a:lnTo>
                        <a:pt x="282" y="36"/>
                      </a:lnTo>
                      <a:lnTo>
                        <a:pt x="288" y="36"/>
                      </a:lnTo>
                      <a:lnTo>
                        <a:pt x="294" y="36"/>
                      </a:lnTo>
                      <a:lnTo>
                        <a:pt x="300" y="36"/>
                      </a:lnTo>
                      <a:lnTo>
                        <a:pt x="306" y="36"/>
                      </a:lnTo>
                      <a:lnTo>
                        <a:pt x="312" y="36"/>
                      </a:lnTo>
                      <a:lnTo>
                        <a:pt x="318" y="36"/>
                      </a:lnTo>
                      <a:lnTo>
                        <a:pt x="324" y="36"/>
                      </a:lnTo>
                      <a:lnTo>
                        <a:pt x="330" y="36"/>
                      </a:lnTo>
                      <a:lnTo>
                        <a:pt x="336" y="36"/>
                      </a:lnTo>
                      <a:lnTo>
                        <a:pt x="342" y="36"/>
                      </a:lnTo>
                      <a:lnTo>
                        <a:pt x="348" y="36"/>
                      </a:lnTo>
                      <a:lnTo>
                        <a:pt x="354" y="36"/>
                      </a:lnTo>
                      <a:lnTo>
                        <a:pt x="360" y="36"/>
                      </a:lnTo>
                      <a:lnTo>
                        <a:pt x="366" y="36"/>
                      </a:lnTo>
                      <a:lnTo>
                        <a:pt x="372" y="36"/>
                      </a:lnTo>
                      <a:lnTo>
                        <a:pt x="378" y="36"/>
                      </a:lnTo>
                      <a:lnTo>
                        <a:pt x="384" y="36"/>
                      </a:lnTo>
                      <a:lnTo>
                        <a:pt x="390" y="42"/>
                      </a:lnTo>
                      <a:lnTo>
                        <a:pt x="396" y="42"/>
                      </a:lnTo>
                      <a:lnTo>
                        <a:pt x="402" y="42"/>
                      </a:lnTo>
                      <a:lnTo>
                        <a:pt x="408" y="42"/>
                      </a:lnTo>
                      <a:lnTo>
                        <a:pt x="414" y="42"/>
                      </a:lnTo>
                      <a:lnTo>
                        <a:pt x="420" y="48"/>
                      </a:lnTo>
                      <a:lnTo>
                        <a:pt x="426" y="48"/>
                      </a:lnTo>
                      <a:lnTo>
                        <a:pt x="432" y="48"/>
                      </a:lnTo>
                      <a:lnTo>
                        <a:pt x="438" y="48"/>
                      </a:lnTo>
                      <a:lnTo>
                        <a:pt x="444" y="48"/>
                      </a:lnTo>
                      <a:lnTo>
                        <a:pt x="450" y="54"/>
                      </a:lnTo>
                      <a:lnTo>
                        <a:pt x="456" y="54"/>
                      </a:lnTo>
                      <a:lnTo>
                        <a:pt x="462" y="54"/>
                      </a:lnTo>
                      <a:lnTo>
                        <a:pt x="468" y="54"/>
                      </a:lnTo>
                      <a:lnTo>
                        <a:pt x="474" y="54"/>
                      </a:lnTo>
                      <a:lnTo>
                        <a:pt x="480" y="54"/>
                      </a:lnTo>
                      <a:lnTo>
                        <a:pt x="486" y="60"/>
                      </a:lnTo>
                      <a:lnTo>
                        <a:pt x="492" y="60"/>
                      </a:lnTo>
                      <a:lnTo>
                        <a:pt x="498" y="60"/>
                      </a:lnTo>
                      <a:lnTo>
                        <a:pt x="504" y="60"/>
                      </a:lnTo>
                      <a:lnTo>
                        <a:pt x="510" y="60"/>
                      </a:lnTo>
                      <a:lnTo>
                        <a:pt x="516" y="60"/>
                      </a:lnTo>
                      <a:lnTo>
                        <a:pt x="522" y="60"/>
                      </a:lnTo>
                      <a:lnTo>
                        <a:pt x="528" y="60"/>
                      </a:lnTo>
                      <a:lnTo>
                        <a:pt x="534" y="60"/>
                      </a:lnTo>
                      <a:lnTo>
                        <a:pt x="540" y="60"/>
                      </a:lnTo>
                      <a:lnTo>
                        <a:pt x="546" y="66"/>
                      </a:lnTo>
                      <a:lnTo>
                        <a:pt x="552" y="66"/>
                      </a:lnTo>
                      <a:lnTo>
                        <a:pt x="558" y="66"/>
                      </a:lnTo>
                      <a:lnTo>
                        <a:pt x="564" y="66"/>
                      </a:lnTo>
                      <a:lnTo>
                        <a:pt x="570" y="66"/>
                      </a:lnTo>
                      <a:lnTo>
                        <a:pt x="576" y="66"/>
                      </a:lnTo>
                      <a:lnTo>
                        <a:pt x="582" y="66"/>
                      </a:lnTo>
                      <a:lnTo>
                        <a:pt x="588" y="66"/>
                      </a:lnTo>
                      <a:lnTo>
                        <a:pt x="594" y="72"/>
                      </a:lnTo>
                      <a:lnTo>
                        <a:pt x="600" y="72"/>
                      </a:lnTo>
                      <a:lnTo>
                        <a:pt x="606" y="72"/>
                      </a:lnTo>
                      <a:lnTo>
                        <a:pt x="612" y="72"/>
                      </a:lnTo>
                      <a:lnTo>
                        <a:pt x="618" y="72"/>
                      </a:lnTo>
                      <a:lnTo>
                        <a:pt x="624" y="72"/>
                      </a:lnTo>
                      <a:lnTo>
                        <a:pt x="630" y="72"/>
                      </a:lnTo>
                      <a:lnTo>
                        <a:pt x="636" y="72"/>
                      </a:lnTo>
                      <a:lnTo>
                        <a:pt x="642" y="72"/>
                      </a:lnTo>
                      <a:lnTo>
                        <a:pt x="648" y="72"/>
                      </a:lnTo>
                      <a:lnTo>
                        <a:pt x="654" y="72"/>
                      </a:lnTo>
                      <a:lnTo>
                        <a:pt x="660" y="72"/>
                      </a:lnTo>
                      <a:lnTo>
                        <a:pt x="666" y="72"/>
                      </a:lnTo>
                      <a:lnTo>
                        <a:pt x="672" y="72"/>
                      </a:lnTo>
                      <a:lnTo>
                        <a:pt x="678" y="72"/>
                      </a:lnTo>
                      <a:lnTo>
                        <a:pt x="684" y="72"/>
                      </a:lnTo>
                      <a:lnTo>
                        <a:pt x="690" y="72"/>
                      </a:lnTo>
                      <a:lnTo>
                        <a:pt x="696" y="72"/>
                      </a:lnTo>
                      <a:lnTo>
                        <a:pt x="702" y="72"/>
                      </a:lnTo>
                      <a:lnTo>
                        <a:pt x="708" y="72"/>
                      </a:lnTo>
                      <a:lnTo>
                        <a:pt x="714" y="72"/>
                      </a:lnTo>
                      <a:lnTo>
                        <a:pt x="720" y="72"/>
                      </a:lnTo>
                      <a:lnTo>
                        <a:pt x="726" y="72"/>
                      </a:lnTo>
                      <a:lnTo>
                        <a:pt x="732" y="72"/>
                      </a:lnTo>
                      <a:lnTo>
                        <a:pt x="738" y="72"/>
                      </a:lnTo>
                      <a:lnTo>
                        <a:pt x="744" y="72"/>
                      </a:lnTo>
                      <a:lnTo>
                        <a:pt x="750" y="72"/>
                      </a:lnTo>
                      <a:lnTo>
                        <a:pt x="756" y="72"/>
                      </a:lnTo>
                      <a:lnTo>
                        <a:pt x="762" y="72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58" name="Freeform 586"/>
                <p:cNvSpPr>
                  <a:spLocks/>
                </p:cNvSpPr>
                <p:nvPr/>
              </p:nvSpPr>
              <p:spPr bwMode="auto">
                <a:xfrm>
                  <a:off x="2496" y="2172"/>
                  <a:ext cx="762" cy="12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6"/>
                    </a:cxn>
                    <a:cxn ang="0">
                      <a:pos x="48" y="6"/>
                    </a:cxn>
                    <a:cxn ang="0">
                      <a:pos x="66" y="6"/>
                    </a:cxn>
                    <a:cxn ang="0">
                      <a:pos x="84" y="6"/>
                    </a:cxn>
                    <a:cxn ang="0">
                      <a:pos x="102" y="6"/>
                    </a:cxn>
                    <a:cxn ang="0">
                      <a:pos x="120" y="6"/>
                    </a:cxn>
                    <a:cxn ang="0">
                      <a:pos x="138" y="6"/>
                    </a:cxn>
                    <a:cxn ang="0">
                      <a:pos x="156" y="6"/>
                    </a:cxn>
                    <a:cxn ang="0">
                      <a:pos x="174" y="6"/>
                    </a:cxn>
                    <a:cxn ang="0">
                      <a:pos x="192" y="6"/>
                    </a:cxn>
                    <a:cxn ang="0">
                      <a:pos x="210" y="6"/>
                    </a:cxn>
                    <a:cxn ang="0">
                      <a:pos x="228" y="6"/>
                    </a:cxn>
                    <a:cxn ang="0">
                      <a:pos x="246" y="6"/>
                    </a:cxn>
                    <a:cxn ang="0">
                      <a:pos x="264" y="6"/>
                    </a:cxn>
                    <a:cxn ang="0">
                      <a:pos x="282" y="6"/>
                    </a:cxn>
                    <a:cxn ang="0">
                      <a:pos x="300" y="6"/>
                    </a:cxn>
                    <a:cxn ang="0">
                      <a:pos x="318" y="6"/>
                    </a:cxn>
                    <a:cxn ang="0">
                      <a:pos x="336" y="6"/>
                    </a:cxn>
                    <a:cxn ang="0">
                      <a:pos x="354" y="6"/>
                    </a:cxn>
                    <a:cxn ang="0">
                      <a:pos x="372" y="12"/>
                    </a:cxn>
                    <a:cxn ang="0">
                      <a:pos x="390" y="6"/>
                    </a:cxn>
                    <a:cxn ang="0">
                      <a:pos x="408" y="6"/>
                    </a:cxn>
                    <a:cxn ang="0">
                      <a:pos x="426" y="6"/>
                    </a:cxn>
                    <a:cxn ang="0">
                      <a:pos x="444" y="6"/>
                    </a:cxn>
                    <a:cxn ang="0">
                      <a:pos x="462" y="6"/>
                    </a:cxn>
                    <a:cxn ang="0">
                      <a:pos x="480" y="6"/>
                    </a:cxn>
                    <a:cxn ang="0">
                      <a:pos x="498" y="6"/>
                    </a:cxn>
                    <a:cxn ang="0">
                      <a:pos x="516" y="6"/>
                    </a:cxn>
                    <a:cxn ang="0">
                      <a:pos x="534" y="6"/>
                    </a:cxn>
                    <a:cxn ang="0">
                      <a:pos x="552" y="6"/>
                    </a:cxn>
                    <a:cxn ang="0">
                      <a:pos x="570" y="6"/>
                    </a:cxn>
                    <a:cxn ang="0">
                      <a:pos x="588" y="6"/>
                    </a:cxn>
                    <a:cxn ang="0">
                      <a:pos x="606" y="6"/>
                    </a:cxn>
                    <a:cxn ang="0">
                      <a:pos x="624" y="6"/>
                    </a:cxn>
                    <a:cxn ang="0">
                      <a:pos x="642" y="6"/>
                    </a:cxn>
                    <a:cxn ang="0">
                      <a:pos x="660" y="6"/>
                    </a:cxn>
                    <a:cxn ang="0">
                      <a:pos x="678" y="6"/>
                    </a:cxn>
                    <a:cxn ang="0">
                      <a:pos x="696" y="6"/>
                    </a:cxn>
                    <a:cxn ang="0">
                      <a:pos x="714" y="6"/>
                    </a:cxn>
                    <a:cxn ang="0">
                      <a:pos x="732" y="6"/>
                    </a:cxn>
                    <a:cxn ang="0">
                      <a:pos x="750" y="6"/>
                    </a:cxn>
                  </a:cxnLst>
                  <a:rect l="0" t="0" r="r" b="b"/>
                  <a:pathLst>
                    <a:path w="762" h="1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6"/>
                      </a:lnTo>
                      <a:lnTo>
                        <a:pt x="30" y="6"/>
                      </a:lnTo>
                      <a:lnTo>
                        <a:pt x="36" y="6"/>
                      </a:lnTo>
                      <a:lnTo>
                        <a:pt x="42" y="6"/>
                      </a:lnTo>
                      <a:lnTo>
                        <a:pt x="48" y="6"/>
                      </a:lnTo>
                      <a:lnTo>
                        <a:pt x="54" y="6"/>
                      </a:lnTo>
                      <a:lnTo>
                        <a:pt x="60" y="6"/>
                      </a:lnTo>
                      <a:lnTo>
                        <a:pt x="66" y="6"/>
                      </a:lnTo>
                      <a:lnTo>
                        <a:pt x="72" y="6"/>
                      </a:lnTo>
                      <a:lnTo>
                        <a:pt x="78" y="6"/>
                      </a:lnTo>
                      <a:lnTo>
                        <a:pt x="84" y="6"/>
                      </a:lnTo>
                      <a:lnTo>
                        <a:pt x="90" y="6"/>
                      </a:lnTo>
                      <a:lnTo>
                        <a:pt x="96" y="6"/>
                      </a:lnTo>
                      <a:lnTo>
                        <a:pt x="102" y="6"/>
                      </a:lnTo>
                      <a:lnTo>
                        <a:pt x="108" y="6"/>
                      </a:lnTo>
                      <a:lnTo>
                        <a:pt x="114" y="6"/>
                      </a:lnTo>
                      <a:lnTo>
                        <a:pt x="120" y="6"/>
                      </a:lnTo>
                      <a:lnTo>
                        <a:pt x="126" y="6"/>
                      </a:lnTo>
                      <a:lnTo>
                        <a:pt x="132" y="6"/>
                      </a:lnTo>
                      <a:lnTo>
                        <a:pt x="138" y="6"/>
                      </a:lnTo>
                      <a:lnTo>
                        <a:pt x="144" y="6"/>
                      </a:lnTo>
                      <a:lnTo>
                        <a:pt x="150" y="6"/>
                      </a:lnTo>
                      <a:lnTo>
                        <a:pt x="156" y="6"/>
                      </a:lnTo>
                      <a:lnTo>
                        <a:pt x="162" y="6"/>
                      </a:lnTo>
                      <a:lnTo>
                        <a:pt x="168" y="6"/>
                      </a:lnTo>
                      <a:lnTo>
                        <a:pt x="174" y="6"/>
                      </a:lnTo>
                      <a:lnTo>
                        <a:pt x="180" y="6"/>
                      </a:lnTo>
                      <a:lnTo>
                        <a:pt x="186" y="6"/>
                      </a:lnTo>
                      <a:lnTo>
                        <a:pt x="192" y="6"/>
                      </a:lnTo>
                      <a:lnTo>
                        <a:pt x="198" y="6"/>
                      </a:lnTo>
                      <a:lnTo>
                        <a:pt x="204" y="6"/>
                      </a:lnTo>
                      <a:lnTo>
                        <a:pt x="210" y="6"/>
                      </a:lnTo>
                      <a:lnTo>
                        <a:pt x="216" y="6"/>
                      </a:lnTo>
                      <a:lnTo>
                        <a:pt x="222" y="6"/>
                      </a:lnTo>
                      <a:lnTo>
                        <a:pt x="228" y="6"/>
                      </a:lnTo>
                      <a:lnTo>
                        <a:pt x="234" y="6"/>
                      </a:lnTo>
                      <a:lnTo>
                        <a:pt x="240" y="6"/>
                      </a:lnTo>
                      <a:lnTo>
                        <a:pt x="246" y="6"/>
                      </a:lnTo>
                      <a:lnTo>
                        <a:pt x="252" y="6"/>
                      </a:lnTo>
                      <a:lnTo>
                        <a:pt x="258" y="6"/>
                      </a:lnTo>
                      <a:lnTo>
                        <a:pt x="264" y="6"/>
                      </a:lnTo>
                      <a:lnTo>
                        <a:pt x="270" y="6"/>
                      </a:lnTo>
                      <a:lnTo>
                        <a:pt x="276" y="6"/>
                      </a:lnTo>
                      <a:lnTo>
                        <a:pt x="282" y="6"/>
                      </a:lnTo>
                      <a:lnTo>
                        <a:pt x="288" y="6"/>
                      </a:lnTo>
                      <a:lnTo>
                        <a:pt x="294" y="6"/>
                      </a:lnTo>
                      <a:lnTo>
                        <a:pt x="300" y="6"/>
                      </a:lnTo>
                      <a:lnTo>
                        <a:pt x="306" y="6"/>
                      </a:lnTo>
                      <a:lnTo>
                        <a:pt x="312" y="6"/>
                      </a:lnTo>
                      <a:lnTo>
                        <a:pt x="318" y="6"/>
                      </a:lnTo>
                      <a:lnTo>
                        <a:pt x="324" y="6"/>
                      </a:lnTo>
                      <a:lnTo>
                        <a:pt x="330" y="6"/>
                      </a:lnTo>
                      <a:lnTo>
                        <a:pt x="336" y="6"/>
                      </a:lnTo>
                      <a:lnTo>
                        <a:pt x="342" y="6"/>
                      </a:lnTo>
                      <a:lnTo>
                        <a:pt x="348" y="6"/>
                      </a:lnTo>
                      <a:lnTo>
                        <a:pt x="354" y="6"/>
                      </a:lnTo>
                      <a:lnTo>
                        <a:pt x="360" y="6"/>
                      </a:lnTo>
                      <a:lnTo>
                        <a:pt x="366" y="12"/>
                      </a:lnTo>
                      <a:lnTo>
                        <a:pt x="372" y="12"/>
                      </a:lnTo>
                      <a:lnTo>
                        <a:pt x="378" y="12"/>
                      </a:lnTo>
                      <a:lnTo>
                        <a:pt x="384" y="6"/>
                      </a:lnTo>
                      <a:lnTo>
                        <a:pt x="390" y="6"/>
                      </a:lnTo>
                      <a:lnTo>
                        <a:pt x="396" y="6"/>
                      </a:lnTo>
                      <a:lnTo>
                        <a:pt x="402" y="6"/>
                      </a:lnTo>
                      <a:lnTo>
                        <a:pt x="408" y="6"/>
                      </a:lnTo>
                      <a:lnTo>
                        <a:pt x="414" y="6"/>
                      </a:lnTo>
                      <a:lnTo>
                        <a:pt x="420" y="6"/>
                      </a:lnTo>
                      <a:lnTo>
                        <a:pt x="426" y="6"/>
                      </a:lnTo>
                      <a:lnTo>
                        <a:pt x="432" y="6"/>
                      </a:lnTo>
                      <a:lnTo>
                        <a:pt x="438" y="6"/>
                      </a:lnTo>
                      <a:lnTo>
                        <a:pt x="444" y="6"/>
                      </a:lnTo>
                      <a:lnTo>
                        <a:pt x="450" y="6"/>
                      </a:lnTo>
                      <a:lnTo>
                        <a:pt x="456" y="6"/>
                      </a:lnTo>
                      <a:lnTo>
                        <a:pt x="462" y="6"/>
                      </a:lnTo>
                      <a:lnTo>
                        <a:pt x="468" y="6"/>
                      </a:lnTo>
                      <a:lnTo>
                        <a:pt x="474" y="6"/>
                      </a:lnTo>
                      <a:lnTo>
                        <a:pt x="480" y="6"/>
                      </a:lnTo>
                      <a:lnTo>
                        <a:pt x="486" y="6"/>
                      </a:lnTo>
                      <a:lnTo>
                        <a:pt x="492" y="6"/>
                      </a:lnTo>
                      <a:lnTo>
                        <a:pt x="498" y="6"/>
                      </a:lnTo>
                      <a:lnTo>
                        <a:pt x="504" y="6"/>
                      </a:lnTo>
                      <a:lnTo>
                        <a:pt x="510" y="6"/>
                      </a:lnTo>
                      <a:lnTo>
                        <a:pt x="516" y="6"/>
                      </a:lnTo>
                      <a:lnTo>
                        <a:pt x="522" y="6"/>
                      </a:lnTo>
                      <a:lnTo>
                        <a:pt x="528" y="6"/>
                      </a:lnTo>
                      <a:lnTo>
                        <a:pt x="534" y="6"/>
                      </a:lnTo>
                      <a:lnTo>
                        <a:pt x="540" y="6"/>
                      </a:lnTo>
                      <a:lnTo>
                        <a:pt x="546" y="6"/>
                      </a:lnTo>
                      <a:lnTo>
                        <a:pt x="552" y="6"/>
                      </a:lnTo>
                      <a:lnTo>
                        <a:pt x="558" y="6"/>
                      </a:lnTo>
                      <a:lnTo>
                        <a:pt x="564" y="6"/>
                      </a:lnTo>
                      <a:lnTo>
                        <a:pt x="570" y="6"/>
                      </a:lnTo>
                      <a:lnTo>
                        <a:pt x="576" y="6"/>
                      </a:lnTo>
                      <a:lnTo>
                        <a:pt x="582" y="6"/>
                      </a:lnTo>
                      <a:lnTo>
                        <a:pt x="588" y="6"/>
                      </a:lnTo>
                      <a:lnTo>
                        <a:pt x="594" y="6"/>
                      </a:lnTo>
                      <a:lnTo>
                        <a:pt x="600" y="6"/>
                      </a:lnTo>
                      <a:lnTo>
                        <a:pt x="606" y="6"/>
                      </a:lnTo>
                      <a:lnTo>
                        <a:pt x="612" y="6"/>
                      </a:lnTo>
                      <a:lnTo>
                        <a:pt x="618" y="6"/>
                      </a:lnTo>
                      <a:lnTo>
                        <a:pt x="624" y="6"/>
                      </a:lnTo>
                      <a:lnTo>
                        <a:pt x="630" y="6"/>
                      </a:lnTo>
                      <a:lnTo>
                        <a:pt x="636" y="6"/>
                      </a:lnTo>
                      <a:lnTo>
                        <a:pt x="642" y="6"/>
                      </a:lnTo>
                      <a:lnTo>
                        <a:pt x="648" y="6"/>
                      </a:lnTo>
                      <a:lnTo>
                        <a:pt x="654" y="6"/>
                      </a:lnTo>
                      <a:lnTo>
                        <a:pt x="660" y="6"/>
                      </a:lnTo>
                      <a:lnTo>
                        <a:pt x="666" y="6"/>
                      </a:lnTo>
                      <a:lnTo>
                        <a:pt x="672" y="6"/>
                      </a:lnTo>
                      <a:lnTo>
                        <a:pt x="678" y="6"/>
                      </a:lnTo>
                      <a:lnTo>
                        <a:pt x="684" y="6"/>
                      </a:lnTo>
                      <a:lnTo>
                        <a:pt x="690" y="6"/>
                      </a:lnTo>
                      <a:lnTo>
                        <a:pt x="696" y="6"/>
                      </a:lnTo>
                      <a:lnTo>
                        <a:pt x="702" y="6"/>
                      </a:lnTo>
                      <a:lnTo>
                        <a:pt x="708" y="6"/>
                      </a:lnTo>
                      <a:lnTo>
                        <a:pt x="714" y="6"/>
                      </a:lnTo>
                      <a:lnTo>
                        <a:pt x="720" y="6"/>
                      </a:lnTo>
                      <a:lnTo>
                        <a:pt x="726" y="6"/>
                      </a:lnTo>
                      <a:lnTo>
                        <a:pt x="732" y="6"/>
                      </a:lnTo>
                      <a:lnTo>
                        <a:pt x="738" y="6"/>
                      </a:lnTo>
                      <a:lnTo>
                        <a:pt x="744" y="6"/>
                      </a:lnTo>
                      <a:lnTo>
                        <a:pt x="750" y="6"/>
                      </a:lnTo>
                      <a:lnTo>
                        <a:pt x="756" y="6"/>
                      </a:lnTo>
                      <a:lnTo>
                        <a:pt x="762" y="6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59" name="Freeform 587"/>
                <p:cNvSpPr>
                  <a:spLocks/>
                </p:cNvSpPr>
                <p:nvPr/>
              </p:nvSpPr>
              <p:spPr bwMode="auto">
                <a:xfrm>
                  <a:off x="3258" y="2178"/>
                  <a:ext cx="474" cy="6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6"/>
                    </a:cxn>
                    <a:cxn ang="0">
                      <a:pos x="354" y="6"/>
                    </a:cxn>
                    <a:cxn ang="0">
                      <a:pos x="366" y="6"/>
                    </a:cxn>
                    <a:cxn ang="0">
                      <a:pos x="378" y="6"/>
                    </a:cxn>
                    <a:cxn ang="0">
                      <a:pos x="390" y="6"/>
                    </a:cxn>
                    <a:cxn ang="0">
                      <a:pos x="402" y="6"/>
                    </a:cxn>
                    <a:cxn ang="0">
                      <a:pos x="414" y="6"/>
                    </a:cxn>
                    <a:cxn ang="0">
                      <a:pos x="426" y="6"/>
                    </a:cxn>
                    <a:cxn ang="0">
                      <a:pos x="438" y="6"/>
                    </a:cxn>
                    <a:cxn ang="0">
                      <a:pos x="450" y="6"/>
                    </a:cxn>
                    <a:cxn ang="0">
                      <a:pos x="462" y="6"/>
                    </a:cxn>
                    <a:cxn ang="0">
                      <a:pos x="474" y="6"/>
                    </a:cxn>
                  </a:cxnLst>
                  <a:rect l="0" t="0" r="r" b="b"/>
                  <a:pathLst>
                    <a:path w="474" h="6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6"/>
                      </a:lnTo>
                      <a:lnTo>
                        <a:pt x="342" y="6"/>
                      </a:lnTo>
                      <a:lnTo>
                        <a:pt x="348" y="6"/>
                      </a:lnTo>
                      <a:lnTo>
                        <a:pt x="354" y="6"/>
                      </a:lnTo>
                      <a:lnTo>
                        <a:pt x="360" y="6"/>
                      </a:lnTo>
                      <a:lnTo>
                        <a:pt x="366" y="6"/>
                      </a:lnTo>
                      <a:lnTo>
                        <a:pt x="372" y="6"/>
                      </a:lnTo>
                      <a:lnTo>
                        <a:pt x="378" y="6"/>
                      </a:lnTo>
                      <a:lnTo>
                        <a:pt x="384" y="6"/>
                      </a:lnTo>
                      <a:lnTo>
                        <a:pt x="390" y="6"/>
                      </a:lnTo>
                      <a:lnTo>
                        <a:pt x="396" y="6"/>
                      </a:lnTo>
                      <a:lnTo>
                        <a:pt x="402" y="6"/>
                      </a:lnTo>
                      <a:lnTo>
                        <a:pt x="408" y="6"/>
                      </a:lnTo>
                      <a:lnTo>
                        <a:pt x="414" y="6"/>
                      </a:lnTo>
                      <a:lnTo>
                        <a:pt x="420" y="6"/>
                      </a:lnTo>
                      <a:lnTo>
                        <a:pt x="426" y="6"/>
                      </a:lnTo>
                      <a:lnTo>
                        <a:pt x="432" y="6"/>
                      </a:lnTo>
                      <a:lnTo>
                        <a:pt x="438" y="6"/>
                      </a:lnTo>
                      <a:lnTo>
                        <a:pt x="444" y="6"/>
                      </a:lnTo>
                      <a:lnTo>
                        <a:pt x="450" y="6"/>
                      </a:lnTo>
                      <a:lnTo>
                        <a:pt x="456" y="6"/>
                      </a:lnTo>
                      <a:lnTo>
                        <a:pt x="462" y="6"/>
                      </a:lnTo>
                      <a:lnTo>
                        <a:pt x="468" y="6"/>
                      </a:lnTo>
                      <a:lnTo>
                        <a:pt x="474" y="6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60" name="Freeform 588"/>
                <p:cNvSpPr>
                  <a:spLocks/>
                </p:cNvSpPr>
                <p:nvPr/>
              </p:nvSpPr>
              <p:spPr bwMode="auto">
                <a:xfrm>
                  <a:off x="1032" y="2052"/>
                  <a:ext cx="684" cy="90"/>
                </a:xfrm>
                <a:custGeom>
                  <a:avLst/>
                  <a:gdLst/>
                  <a:ahLst/>
                  <a:cxnLst>
                    <a:cxn ang="0">
                      <a:pos x="0" y="72"/>
                    </a:cxn>
                    <a:cxn ang="0">
                      <a:pos x="6" y="18"/>
                    </a:cxn>
                    <a:cxn ang="0">
                      <a:pos x="18" y="72"/>
                    </a:cxn>
                    <a:cxn ang="0">
                      <a:pos x="24" y="48"/>
                    </a:cxn>
                    <a:cxn ang="0">
                      <a:pos x="30" y="54"/>
                    </a:cxn>
                    <a:cxn ang="0">
                      <a:pos x="42" y="42"/>
                    </a:cxn>
                    <a:cxn ang="0">
                      <a:pos x="48" y="42"/>
                    </a:cxn>
                    <a:cxn ang="0">
                      <a:pos x="66" y="30"/>
                    </a:cxn>
                    <a:cxn ang="0">
                      <a:pos x="84" y="24"/>
                    </a:cxn>
                    <a:cxn ang="0">
                      <a:pos x="96" y="24"/>
                    </a:cxn>
                    <a:cxn ang="0">
                      <a:pos x="114" y="24"/>
                    </a:cxn>
                    <a:cxn ang="0">
                      <a:pos x="132" y="24"/>
                    </a:cxn>
                    <a:cxn ang="0">
                      <a:pos x="150" y="18"/>
                    </a:cxn>
                    <a:cxn ang="0">
                      <a:pos x="168" y="18"/>
                    </a:cxn>
                    <a:cxn ang="0">
                      <a:pos x="186" y="18"/>
                    </a:cxn>
                    <a:cxn ang="0">
                      <a:pos x="204" y="18"/>
                    </a:cxn>
                    <a:cxn ang="0">
                      <a:pos x="222" y="18"/>
                    </a:cxn>
                    <a:cxn ang="0">
                      <a:pos x="240" y="12"/>
                    </a:cxn>
                    <a:cxn ang="0">
                      <a:pos x="258" y="18"/>
                    </a:cxn>
                    <a:cxn ang="0">
                      <a:pos x="276" y="24"/>
                    </a:cxn>
                    <a:cxn ang="0">
                      <a:pos x="294" y="30"/>
                    </a:cxn>
                    <a:cxn ang="0">
                      <a:pos x="312" y="30"/>
                    </a:cxn>
                    <a:cxn ang="0">
                      <a:pos x="330" y="36"/>
                    </a:cxn>
                    <a:cxn ang="0">
                      <a:pos x="348" y="36"/>
                    </a:cxn>
                    <a:cxn ang="0">
                      <a:pos x="366" y="36"/>
                    </a:cxn>
                    <a:cxn ang="0">
                      <a:pos x="384" y="36"/>
                    </a:cxn>
                    <a:cxn ang="0">
                      <a:pos x="402" y="36"/>
                    </a:cxn>
                    <a:cxn ang="0">
                      <a:pos x="420" y="36"/>
                    </a:cxn>
                    <a:cxn ang="0">
                      <a:pos x="438" y="30"/>
                    </a:cxn>
                    <a:cxn ang="0">
                      <a:pos x="456" y="30"/>
                    </a:cxn>
                    <a:cxn ang="0">
                      <a:pos x="474" y="30"/>
                    </a:cxn>
                    <a:cxn ang="0">
                      <a:pos x="492" y="36"/>
                    </a:cxn>
                    <a:cxn ang="0">
                      <a:pos x="510" y="36"/>
                    </a:cxn>
                    <a:cxn ang="0">
                      <a:pos x="528" y="36"/>
                    </a:cxn>
                    <a:cxn ang="0">
                      <a:pos x="546" y="36"/>
                    </a:cxn>
                    <a:cxn ang="0">
                      <a:pos x="564" y="36"/>
                    </a:cxn>
                    <a:cxn ang="0">
                      <a:pos x="582" y="42"/>
                    </a:cxn>
                    <a:cxn ang="0">
                      <a:pos x="600" y="42"/>
                    </a:cxn>
                    <a:cxn ang="0">
                      <a:pos x="618" y="48"/>
                    </a:cxn>
                    <a:cxn ang="0">
                      <a:pos x="636" y="54"/>
                    </a:cxn>
                    <a:cxn ang="0">
                      <a:pos x="654" y="54"/>
                    </a:cxn>
                    <a:cxn ang="0">
                      <a:pos x="672" y="54"/>
                    </a:cxn>
                  </a:cxnLst>
                  <a:rect l="0" t="0" r="r" b="b"/>
                  <a:pathLst>
                    <a:path w="684" h="90">
                      <a:moveTo>
                        <a:pt x="0" y="30"/>
                      </a:moveTo>
                      <a:lnTo>
                        <a:pt x="0" y="90"/>
                      </a:lnTo>
                      <a:lnTo>
                        <a:pt x="0" y="72"/>
                      </a:lnTo>
                      <a:lnTo>
                        <a:pt x="6" y="48"/>
                      </a:lnTo>
                      <a:lnTo>
                        <a:pt x="6" y="0"/>
                      </a:lnTo>
                      <a:lnTo>
                        <a:pt x="6" y="18"/>
                      </a:lnTo>
                      <a:lnTo>
                        <a:pt x="12" y="24"/>
                      </a:lnTo>
                      <a:lnTo>
                        <a:pt x="12" y="66"/>
                      </a:lnTo>
                      <a:lnTo>
                        <a:pt x="18" y="72"/>
                      </a:lnTo>
                      <a:lnTo>
                        <a:pt x="18" y="78"/>
                      </a:lnTo>
                      <a:lnTo>
                        <a:pt x="18" y="54"/>
                      </a:lnTo>
                      <a:lnTo>
                        <a:pt x="24" y="48"/>
                      </a:lnTo>
                      <a:lnTo>
                        <a:pt x="24" y="12"/>
                      </a:lnTo>
                      <a:lnTo>
                        <a:pt x="30" y="18"/>
                      </a:lnTo>
                      <a:lnTo>
                        <a:pt x="30" y="54"/>
                      </a:lnTo>
                      <a:lnTo>
                        <a:pt x="36" y="60"/>
                      </a:lnTo>
                      <a:lnTo>
                        <a:pt x="36" y="48"/>
                      </a:lnTo>
                      <a:lnTo>
                        <a:pt x="42" y="42"/>
                      </a:lnTo>
                      <a:lnTo>
                        <a:pt x="42" y="24"/>
                      </a:lnTo>
                      <a:lnTo>
                        <a:pt x="48" y="30"/>
                      </a:lnTo>
                      <a:lnTo>
                        <a:pt x="48" y="42"/>
                      </a:lnTo>
                      <a:lnTo>
                        <a:pt x="60" y="42"/>
                      </a:lnTo>
                      <a:lnTo>
                        <a:pt x="60" y="24"/>
                      </a:lnTo>
                      <a:lnTo>
                        <a:pt x="66" y="30"/>
                      </a:lnTo>
                      <a:lnTo>
                        <a:pt x="72" y="36"/>
                      </a:lnTo>
                      <a:lnTo>
                        <a:pt x="78" y="30"/>
                      </a:lnTo>
                      <a:lnTo>
                        <a:pt x="84" y="24"/>
                      </a:lnTo>
                      <a:lnTo>
                        <a:pt x="96" y="24"/>
                      </a:lnTo>
                      <a:lnTo>
                        <a:pt x="90" y="24"/>
                      </a:lnTo>
                      <a:lnTo>
                        <a:pt x="96" y="24"/>
                      </a:lnTo>
                      <a:lnTo>
                        <a:pt x="102" y="24"/>
                      </a:lnTo>
                      <a:lnTo>
                        <a:pt x="108" y="24"/>
                      </a:lnTo>
                      <a:lnTo>
                        <a:pt x="114" y="24"/>
                      </a:lnTo>
                      <a:lnTo>
                        <a:pt x="120" y="18"/>
                      </a:lnTo>
                      <a:lnTo>
                        <a:pt x="126" y="24"/>
                      </a:lnTo>
                      <a:lnTo>
                        <a:pt x="132" y="24"/>
                      </a:lnTo>
                      <a:lnTo>
                        <a:pt x="138" y="24"/>
                      </a:lnTo>
                      <a:lnTo>
                        <a:pt x="144" y="24"/>
                      </a:lnTo>
                      <a:lnTo>
                        <a:pt x="150" y="18"/>
                      </a:lnTo>
                      <a:lnTo>
                        <a:pt x="156" y="18"/>
                      </a:lnTo>
                      <a:lnTo>
                        <a:pt x="162" y="18"/>
                      </a:lnTo>
                      <a:lnTo>
                        <a:pt x="168" y="18"/>
                      </a:lnTo>
                      <a:lnTo>
                        <a:pt x="174" y="18"/>
                      </a:lnTo>
                      <a:lnTo>
                        <a:pt x="180" y="18"/>
                      </a:lnTo>
                      <a:lnTo>
                        <a:pt x="186" y="18"/>
                      </a:lnTo>
                      <a:lnTo>
                        <a:pt x="192" y="18"/>
                      </a:lnTo>
                      <a:lnTo>
                        <a:pt x="198" y="18"/>
                      </a:lnTo>
                      <a:lnTo>
                        <a:pt x="204" y="18"/>
                      </a:lnTo>
                      <a:lnTo>
                        <a:pt x="210" y="18"/>
                      </a:lnTo>
                      <a:lnTo>
                        <a:pt x="216" y="18"/>
                      </a:lnTo>
                      <a:lnTo>
                        <a:pt x="222" y="18"/>
                      </a:lnTo>
                      <a:lnTo>
                        <a:pt x="228" y="12"/>
                      </a:lnTo>
                      <a:lnTo>
                        <a:pt x="234" y="12"/>
                      </a:lnTo>
                      <a:lnTo>
                        <a:pt x="240" y="12"/>
                      </a:lnTo>
                      <a:lnTo>
                        <a:pt x="246" y="12"/>
                      </a:lnTo>
                      <a:lnTo>
                        <a:pt x="252" y="18"/>
                      </a:lnTo>
                      <a:lnTo>
                        <a:pt x="258" y="18"/>
                      </a:lnTo>
                      <a:lnTo>
                        <a:pt x="264" y="24"/>
                      </a:lnTo>
                      <a:lnTo>
                        <a:pt x="270" y="24"/>
                      </a:lnTo>
                      <a:lnTo>
                        <a:pt x="276" y="24"/>
                      </a:lnTo>
                      <a:lnTo>
                        <a:pt x="282" y="30"/>
                      </a:lnTo>
                      <a:lnTo>
                        <a:pt x="288" y="30"/>
                      </a:lnTo>
                      <a:lnTo>
                        <a:pt x="294" y="30"/>
                      </a:lnTo>
                      <a:lnTo>
                        <a:pt x="300" y="30"/>
                      </a:lnTo>
                      <a:lnTo>
                        <a:pt x="306" y="30"/>
                      </a:lnTo>
                      <a:lnTo>
                        <a:pt x="312" y="30"/>
                      </a:lnTo>
                      <a:lnTo>
                        <a:pt x="318" y="36"/>
                      </a:lnTo>
                      <a:lnTo>
                        <a:pt x="324" y="36"/>
                      </a:lnTo>
                      <a:lnTo>
                        <a:pt x="330" y="36"/>
                      </a:lnTo>
                      <a:lnTo>
                        <a:pt x="336" y="36"/>
                      </a:lnTo>
                      <a:lnTo>
                        <a:pt x="342" y="36"/>
                      </a:lnTo>
                      <a:lnTo>
                        <a:pt x="348" y="36"/>
                      </a:lnTo>
                      <a:lnTo>
                        <a:pt x="354" y="36"/>
                      </a:lnTo>
                      <a:lnTo>
                        <a:pt x="360" y="36"/>
                      </a:lnTo>
                      <a:lnTo>
                        <a:pt x="366" y="36"/>
                      </a:lnTo>
                      <a:lnTo>
                        <a:pt x="372" y="36"/>
                      </a:lnTo>
                      <a:lnTo>
                        <a:pt x="378" y="36"/>
                      </a:lnTo>
                      <a:lnTo>
                        <a:pt x="384" y="36"/>
                      </a:lnTo>
                      <a:lnTo>
                        <a:pt x="390" y="36"/>
                      </a:lnTo>
                      <a:lnTo>
                        <a:pt x="396" y="36"/>
                      </a:lnTo>
                      <a:lnTo>
                        <a:pt x="402" y="36"/>
                      </a:lnTo>
                      <a:lnTo>
                        <a:pt x="408" y="36"/>
                      </a:lnTo>
                      <a:lnTo>
                        <a:pt x="414" y="36"/>
                      </a:lnTo>
                      <a:lnTo>
                        <a:pt x="420" y="36"/>
                      </a:lnTo>
                      <a:lnTo>
                        <a:pt x="426" y="30"/>
                      </a:lnTo>
                      <a:lnTo>
                        <a:pt x="432" y="30"/>
                      </a:lnTo>
                      <a:lnTo>
                        <a:pt x="438" y="30"/>
                      </a:lnTo>
                      <a:lnTo>
                        <a:pt x="444" y="30"/>
                      </a:lnTo>
                      <a:lnTo>
                        <a:pt x="450" y="30"/>
                      </a:lnTo>
                      <a:lnTo>
                        <a:pt x="456" y="30"/>
                      </a:lnTo>
                      <a:lnTo>
                        <a:pt x="462" y="30"/>
                      </a:lnTo>
                      <a:lnTo>
                        <a:pt x="468" y="30"/>
                      </a:lnTo>
                      <a:lnTo>
                        <a:pt x="474" y="30"/>
                      </a:lnTo>
                      <a:lnTo>
                        <a:pt x="480" y="36"/>
                      </a:lnTo>
                      <a:lnTo>
                        <a:pt x="486" y="36"/>
                      </a:lnTo>
                      <a:lnTo>
                        <a:pt x="492" y="36"/>
                      </a:lnTo>
                      <a:lnTo>
                        <a:pt x="498" y="36"/>
                      </a:lnTo>
                      <a:lnTo>
                        <a:pt x="504" y="36"/>
                      </a:lnTo>
                      <a:lnTo>
                        <a:pt x="510" y="36"/>
                      </a:lnTo>
                      <a:lnTo>
                        <a:pt x="516" y="36"/>
                      </a:lnTo>
                      <a:lnTo>
                        <a:pt x="522" y="36"/>
                      </a:lnTo>
                      <a:lnTo>
                        <a:pt x="528" y="36"/>
                      </a:lnTo>
                      <a:lnTo>
                        <a:pt x="534" y="36"/>
                      </a:lnTo>
                      <a:lnTo>
                        <a:pt x="540" y="36"/>
                      </a:lnTo>
                      <a:lnTo>
                        <a:pt x="546" y="36"/>
                      </a:lnTo>
                      <a:lnTo>
                        <a:pt x="552" y="36"/>
                      </a:lnTo>
                      <a:lnTo>
                        <a:pt x="558" y="36"/>
                      </a:lnTo>
                      <a:lnTo>
                        <a:pt x="564" y="36"/>
                      </a:lnTo>
                      <a:lnTo>
                        <a:pt x="570" y="36"/>
                      </a:lnTo>
                      <a:lnTo>
                        <a:pt x="576" y="42"/>
                      </a:lnTo>
                      <a:lnTo>
                        <a:pt x="582" y="42"/>
                      </a:lnTo>
                      <a:lnTo>
                        <a:pt x="588" y="42"/>
                      </a:lnTo>
                      <a:lnTo>
                        <a:pt x="594" y="42"/>
                      </a:lnTo>
                      <a:lnTo>
                        <a:pt x="600" y="42"/>
                      </a:lnTo>
                      <a:lnTo>
                        <a:pt x="606" y="48"/>
                      </a:lnTo>
                      <a:lnTo>
                        <a:pt x="612" y="48"/>
                      </a:lnTo>
                      <a:lnTo>
                        <a:pt x="618" y="48"/>
                      </a:lnTo>
                      <a:lnTo>
                        <a:pt x="624" y="48"/>
                      </a:lnTo>
                      <a:lnTo>
                        <a:pt x="630" y="54"/>
                      </a:lnTo>
                      <a:lnTo>
                        <a:pt x="636" y="54"/>
                      </a:lnTo>
                      <a:lnTo>
                        <a:pt x="642" y="54"/>
                      </a:lnTo>
                      <a:lnTo>
                        <a:pt x="648" y="54"/>
                      </a:lnTo>
                      <a:lnTo>
                        <a:pt x="654" y="54"/>
                      </a:lnTo>
                      <a:lnTo>
                        <a:pt x="660" y="54"/>
                      </a:lnTo>
                      <a:lnTo>
                        <a:pt x="666" y="54"/>
                      </a:lnTo>
                      <a:lnTo>
                        <a:pt x="672" y="54"/>
                      </a:lnTo>
                      <a:lnTo>
                        <a:pt x="678" y="54"/>
                      </a:lnTo>
                      <a:lnTo>
                        <a:pt x="684" y="54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61" name="Freeform 589"/>
                <p:cNvSpPr>
                  <a:spLocks/>
                </p:cNvSpPr>
                <p:nvPr/>
              </p:nvSpPr>
              <p:spPr bwMode="auto">
                <a:xfrm>
                  <a:off x="1716" y="2100"/>
                  <a:ext cx="762" cy="78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30" y="6"/>
                    </a:cxn>
                    <a:cxn ang="0">
                      <a:pos x="48" y="0"/>
                    </a:cxn>
                    <a:cxn ang="0">
                      <a:pos x="66" y="6"/>
                    </a:cxn>
                    <a:cxn ang="0">
                      <a:pos x="84" y="6"/>
                    </a:cxn>
                    <a:cxn ang="0">
                      <a:pos x="102" y="6"/>
                    </a:cxn>
                    <a:cxn ang="0">
                      <a:pos x="120" y="12"/>
                    </a:cxn>
                    <a:cxn ang="0">
                      <a:pos x="138" y="12"/>
                    </a:cxn>
                    <a:cxn ang="0">
                      <a:pos x="156" y="18"/>
                    </a:cxn>
                    <a:cxn ang="0">
                      <a:pos x="174" y="18"/>
                    </a:cxn>
                    <a:cxn ang="0">
                      <a:pos x="192" y="18"/>
                    </a:cxn>
                    <a:cxn ang="0">
                      <a:pos x="210" y="24"/>
                    </a:cxn>
                    <a:cxn ang="0">
                      <a:pos x="228" y="24"/>
                    </a:cxn>
                    <a:cxn ang="0">
                      <a:pos x="246" y="30"/>
                    </a:cxn>
                    <a:cxn ang="0">
                      <a:pos x="264" y="36"/>
                    </a:cxn>
                    <a:cxn ang="0">
                      <a:pos x="282" y="42"/>
                    </a:cxn>
                    <a:cxn ang="0">
                      <a:pos x="300" y="42"/>
                    </a:cxn>
                    <a:cxn ang="0">
                      <a:pos x="318" y="42"/>
                    </a:cxn>
                    <a:cxn ang="0">
                      <a:pos x="336" y="42"/>
                    </a:cxn>
                    <a:cxn ang="0">
                      <a:pos x="354" y="42"/>
                    </a:cxn>
                    <a:cxn ang="0">
                      <a:pos x="372" y="42"/>
                    </a:cxn>
                    <a:cxn ang="0">
                      <a:pos x="390" y="42"/>
                    </a:cxn>
                    <a:cxn ang="0">
                      <a:pos x="408" y="48"/>
                    </a:cxn>
                    <a:cxn ang="0">
                      <a:pos x="426" y="48"/>
                    </a:cxn>
                    <a:cxn ang="0">
                      <a:pos x="444" y="54"/>
                    </a:cxn>
                    <a:cxn ang="0">
                      <a:pos x="462" y="54"/>
                    </a:cxn>
                    <a:cxn ang="0">
                      <a:pos x="480" y="60"/>
                    </a:cxn>
                    <a:cxn ang="0">
                      <a:pos x="498" y="66"/>
                    </a:cxn>
                    <a:cxn ang="0">
                      <a:pos x="516" y="66"/>
                    </a:cxn>
                    <a:cxn ang="0">
                      <a:pos x="534" y="66"/>
                    </a:cxn>
                    <a:cxn ang="0">
                      <a:pos x="552" y="66"/>
                    </a:cxn>
                    <a:cxn ang="0">
                      <a:pos x="570" y="72"/>
                    </a:cxn>
                    <a:cxn ang="0">
                      <a:pos x="588" y="72"/>
                    </a:cxn>
                    <a:cxn ang="0">
                      <a:pos x="606" y="78"/>
                    </a:cxn>
                    <a:cxn ang="0">
                      <a:pos x="624" y="78"/>
                    </a:cxn>
                    <a:cxn ang="0">
                      <a:pos x="642" y="78"/>
                    </a:cxn>
                    <a:cxn ang="0">
                      <a:pos x="660" y="78"/>
                    </a:cxn>
                    <a:cxn ang="0">
                      <a:pos x="678" y="78"/>
                    </a:cxn>
                    <a:cxn ang="0">
                      <a:pos x="696" y="78"/>
                    </a:cxn>
                    <a:cxn ang="0">
                      <a:pos x="714" y="78"/>
                    </a:cxn>
                    <a:cxn ang="0">
                      <a:pos x="732" y="78"/>
                    </a:cxn>
                    <a:cxn ang="0">
                      <a:pos x="750" y="78"/>
                    </a:cxn>
                  </a:cxnLst>
                  <a:rect l="0" t="0" r="r" b="b"/>
                  <a:pathLst>
                    <a:path w="762" h="78">
                      <a:moveTo>
                        <a:pt x="0" y="6"/>
                      </a:moveTo>
                      <a:lnTo>
                        <a:pt x="6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24" y="6"/>
                      </a:lnTo>
                      <a:lnTo>
                        <a:pt x="30" y="6"/>
                      </a:lnTo>
                      <a:lnTo>
                        <a:pt x="36" y="6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6"/>
                      </a:lnTo>
                      <a:lnTo>
                        <a:pt x="66" y="6"/>
                      </a:lnTo>
                      <a:lnTo>
                        <a:pt x="72" y="6"/>
                      </a:lnTo>
                      <a:lnTo>
                        <a:pt x="78" y="6"/>
                      </a:lnTo>
                      <a:lnTo>
                        <a:pt x="84" y="6"/>
                      </a:lnTo>
                      <a:lnTo>
                        <a:pt x="90" y="6"/>
                      </a:lnTo>
                      <a:lnTo>
                        <a:pt x="96" y="6"/>
                      </a:lnTo>
                      <a:lnTo>
                        <a:pt x="102" y="6"/>
                      </a:lnTo>
                      <a:lnTo>
                        <a:pt x="108" y="12"/>
                      </a:lnTo>
                      <a:lnTo>
                        <a:pt x="114" y="12"/>
                      </a:lnTo>
                      <a:lnTo>
                        <a:pt x="120" y="12"/>
                      </a:lnTo>
                      <a:lnTo>
                        <a:pt x="126" y="12"/>
                      </a:lnTo>
                      <a:lnTo>
                        <a:pt x="132" y="12"/>
                      </a:lnTo>
                      <a:lnTo>
                        <a:pt x="138" y="12"/>
                      </a:lnTo>
                      <a:lnTo>
                        <a:pt x="144" y="18"/>
                      </a:lnTo>
                      <a:lnTo>
                        <a:pt x="150" y="18"/>
                      </a:lnTo>
                      <a:lnTo>
                        <a:pt x="156" y="18"/>
                      </a:lnTo>
                      <a:lnTo>
                        <a:pt x="162" y="18"/>
                      </a:lnTo>
                      <a:lnTo>
                        <a:pt x="168" y="18"/>
                      </a:lnTo>
                      <a:lnTo>
                        <a:pt x="174" y="18"/>
                      </a:lnTo>
                      <a:lnTo>
                        <a:pt x="180" y="18"/>
                      </a:lnTo>
                      <a:lnTo>
                        <a:pt x="186" y="18"/>
                      </a:lnTo>
                      <a:lnTo>
                        <a:pt x="192" y="18"/>
                      </a:lnTo>
                      <a:lnTo>
                        <a:pt x="198" y="24"/>
                      </a:lnTo>
                      <a:lnTo>
                        <a:pt x="204" y="24"/>
                      </a:lnTo>
                      <a:lnTo>
                        <a:pt x="210" y="24"/>
                      </a:lnTo>
                      <a:lnTo>
                        <a:pt x="216" y="24"/>
                      </a:lnTo>
                      <a:lnTo>
                        <a:pt x="222" y="24"/>
                      </a:lnTo>
                      <a:lnTo>
                        <a:pt x="228" y="24"/>
                      </a:lnTo>
                      <a:lnTo>
                        <a:pt x="234" y="30"/>
                      </a:lnTo>
                      <a:lnTo>
                        <a:pt x="240" y="30"/>
                      </a:lnTo>
                      <a:lnTo>
                        <a:pt x="246" y="30"/>
                      </a:lnTo>
                      <a:lnTo>
                        <a:pt x="252" y="30"/>
                      </a:lnTo>
                      <a:lnTo>
                        <a:pt x="258" y="36"/>
                      </a:lnTo>
                      <a:lnTo>
                        <a:pt x="264" y="36"/>
                      </a:lnTo>
                      <a:lnTo>
                        <a:pt x="270" y="36"/>
                      </a:lnTo>
                      <a:lnTo>
                        <a:pt x="276" y="36"/>
                      </a:lnTo>
                      <a:lnTo>
                        <a:pt x="282" y="42"/>
                      </a:lnTo>
                      <a:lnTo>
                        <a:pt x="288" y="42"/>
                      </a:lnTo>
                      <a:lnTo>
                        <a:pt x="294" y="42"/>
                      </a:lnTo>
                      <a:lnTo>
                        <a:pt x="300" y="42"/>
                      </a:lnTo>
                      <a:lnTo>
                        <a:pt x="306" y="42"/>
                      </a:lnTo>
                      <a:lnTo>
                        <a:pt x="312" y="42"/>
                      </a:lnTo>
                      <a:lnTo>
                        <a:pt x="318" y="42"/>
                      </a:lnTo>
                      <a:lnTo>
                        <a:pt x="324" y="42"/>
                      </a:lnTo>
                      <a:lnTo>
                        <a:pt x="330" y="42"/>
                      </a:lnTo>
                      <a:lnTo>
                        <a:pt x="336" y="42"/>
                      </a:lnTo>
                      <a:lnTo>
                        <a:pt x="342" y="42"/>
                      </a:lnTo>
                      <a:lnTo>
                        <a:pt x="348" y="42"/>
                      </a:lnTo>
                      <a:lnTo>
                        <a:pt x="354" y="42"/>
                      </a:lnTo>
                      <a:lnTo>
                        <a:pt x="360" y="42"/>
                      </a:lnTo>
                      <a:lnTo>
                        <a:pt x="366" y="42"/>
                      </a:lnTo>
                      <a:lnTo>
                        <a:pt x="372" y="42"/>
                      </a:lnTo>
                      <a:lnTo>
                        <a:pt x="378" y="42"/>
                      </a:lnTo>
                      <a:lnTo>
                        <a:pt x="384" y="42"/>
                      </a:lnTo>
                      <a:lnTo>
                        <a:pt x="390" y="42"/>
                      </a:lnTo>
                      <a:lnTo>
                        <a:pt x="396" y="42"/>
                      </a:lnTo>
                      <a:lnTo>
                        <a:pt x="402" y="42"/>
                      </a:lnTo>
                      <a:lnTo>
                        <a:pt x="408" y="48"/>
                      </a:lnTo>
                      <a:lnTo>
                        <a:pt x="414" y="48"/>
                      </a:lnTo>
                      <a:lnTo>
                        <a:pt x="420" y="48"/>
                      </a:lnTo>
                      <a:lnTo>
                        <a:pt x="426" y="48"/>
                      </a:lnTo>
                      <a:lnTo>
                        <a:pt x="432" y="48"/>
                      </a:lnTo>
                      <a:lnTo>
                        <a:pt x="438" y="54"/>
                      </a:lnTo>
                      <a:lnTo>
                        <a:pt x="444" y="54"/>
                      </a:lnTo>
                      <a:lnTo>
                        <a:pt x="450" y="54"/>
                      </a:lnTo>
                      <a:lnTo>
                        <a:pt x="456" y="54"/>
                      </a:lnTo>
                      <a:lnTo>
                        <a:pt x="462" y="54"/>
                      </a:lnTo>
                      <a:lnTo>
                        <a:pt x="468" y="60"/>
                      </a:lnTo>
                      <a:lnTo>
                        <a:pt x="474" y="60"/>
                      </a:lnTo>
                      <a:lnTo>
                        <a:pt x="480" y="60"/>
                      </a:lnTo>
                      <a:lnTo>
                        <a:pt x="486" y="60"/>
                      </a:lnTo>
                      <a:lnTo>
                        <a:pt x="492" y="60"/>
                      </a:lnTo>
                      <a:lnTo>
                        <a:pt x="498" y="66"/>
                      </a:lnTo>
                      <a:lnTo>
                        <a:pt x="504" y="66"/>
                      </a:lnTo>
                      <a:lnTo>
                        <a:pt x="510" y="66"/>
                      </a:lnTo>
                      <a:lnTo>
                        <a:pt x="516" y="66"/>
                      </a:lnTo>
                      <a:lnTo>
                        <a:pt x="522" y="66"/>
                      </a:lnTo>
                      <a:lnTo>
                        <a:pt x="528" y="66"/>
                      </a:lnTo>
                      <a:lnTo>
                        <a:pt x="534" y="66"/>
                      </a:lnTo>
                      <a:lnTo>
                        <a:pt x="540" y="66"/>
                      </a:lnTo>
                      <a:lnTo>
                        <a:pt x="546" y="66"/>
                      </a:lnTo>
                      <a:lnTo>
                        <a:pt x="552" y="66"/>
                      </a:lnTo>
                      <a:lnTo>
                        <a:pt x="558" y="72"/>
                      </a:lnTo>
                      <a:lnTo>
                        <a:pt x="564" y="72"/>
                      </a:lnTo>
                      <a:lnTo>
                        <a:pt x="570" y="72"/>
                      </a:lnTo>
                      <a:lnTo>
                        <a:pt x="576" y="72"/>
                      </a:lnTo>
                      <a:lnTo>
                        <a:pt x="582" y="72"/>
                      </a:lnTo>
                      <a:lnTo>
                        <a:pt x="588" y="72"/>
                      </a:lnTo>
                      <a:lnTo>
                        <a:pt x="594" y="72"/>
                      </a:lnTo>
                      <a:lnTo>
                        <a:pt x="600" y="72"/>
                      </a:lnTo>
                      <a:lnTo>
                        <a:pt x="606" y="78"/>
                      </a:lnTo>
                      <a:lnTo>
                        <a:pt x="612" y="78"/>
                      </a:lnTo>
                      <a:lnTo>
                        <a:pt x="618" y="78"/>
                      </a:lnTo>
                      <a:lnTo>
                        <a:pt x="624" y="78"/>
                      </a:lnTo>
                      <a:lnTo>
                        <a:pt x="630" y="78"/>
                      </a:lnTo>
                      <a:lnTo>
                        <a:pt x="636" y="78"/>
                      </a:lnTo>
                      <a:lnTo>
                        <a:pt x="642" y="78"/>
                      </a:lnTo>
                      <a:lnTo>
                        <a:pt x="648" y="78"/>
                      </a:lnTo>
                      <a:lnTo>
                        <a:pt x="654" y="78"/>
                      </a:lnTo>
                      <a:lnTo>
                        <a:pt x="660" y="78"/>
                      </a:lnTo>
                      <a:lnTo>
                        <a:pt x="666" y="78"/>
                      </a:lnTo>
                      <a:lnTo>
                        <a:pt x="672" y="78"/>
                      </a:lnTo>
                      <a:lnTo>
                        <a:pt x="678" y="78"/>
                      </a:lnTo>
                      <a:lnTo>
                        <a:pt x="684" y="78"/>
                      </a:lnTo>
                      <a:lnTo>
                        <a:pt x="690" y="78"/>
                      </a:lnTo>
                      <a:lnTo>
                        <a:pt x="696" y="78"/>
                      </a:lnTo>
                      <a:lnTo>
                        <a:pt x="702" y="78"/>
                      </a:lnTo>
                      <a:lnTo>
                        <a:pt x="708" y="78"/>
                      </a:lnTo>
                      <a:lnTo>
                        <a:pt x="714" y="78"/>
                      </a:lnTo>
                      <a:lnTo>
                        <a:pt x="720" y="78"/>
                      </a:lnTo>
                      <a:lnTo>
                        <a:pt x="726" y="78"/>
                      </a:lnTo>
                      <a:lnTo>
                        <a:pt x="732" y="78"/>
                      </a:lnTo>
                      <a:lnTo>
                        <a:pt x="738" y="78"/>
                      </a:lnTo>
                      <a:lnTo>
                        <a:pt x="744" y="78"/>
                      </a:lnTo>
                      <a:lnTo>
                        <a:pt x="750" y="78"/>
                      </a:lnTo>
                      <a:lnTo>
                        <a:pt x="756" y="78"/>
                      </a:lnTo>
                      <a:lnTo>
                        <a:pt x="762" y="78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62" name="Freeform 590"/>
                <p:cNvSpPr>
                  <a:spLocks/>
                </p:cNvSpPr>
                <p:nvPr/>
              </p:nvSpPr>
              <p:spPr bwMode="auto">
                <a:xfrm>
                  <a:off x="2478" y="2178"/>
                  <a:ext cx="762" cy="12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6"/>
                    </a:cxn>
                    <a:cxn ang="0">
                      <a:pos x="66" y="6"/>
                    </a:cxn>
                    <a:cxn ang="0">
                      <a:pos x="84" y="6"/>
                    </a:cxn>
                    <a:cxn ang="0">
                      <a:pos x="102" y="6"/>
                    </a:cxn>
                    <a:cxn ang="0">
                      <a:pos x="120" y="6"/>
                    </a:cxn>
                    <a:cxn ang="0">
                      <a:pos x="138" y="6"/>
                    </a:cxn>
                    <a:cxn ang="0">
                      <a:pos x="156" y="6"/>
                    </a:cxn>
                    <a:cxn ang="0">
                      <a:pos x="174" y="6"/>
                    </a:cxn>
                    <a:cxn ang="0">
                      <a:pos x="192" y="6"/>
                    </a:cxn>
                    <a:cxn ang="0">
                      <a:pos x="210" y="6"/>
                    </a:cxn>
                    <a:cxn ang="0">
                      <a:pos x="228" y="6"/>
                    </a:cxn>
                    <a:cxn ang="0">
                      <a:pos x="246" y="6"/>
                    </a:cxn>
                    <a:cxn ang="0">
                      <a:pos x="264" y="6"/>
                    </a:cxn>
                    <a:cxn ang="0">
                      <a:pos x="282" y="6"/>
                    </a:cxn>
                    <a:cxn ang="0">
                      <a:pos x="300" y="6"/>
                    </a:cxn>
                    <a:cxn ang="0">
                      <a:pos x="318" y="6"/>
                    </a:cxn>
                    <a:cxn ang="0">
                      <a:pos x="336" y="6"/>
                    </a:cxn>
                    <a:cxn ang="0">
                      <a:pos x="354" y="6"/>
                    </a:cxn>
                    <a:cxn ang="0">
                      <a:pos x="372" y="12"/>
                    </a:cxn>
                    <a:cxn ang="0">
                      <a:pos x="390" y="12"/>
                    </a:cxn>
                    <a:cxn ang="0">
                      <a:pos x="408" y="12"/>
                    </a:cxn>
                    <a:cxn ang="0">
                      <a:pos x="426" y="12"/>
                    </a:cxn>
                    <a:cxn ang="0">
                      <a:pos x="444" y="12"/>
                    </a:cxn>
                    <a:cxn ang="0">
                      <a:pos x="462" y="12"/>
                    </a:cxn>
                    <a:cxn ang="0">
                      <a:pos x="480" y="12"/>
                    </a:cxn>
                    <a:cxn ang="0">
                      <a:pos x="498" y="12"/>
                    </a:cxn>
                    <a:cxn ang="0">
                      <a:pos x="516" y="12"/>
                    </a:cxn>
                    <a:cxn ang="0">
                      <a:pos x="534" y="12"/>
                    </a:cxn>
                    <a:cxn ang="0">
                      <a:pos x="552" y="12"/>
                    </a:cxn>
                    <a:cxn ang="0">
                      <a:pos x="570" y="12"/>
                    </a:cxn>
                    <a:cxn ang="0">
                      <a:pos x="588" y="12"/>
                    </a:cxn>
                    <a:cxn ang="0">
                      <a:pos x="606" y="12"/>
                    </a:cxn>
                    <a:cxn ang="0">
                      <a:pos x="624" y="12"/>
                    </a:cxn>
                    <a:cxn ang="0">
                      <a:pos x="642" y="12"/>
                    </a:cxn>
                    <a:cxn ang="0">
                      <a:pos x="660" y="12"/>
                    </a:cxn>
                    <a:cxn ang="0">
                      <a:pos x="678" y="12"/>
                    </a:cxn>
                    <a:cxn ang="0">
                      <a:pos x="696" y="12"/>
                    </a:cxn>
                    <a:cxn ang="0">
                      <a:pos x="714" y="12"/>
                    </a:cxn>
                    <a:cxn ang="0">
                      <a:pos x="732" y="12"/>
                    </a:cxn>
                    <a:cxn ang="0">
                      <a:pos x="750" y="12"/>
                    </a:cxn>
                  </a:cxnLst>
                  <a:rect l="0" t="0" r="r" b="b"/>
                  <a:pathLst>
                    <a:path w="762" h="1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6"/>
                      </a:lnTo>
                      <a:lnTo>
                        <a:pt x="42" y="6"/>
                      </a:lnTo>
                      <a:lnTo>
                        <a:pt x="48" y="6"/>
                      </a:lnTo>
                      <a:lnTo>
                        <a:pt x="54" y="6"/>
                      </a:lnTo>
                      <a:lnTo>
                        <a:pt x="60" y="6"/>
                      </a:lnTo>
                      <a:lnTo>
                        <a:pt x="66" y="6"/>
                      </a:lnTo>
                      <a:lnTo>
                        <a:pt x="72" y="6"/>
                      </a:lnTo>
                      <a:lnTo>
                        <a:pt x="78" y="6"/>
                      </a:lnTo>
                      <a:lnTo>
                        <a:pt x="84" y="6"/>
                      </a:lnTo>
                      <a:lnTo>
                        <a:pt x="90" y="6"/>
                      </a:lnTo>
                      <a:lnTo>
                        <a:pt x="96" y="6"/>
                      </a:lnTo>
                      <a:lnTo>
                        <a:pt x="102" y="6"/>
                      </a:lnTo>
                      <a:lnTo>
                        <a:pt x="108" y="6"/>
                      </a:lnTo>
                      <a:lnTo>
                        <a:pt x="114" y="6"/>
                      </a:lnTo>
                      <a:lnTo>
                        <a:pt x="120" y="6"/>
                      </a:lnTo>
                      <a:lnTo>
                        <a:pt x="126" y="6"/>
                      </a:lnTo>
                      <a:lnTo>
                        <a:pt x="132" y="6"/>
                      </a:lnTo>
                      <a:lnTo>
                        <a:pt x="138" y="6"/>
                      </a:lnTo>
                      <a:lnTo>
                        <a:pt x="144" y="6"/>
                      </a:lnTo>
                      <a:lnTo>
                        <a:pt x="150" y="6"/>
                      </a:lnTo>
                      <a:lnTo>
                        <a:pt x="156" y="6"/>
                      </a:lnTo>
                      <a:lnTo>
                        <a:pt x="162" y="6"/>
                      </a:lnTo>
                      <a:lnTo>
                        <a:pt x="168" y="6"/>
                      </a:lnTo>
                      <a:lnTo>
                        <a:pt x="174" y="6"/>
                      </a:lnTo>
                      <a:lnTo>
                        <a:pt x="180" y="6"/>
                      </a:lnTo>
                      <a:lnTo>
                        <a:pt x="186" y="6"/>
                      </a:lnTo>
                      <a:lnTo>
                        <a:pt x="192" y="6"/>
                      </a:lnTo>
                      <a:lnTo>
                        <a:pt x="198" y="6"/>
                      </a:lnTo>
                      <a:lnTo>
                        <a:pt x="204" y="6"/>
                      </a:lnTo>
                      <a:lnTo>
                        <a:pt x="210" y="6"/>
                      </a:lnTo>
                      <a:lnTo>
                        <a:pt x="216" y="6"/>
                      </a:lnTo>
                      <a:lnTo>
                        <a:pt x="222" y="6"/>
                      </a:lnTo>
                      <a:lnTo>
                        <a:pt x="228" y="6"/>
                      </a:lnTo>
                      <a:lnTo>
                        <a:pt x="234" y="6"/>
                      </a:lnTo>
                      <a:lnTo>
                        <a:pt x="240" y="6"/>
                      </a:lnTo>
                      <a:lnTo>
                        <a:pt x="246" y="6"/>
                      </a:lnTo>
                      <a:lnTo>
                        <a:pt x="252" y="6"/>
                      </a:lnTo>
                      <a:lnTo>
                        <a:pt x="258" y="6"/>
                      </a:lnTo>
                      <a:lnTo>
                        <a:pt x="264" y="6"/>
                      </a:lnTo>
                      <a:lnTo>
                        <a:pt x="270" y="6"/>
                      </a:lnTo>
                      <a:lnTo>
                        <a:pt x="276" y="6"/>
                      </a:lnTo>
                      <a:lnTo>
                        <a:pt x="282" y="6"/>
                      </a:lnTo>
                      <a:lnTo>
                        <a:pt x="288" y="6"/>
                      </a:lnTo>
                      <a:lnTo>
                        <a:pt x="294" y="6"/>
                      </a:lnTo>
                      <a:lnTo>
                        <a:pt x="300" y="6"/>
                      </a:lnTo>
                      <a:lnTo>
                        <a:pt x="306" y="6"/>
                      </a:lnTo>
                      <a:lnTo>
                        <a:pt x="312" y="6"/>
                      </a:lnTo>
                      <a:lnTo>
                        <a:pt x="318" y="6"/>
                      </a:lnTo>
                      <a:lnTo>
                        <a:pt x="324" y="6"/>
                      </a:lnTo>
                      <a:lnTo>
                        <a:pt x="330" y="6"/>
                      </a:lnTo>
                      <a:lnTo>
                        <a:pt x="336" y="6"/>
                      </a:lnTo>
                      <a:lnTo>
                        <a:pt x="342" y="6"/>
                      </a:lnTo>
                      <a:lnTo>
                        <a:pt x="348" y="6"/>
                      </a:lnTo>
                      <a:lnTo>
                        <a:pt x="354" y="6"/>
                      </a:lnTo>
                      <a:lnTo>
                        <a:pt x="360" y="6"/>
                      </a:lnTo>
                      <a:lnTo>
                        <a:pt x="366" y="6"/>
                      </a:lnTo>
                      <a:lnTo>
                        <a:pt x="372" y="12"/>
                      </a:lnTo>
                      <a:lnTo>
                        <a:pt x="378" y="12"/>
                      </a:lnTo>
                      <a:lnTo>
                        <a:pt x="384" y="12"/>
                      </a:lnTo>
                      <a:lnTo>
                        <a:pt x="390" y="12"/>
                      </a:lnTo>
                      <a:lnTo>
                        <a:pt x="396" y="12"/>
                      </a:lnTo>
                      <a:lnTo>
                        <a:pt x="402" y="12"/>
                      </a:lnTo>
                      <a:lnTo>
                        <a:pt x="408" y="12"/>
                      </a:lnTo>
                      <a:lnTo>
                        <a:pt x="414" y="12"/>
                      </a:lnTo>
                      <a:lnTo>
                        <a:pt x="420" y="12"/>
                      </a:lnTo>
                      <a:lnTo>
                        <a:pt x="426" y="12"/>
                      </a:lnTo>
                      <a:lnTo>
                        <a:pt x="432" y="12"/>
                      </a:lnTo>
                      <a:lnTo>
                        <a:pt x="438" y="12"/>
                      </a:lnTo>
                      <a:lnTo>
                        <a:pt x="444" y="12"/>
                      </a:lnTo>
                      <a:lnTo>
                        <a:pt x="450" y="12"/>
                      </a:lnTo>
                      <a:lnTo>
                        <a:pt x="456" y="12"/>
                      </a:lnTo>
                      <a:lnTo>
                        <a:pt x="462" y="12"/>
                      </a:lnTo>
                      <a:lnTo>
                        <a:pt x="468" y="12"/>
                      </a:lnTo>
                      <a:lnTo>
                        <a:pt x="474" y="12"/>
                      </a:lnTo>
                      <a:lnTo>
                        <a:pt x="480" y="12"/>
                      </a:lnTo>
                      <a:lnTo>
                        <a:pt x="486" y="12"/>
                      </a:lnTo>
                      <a:lnTo>
                        <a:pt x="492" y="12"/>
                      </a:lnTo>
                      <a:lnTo>
                        <a:pt x="498" y="12"/>
                      </a:lnTo>
                      <a:lnTo>
                        <a:pt x="504" y="12"/>
                      </a:lnTo>
                      <a:lnTo>
                        <a:pt x="510" y="12"/>
                      </a:lnTo>
                      <a:lnTo>
                        <a:pt x="516" y="12"/>
                      </a:lnTo>
                      <a:lnTo>
                        <a:pt x="522" y="12"/>
                      </a:lnTo>
                      <a:lnTo>
                        <a:pt x="528" y="12"/>
                      </a:lnTo>
                      <a:lnTo>
                        <a:pt x="534" y="12"/>
                      </a:lnTo>
                      <a:lnTo>
                        <a:pt x="540" y="12"/>
                      </a:lnTo>
                      <a:lnTo>
                        <a:pt x="546" y="12"/>
                      </a:lnTo>
                      <a:lnTo>
                        <a:pt x="552" y="12"/>
                      </a:lnTo>
                      <a:lnTo>
                        <a:pt x="558" y="12"/>
                      </a:lnTo>
                      <a:lnTo>
                        <a:pt x="564" y="12"/>
                      </a:lnTo>
                      <a:lnTo>
                        <a:pt x="570" y="12"/>
                      </a:lnTo>
                      <a:lnTo>
                        <a:pt x="576" y="12"/>
                      </a:lnTo>
                      <a:lnTo>
                        <a:pt x="582" y="12"/>
                      </a:lnTo>
                      <a:lnTo>
                        <a:pt x="588" y="12"/>
                      </a:lnTo>
                      <a:lnTo>
                        <a:pt x="594" y="12"/>
                      </a:lnTo>
                      <a:lnTo>
                        <a:pt x="600" y="12"/>
                      </a:lnTo>
                      <a:lnTo>
                        <a:pt x="606" y="12"/>
                      </a:lnTo>
                      <a:lnTo>
                        <a:pt x="612" y="12"/>
                      </a:lnTo>
                      <a:lnTo>
                        <a:pt x="618" y="12"/>
                      </a:lnTo>
                      <a:lnTo>
                        <a:pt x="624" y="12"/>
                      </a:lnTo>
                      <a:lnTo>
                        <a:pt x="630" y="12"/>
                      </a:lnTo>
                      <a:lnTo>
                        <a:pt x="636" y="12"/>
                      </a:lnTo>
                      <a:lnTo>
                        <a:pt x="642" y="12"/>
                      </a:lnTo>
                      <a:lnTo>
                        <a:pt x="648" y="12"/>
                      </a:lnTo>
                      <a:lnTo>
                        <a:pt x="654" y="12"/>
                      </a:lnTo>
                      <a:lnTo>
                        <a:pt x="660" y="12"/>
                      </a:lnTo>
                      <a:lnTo>
                        <a:pt x="666" y="12"/>
                      </a:lnTo>
                      <a:lnTo>
                        <a:pt x="672" y="12"/>
                      </a:lnTo>
                      <a:lnTo>
                        <a:pt x="678" y="12"/>
                      </a:lnTo>
                      <a:lnTo>
                        <a:pt x="684" y="12"/>
                      </a:lnTo>
                      <a:lnTo>
                        <a:pt x="690" y="12"/>
                      </a:lnTo>
                      <a:lnTo>
                        <a:pt x="696" y="12"/>
                      </a:lnTo>
                      <a:lnTo>
                        <a:pt x="702" y="12"/>
                      </a:lnTo>
                      <a:lnTo>
                        <a:pt x="708" y="12"/>
                      </a:lnTo>
                      <a:lnTo>
                        <a:pt x="714" y="12"/>
                      </a:lnTo>
                      <a:lnTo>
                        <a:pt x="720" y="12"/>
                      </a:lnTo>
                      <a:lnTo>
                        <a:pt x="726" y="12"/>
                      </a:lnTo>
                      <a:lnTo>
                        <a:pt x="732" y="12"/>
                      </a:lnTo>
                      <a:lnTo>
                        <a:pt x="738" y="12"/>
                      </a:lnTo>
                      <a:lnTo>
                        <a:pt x="744" y="12"/>
                      </a:lnTo>
                      <a:lnTo>
                        <a:pt x="750" y="12"/>
                      </a:lnTo>
                      <a:lnTo>
                        <a:pt x="756" y="12"/>
                      </a:lnTo>
                      <a:lnTo>
                        <a:pt x="762" y="12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63" name="Freeform 591"/>
                <p:cNvSpPr>
                  <a:spLocks/>
                </p:cNvSpPr>
                <p:nvPr/>
              </p:nvSpPr>
              <p:spPr bwMode="auto">
                <a:xfrm>
                  <a:off x="3240" y="2190"/>
                  <a:ext cx="492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  <a:cxn ang="0">
                      <a:pos x="462" y="0"/>
                    </a:cxn>
                    <a:cxn ang="0">
                      <a:pos x="474" y="0"/>
                    </a:cxn>
                    <a:cxn ang="0">
                      <a:pos x="486" y="0"/>
                    </a:cxn>
                  </a:cxnLst>
                  <a:rect l="0" t="0" r="r" b="b"/>
                  <a:pathLst>
                    <a:path w="49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64" name="Freeform 592"/>
                <p:cNvSpPr>
                  <a:spLocks/>
                </p:cNvSpPr>
                <p:nvPr/>
              </p:nvSpPr>
              <p:spPr bwMode="auto">
                <a:xfrm>
                  <a:off x="1032" y="2040"/>
                  <a:ext cx="726" cy="120"/>
                </a:xfrm>
                <a:custGeom>
                  <a:avLst/>
                  <a:gdLst/>
                  <a:ahLst/>
                  <a:cxnLst>
                    <a:cxn ang="0">
                      <a:pos x="0" y="30"/>
                    </a:cxn>
                    <a:cxn ang="0">
                      <a:pos x="6" y="36"/>
                    </a:cxn>
                    <a:cxn ang="0">
                      <a:pos x="12" y="54"/>
                    </a:cxn>
                    <a:cxn ang="0">
                      <a:pos x="30" y="36"/>
                    </a:cxn>
                    <a:cxn ang="0">
                      <a:pos x="48" y="30"/>
                    </a:cxn>
                    <a:cxn ang="0">
                      <a:pos x="66" y="24"/>
                    </a:cxn>
                    <a:cxn ang="0">
                      <a:pos x="84" y="18"/>
                    </a:cxn>
                    <a:cxn ang="0">
                      <a:pos x="102" y="12"/>
                    </a:cxn>
                    <a:cxn ang="0">
                      <a:pos x="120" y="12"/>
                    </a:cxn>
                    <a:cxn ang="0">
                      <a:pos x="138" y="12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12"/>
                    </a:cxn>
                    <a:cxn ang="0">
                      <a:pos x="282" y="18"/>
                    </a:cxn>
                    <a:cxn ang="0">
                      <a:pos x="300" y="30"/>
                    </a:cxn>
                    <a:cxn ang="0">
                      <a:pos x="318" y="30"/>
                    </a:cxn>
                    <a:cxn ang="0">
                      <a:pos x="336" y="36"/>
                    </a:cxn>
                    <a:cxn ang="0">
                      <a:pos x="354" y="36"/>
                    </a:cxn>
                    <a:cxn ang="0">
                      <a:pos x="372" y="36"/>
                    </a:cxn>
                    <a:cxn ang="0">
                      <a:pos x="390" y="36"/>
                    </a:cxn>
                    <a:cxn ang="0">
                      <a:pos x="408" y="36"/>
                    </a:cxn>
                    <a:cxn ang="0">
                      <a:pos x="426" y="30"/>
                    </a:cxn>
                    <a:cxn ang="0">
                      <a:pos x="444" y="30"/>
                    </a:cxn>
                    <a:cxn ang="0">
                      <a:pos x="462" y="30"/>
                    </a:cxn>
                    <a:cxn ang="0">
                      <a:pos x="480" y="36"/>
                    </a:cxn>
                    <a:cxn ang="0">
                      <a:pos x="498" y="36"/>
                    </a:cxn>
                    <a:cxn ang="0">
                      <a:pos x="516" y="36"/>
                    </a:cxn>
                    <a:cxn ang="0">
                      <a:pos x="534" y="36"/>
                    </a:cxn>
                    <a:cxn ang="0">
                      <a:pos x="552" y="36"/>
                    </a:cxn>
                    <a:cxn ang="0">
                      <a:pos x="570" y="42"/>
                    </a:cxn>
                    <a:cxn ang="0">
                      <a:pos x="588" y="48"/>
                    </a:cxn>
                    <a:cxn ang="0">
                      <a:pos x="606" y="60"/>
                    </a:cxn>
                    <a:cxn ang="0">
                      <a:pos x="624" y="66"/>
                    </a:cxn>
                    <a:cxn ang="0">
                      <a:pos x="642" y="66"/>
                    </a:cxn>
                    <a:cxn ang="0">
                      <a:pos x="660" y="72"/>
                    </a:cxn>
                    <a:cxn ang="0">
                      <a:pos x="678" y="72"/>
                    </a:cxn>
                    <a:cxn ang="0">
                      <a:pos x="696" y="72"/>
                    </a:cxn>
                    <a:cxn ang="0">
                      <a:pos x="714" y="66"/>
                    </a:cxn>
                  </a:cxnLst>
                  <a:rect l="0" t="0" r="r" b="b"/>
                  <a:pathLst>
                    <a:path w="726" h="120">
                      <a:moveTo>
                        <a:pt x="0" y="42"/>
                      </a:moveTo>
                      <a:lnTo>
                        <a:pt x="0" y="120"/>
                      </a:lnTo>
                      <a:lnTo>
                        <a:pt x="0" y="30"/>
                      </a:lnTo>
                      <a:lnTo>
                        <a:pt x="0" y="36"/>
                      </a:lnTo>
                      <a:lnTo>
                        <a:pt x="6" y="42"/>
                      </a:lnTo>
                      <a:lnTo>
                        <a:pt x="6" y="36"/>
                      </a:lnTo>
                      <a:lnTo>
                        <a:pt x="6" y="42"/>
                      </a:lnTo>
                      <a:lnTo>
                        <a:pt x="18" y="54"/>
                      </a:lnTo>
                      <a:lnTo>
                        <a:pt x="12" y="54"/>
                      </a:lnTo>
                      <a:lnTo>
                        <a:pt x="18" y="48"/>
                      </a:lnTo>
                      <a:lnTo>
                        <a:pt x="24" y="42"/>
                      </a:lnTo>
                      <a:lnTo>
                        <a:pt x="30" y="36"/>
                      </a:lnTo>
                      <a:lnTo>
                        <a:pt x="36" y="36"/>
                      </a:lnTo>
                      <a:lnTo>
                        <a:pt x="42" y="36"/>
                      </a:lnTo>
                      <a:lnTo>
                        <a:pt x="48" y="30"/>
                      </a:lnTo>
                      <a:lnTo>
                        <a:pt x="54" y="30"/>
                      </a:lnTo>
                      <a:lnTo>
                        <a:pt x="60" y="24"/>
                      </a:lnTo>
                      <a:lnTo>
                        <a:pt x="66" y="24"/>
                      </a:lnTo>
                      <a:lnTo>
                        <a:pt x="72" y="24"/>
                      </a:lnTo>
                      <a:lnTo>
                        <a:pt x="78" y="18"/>
                      </a:lnTo>
                      <a:lnTo>
                        <a:pt x="84" y="18"/>
                      </a:lnTo>
                      <a:lnTo>
                        <a:pt x="90" y="12"/>
                      </a:lnTo>
                      <a:lnTo>
                        <a:pt x="96" y="12"/>
                      </a:lnTo>
                      <a:lnTo>
                        <a:pt x="102" y="12"/>
                      </a:lnTo>
                      <a:lnTo>
                        <a:pt x="108" y="12"/>
                      </a:lnTo>
                      <a:lnTo>
                        <a:pt x="114" y="12"/>
                      </a:lnTo>
                      <a:lnTo>
                        <a:pt x="120" y="12"/>
                      </a:lnTo>
                      <a:lnTo>
                        <a:pt x="126" y="12"/>
                      </a:lnTo>
                      <a:lnTo>
                        <a:pt x="132" y="12"/>
                      </a:lnTo>
                      <a:lnTo>
                        <a:pt x="138" y="12"/>
                      </a:lnTo>
                      <a:lnTo>
                        <a:pt x="144" y="6"/>
                      </a:lnTo>
                      <a:lnTo>
                        <a:pt x="150" y="6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6"/>
                      </a:lnTo>
                      <a:lnTo>
                        <a:pt x="258" y="6"/>
                      </a:lnTo>
                      <a:lnTo>
                        <a:pt x="264" y="12"/>
                      </a:lnTo>
                      <a:lnTo>
                        <a:pt x="270" y="12"/>
                      </a:lnTo>
                      <a:lnTo>
                        <a:pt x="276" y="18"/>
                      </a:lnTo>
                      <a:lnTo>
                        <a:pt x="282" y="18"/>
                      </a:lnTo>
                      <a:lnTo>
                        <a:pt x="288" y="24"/>
                      </a:lnTo>
                      <a:lnTo>
                        <a:pt x="294" y="24"/>
                      </a:lnTo>
                      <a:lnTo>
                        <a:pt x="300" y="30"/>
                      </a:lnTo>
                      <a:lnTo>
                        <a:pt x="306" y="30"/>
                      </a:lnTo>
                      <a:lnTo>
                        <a:pt x="312" y="30"/>
                      </a:lnTo>
                      <a:lnTo>
                        <a:pt x="318" y="30"/>
                      </a:lnTo>
                      <a:lnTo>
                        <a:pt x="324" y="36"/>
                      </a:lnTo>
                      <a:lnTo>
                        <a:pt x="330" y="36"/>
                      </a:lnTo>
                      <a:lnTo>
                        <a:pt x="336" y="36"/>
                      </a:lnTo>
                      <a:lnTo>
                        <a:pt x="342" y="36"/>
                      </a:lnTo>
                      <a:lnTo>
                        <a:pt x="348" y="36"/>
                      </a:lnTo>
                      <a:lnTo>
                        <a:pt x="354" y="36"/>
                      </a:lnTo>
                      <a:lnTo>
                        <a:pt x="360" y="36"/>
                      </a:lnTo>
                      <a:lnTo>
                        <a:pt x="366" y="36"/>
                      </a:lnTo>
                      <a:lnTo>
                        <a:pt x="372" y="36"/>
                      </a:lnTo>
                      <a:lnTo>
                        <a:pt x="378" y="36"/>
                      </a:lnTo>
                      <a:lnTo>
                        <a:pt x="384" y="36"/>
                      </a:lnTo>
                      <a:lnTo>
                        <a:pt x="390" y="36"/>
                      </a:lnTo>
                      <a:lnTo>
                        <a:pt x="396" y="36"/>
                      </a:lnTo>
                      <a:lnTo>
                        <a:pt x="402" y="36"/>
                      </a:lnTo>
                      <a:lnTo>
                        <a:pt x="408" y="36"/>
                      </a:lnTo>
                      <a:lnTo>
                        <a:pt x="414" y="36"/>
                      </a:lnTo>
                      <a:lnTo>
                        <a:pt x="420" y="36"/>
                      </a:lnTo>
                      <a:lnTo>
                        <a:pt x="426" y="30"/>
                      </a:lnTo>
                      <a:lnTo>
                        <a:pt x="432" y="30"/>
                      </a:lnTo>
                      <a:lnTo>
                        <a:pt x="438" y="30"/>
                      </a:lnTo>
                      <a:lnTo>
                        <a:pt x="444" y="30"/>
                      </a:lnTo>
                      <a:lnTo>
                        <a:pt x="450" y="30"/>
                      </a:lnTo>
                      <a:lnTo>
                        <a:pt x="456" y="30"/>
                      </a:lnTo>
                      <a:lnTo>
                        <a:pt x="462" y="30"/>
                      </a:lnTo>
                      <a:lnTo>
                        <a:pt x="468" y="30"/>
                      </a:lnTo>
                      <a:lnTo>
                        <a:pt x="474" y="30"/>
                      </a:lnTo>
                      <a:lnTo>
                        <a:pt x="480" y="36"/>
                      </a:lnTo>
                      <a:lnTo>
                        <a:pt x="486" y="36"/>
                      </a:lnTo>
                      <a:lnTo>
                        <a:pt x="492" y="36"/>
                      </a:lnTo>
                      <a:lnTo>
                        <a:pt x="498" y="36"/>
                      </a:lnTo>
                      <a:lnTo>
                        <a:pt x="504" y="36"/>
                      </a:lnTo>
                      <a:lnTo>
                        <a:pt x="510" y="36"/>
                      </a:lnTo>
                      <a:lnTo>
                        <a:pt x="516" y="36"/>
                      </a:lnTo>
                      <a:lnTo>
                        <a:pt x="522" y="36"/>
                      </a:lnTo>
                      <a:lnTo>
                        <a:pt x="528" y="36"/>
                      </a:lnTo>
                      <a:lnTo>
                        <a:pt x="534" y="36"/>
                      </a:lnTo>
                      <a:lnTo>
                        <a:pt x="540" y="36"/>
                      </a:lnTo>
                      <a:lnTo>
                        <a:pt x="546" y="36"/>
                      </a:lnTo>
                      <a:lnTo>
                        <a:pt x="552" y="36"/>
                      </a:lnTo>
                      <a:lnTo>
                        <a:pt x="558" y="42"/>
                      </a:lnTo>
                      <a:lnTo>
                        <a:pt x="564" y="42"/>
                      </a:lnTo>
                      <a:lnTo>
                        <a:pt x="570" y="42"/>
                      </a:lnTo>
                      <a:lnTo>
                        <a:pt x="576" y="48"/>
                      </a:lnTo>
                      <a:lnTo>
                        <a:pt x="582" y="48"/>
                      </a:lnTo>
                      <a:lnTo>
                        <a:pt x="588" y="48"/>
                      </a:lnTo>
                      <a:lnTo>
                        <a:pt x="594" y="54"/>
                      </a:lnTo>
                      <a:lnTo>
                        <a:pt x="600" y="54"/>
                      </a:lnTo>
                      <a:lnTo>
                        <a:pt x="606" y="60"/>
                      </a:lnTo>
                      <a:lnTo>
                        <a:pt x="612" y="60"/>
                      </a:lnTo>
                      <a:lnTo>
                        <a:pt x="618" y="60"/>
                      </a:lnTo>
                      <a:lnTo>
                        <a:pt x="624" y="66"/>
                      </a:lnTo>
                      <a:lnTo>
                        <a:pt x="630" y="66"/>
                      </a:lnTo>
                      <a:lnTo>
                        <a:pt x="636" y="66"/>
                      </a:lnTo>
                      <a:lnTo>
                        <a:pt x="642" y="66"/>
                      </a:lnTo>
                      <a:lnTo>
                        <a:pt x="648" y="72"/>
                      </a:lnTo>
                      <a:lnTo>
                        <a:pt x="654" y="72"/>
                      </a:lnTo>
                      <a:lnTo>
                        <a:pt x="660" y="72"/>
                      </a:lnTo>
                      <a:lnTo>
                        <a:pt x="666" y="72"/>
                      </a:lnTo>
                      <a:lnTo>
                        <a:pt x="672" y="72"/>
                      </a:lnTo>
                      <a:lnTo>
                        <a:pt x="678" y="72"/>
                      </a:lnTo>
                      <a:lnTo>
                        <a:pt x="684" y="72"/>
                      </a:lnTo>
                      <a:lnTo>
                        <a:pt x="690" y="72"/>
                      </a:lnTo>
                      <a:lnTo>
                        <a:pt x="696" y="72"/>
                      </a:lnTo>
                      <a:lnTo>
                        <a:pt x="702" y="72"/>
                      </a:lnTo>
                      <a:lnTo>
                        <a:pt x="708" y="66"/>
                      </a:lnTo>
                      <a:lnTo>
                        <a:pt x="714" y="66"/>
                      </a:lnTo>
                      <a:lnTo>
                        <a:pt x="720" y="66"/>
                      </a:lnTo>
                      <a:lnTo>
                        <a:pt x="726" y="66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65" name="Freeform 593"/>
                <p:cNvSpPr>
                  <a:spLocks/>
                </p:cNvSpPr>
                <p:nvPr/>
              </p:nvSpPr>
              <p:spPr bwMode="auto">
                <a:xfrm>
                  <a:off x="1758" y="2106"/>
                  <a:ext cx="762" cy="150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6"/>
                    </a:cxn>
                    <a:cxn ang="0">
                      <a:pos x="48" y="6"/>
                    </a:cxn>
                    <a:cxn ang="0">
                      <a:pos x="66" y="12"/>
                    </a:cxn>
                    <a:cxn ang="0">
                      <a:pos x="84" y="18"/>
                    </a:cxn>
                    <a:cxn ang="0">
                      <a:pos x="102" y="24"/>
                    </a:cxn>
                    <a:cxn ang="0">
                      <a:pos x="120" y="30"/>
                    </a:cxn>
                    <a:cxn ang="0">
                      <a:pos x="138" y="30"/>
                    </a:cxn>
                    <a:cxn ang="0">
                      <a:pos x="156" y="36"/>
                    </a:cxn>
                    <a:cxn ang="0">
                      <a:pos x="174" y="42"/>
                    </a:cxn>
                    <a:cxn ang="0">
                      <a:pos x="192" y="48"/>
                    </a:cxn>
                    <a:cxn ang="0">
                      <a:pos x="210" y="54"/>
                    </a:cxn>
                    <a:cxn ang="0">
                      <a:pos x="228" y="66"/>
                    </a:cxn>
                    <a:cxn ang="0">
                      <a:pos x="246" y="72"/>
                    </a:cxn>
                    <a:cxn ang="0">
                      <a:pos x="264" y="78"/>
                    </a:cxn>
                    <a:cxn ang="0">
                      <a:pos x="282" y="78"/>
                    </a:cxn>
                    <a:cxn ang="0">
                      <a:pos x="300" y="78"/>
                    </a:cxn>
                    <a:cxn ang="0">
                      <a:pos x="318" y="78"/>
                    </a:cxn>
                    <a:cxn ang="0">
                      <a:pos x="336" y="78"/>
                    </a:cxn>
                    <a:cxn ang="0">
                      <a:pos x="354" y="78"/>
                    </a:cxn>
                    <a:cxn ang="0">
                      <a:pos x="372" y="84"/>
                    </a:cxn>
                    <a:cxn ang="0">
                      <a:pos x="390" y="90"/>
                    </a:cxn>
                    <a:cxn ang="0">
                      <a:pos x="408" y="96"/>
                    </a:cxn>
                    <a:cxn ang="0">
                      <a:pos x="426" y="102"/>
                    </a:cxn>
                    <a:cxn ang="0">
                      <a:pos x="444" y="108"/>
                    </a:cxn>
                    <a:cxn ang="0">
                      <a:pos x="462" y="114"/>
                    </a:cxn>
                    <a:cxn ang="0">
                      <a:pos x="480" y="120"/>
                    </a:cxn>
                    <a:cxn ang="0">
                      <a:pos x="498" y="120"/>
                    </a:cxn>
                    <a:cxn ang="0">
                      <a:pos x="516" y="126"/>
                    </a:cxn>
                    <a:cxn ang="0">
                      <a:pos x="534" y="126"/>
                    </a:cxn>
                    <a:cxn ang="0">
                      <a:pos x="552" y="132"/>
                    </a:cxn>
                    <a:cxn ang="0">
                      <a:pos x="570" y="138"/>
                    </a:cxn>
                    <a:cxn ang="0">
                      <a:pos x="588" y="138"/>
                    </a:cxn>
                    <a:cxn ang="0">
                      <a:pos x="606" y="144"/>
                    </a:cxn>
                    <a:cxn ang="0">
                      <a:pos x="624" y="144"/>
                    </a:cxn>
                    <a:cxn ang="0">
                      <a:pos x="642" y="138"/>
                    </a:cxn>
                    <a:cxn ang="0">
                      <a:pos x="660" y="138"/>
                    </a:cxn>
                    <a:cxn ang="0">
                      <a:pos x="678" y="138"/>
                    </a:cxn>
                    <a:cxn ang="0">
                      <a:pos x="696" y="138"/>
                    </a:cxn>
                    <a:cxn ang="0">
                      <a:pos x="714" y="138"/>
                    </a:cxn>
                    <a:cxn ang="0">
                      <a:pos x="732" y="144"/>
                    </a:cxn>
                    <a:cxn ang="0">
                      <a:pos x="750" y="144"/>
                    </a:cxn>
                  </a:cxnLst>
                  <a:rect l="0" t="0" r="r" b="b"/>
                  <a:pathLst>
                    <a:path w="762" h="150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6"/>
                      </a:lnTo>
                      <a:lnTo>
                        <a:pt x="36" y="6"/>
                      </a:lnTo>
                      <a:lnTo>
                        <a:pt x="42" y="6"/>
                      </a:lnTo>
                      <a:lnTo>
                        <a:pt x="48" y="6"/>
                      </a:lnTo>
                      <a:lnTo>
                        <a:pt x="54" y="12"/>
                      </a:lnTo>
                      <a:lnTo>
                        <a:pt x="60" y="12"/>
                      </a:lnTo>
                      <a:lnTo>
                        <a:pt x="66" y="12"/>
                      </a:lnTo>
                      <a:lnTo>
                        <a:pt x="72" y="12"/>
                      </a:lnTo>
                      <a:lnTo>
                        <a:pt x="78" y="18"/>
                      </a:lnTo>
                      <a:lnTo>
                        <a:pt x="84" y="18"/>
                      </a:lnTo>
                      <a:lnTo>
                        <a:pt x="90" y="18"/>
                      </a:lnTo>
                      <a:lnTo>
                        <a:pt x="96" y="24"/>
                      </a:lnTo>
                      <a:lnTo>
                        <a:pt x="102" y="24"/>
                      </a:lnTo>
                      <a:lnTo>
                        <a:pt x="108" y="24"/>
                      </a:lnTo>
                      <a:lnTo>
                        <a:pt x="114" y="24"/>
                      </a:lnTo>
                      <a:lnTo>
                        <a:pt x="120" y="30"/>
                      </a:lnTo>
                      <a:lnTo>
                        <a:pt x="126" y="30"/>
                      </a:lnTo>
                      <a:lnTo>
                        <a:pt x="132" y="30"/>
                      </a:lnTo>
                      <a:lnTo>
                        <a:pt x="138" y="30"/>
                      </a:lnTo>
                      <a:lnTo>
                        <a:pt x="144" y="30"/>
                      </a:lnTo>
                      <a:lnTo>
                        <a:pt x="150" y="36"/>
                      </a:lnTo>
                      <a:lnTo>
                        <a:pt x="156" y="36"/>
                      </a:lnTo>
                      <a:lnTo>
                        <a:pt x="162" y="36"/>
                      </a:lnTo>
                      <a:lnTo>
                        <a:pt x="168" y="42"/>
                      </a:lnTo>
                      <a:lnTo>
                        <a:pt x="174" y="42"/>
                      </a:lnTo>
                      <a:lnTo>
                        <a:pt x="180" y="42"/>
                      </a:lnTo>
                      <a:lnTo>
                        <a:pt x="186" y="48"/>
                      </a:lnTo>
                      <a:lnTo>
                        <a:pt x="192" y="48"/>
                      </a:lnTo>
                      <a:lnTo>
                        <a:pt x="198" y="48"/>
                      </a:lnTo>
                      <a:lnTo>
                        <a:pt x="204" y="54"/>
                      </a:lnTo>
                      <a:lnTo>
                        <a:pt x="210" y="54"/>
                      </a:lnTo>
                      <a:lnTo>
                        <a:pt x="216" y="60"/>
                      </a:lnTo>
                      <a:lnTo>
                        <a:pt x="222" y="60"/>
                      </a:lnTo>
                      <a:lnTo>
                        <a:pt x="228" y="66"/>
                      </a:lnTo>
                      <a:lnTo>
                        <a:pt x="234" y="66"/>
                      </a:lnTo>
                      <a:lnTo>
                        <a:pt x="240" y="66"/>
                      </a:lnTo>
                      <a:lnTo>
                        <a:pt x="246" y="72"/>
                      </a:lnTo>
                      <a:lnTo>
                        <a:pt x="252" y="72"/>
                      </a:lnTo>
                      <a:lnTo>
                        <a:pt x="258" y="72"/>
                      </a:lnTo>
                      <a:lnTo>
                        <a:pt x="264" y="78"/>
                      </a:lnTo>
                      <a:lnTo>
                        <a:pt x="270" y="78"/>
                      </a:lnTo>
                      <a:lnTo>
                        <a:pt x="276" y="78"/>
                      </a:lnTo>
                      <a:lnTo>
                        <a:pt x="282" y="78"/>
                      </a:lnTo>
                      <a:lnTo>
                        <a:pt x="288" y="78"/>
                      </a:lnTo>
                      <a:lnTo>
                        <a:pt x="294" y="78"/>
                      </a:lnTo>
                      <a:lnTo>
                        <a:pt x="300" y="78"/>
                      </a:lnTo>
                      <a:lnTo>
                        <a:pt x="306" y="78"/>
                      </a:lnTo>
                      <a:lnTo>
                        <a:pt x="312" y="78"/>
                      </a:lnTo>
                      <a:lnTo>
                        <a:pt x="318" y="78"/>
                      </a:lnTo>
                      <a:lnTo>
                        <a:pt x="324" y="78"/>
                      </a:lnTo>
                      <a:lnTo>
                        <a:pt x="330" y="78"/>
                      </a:lnTo>
                      <a:lnTo>
                        <a:pt x="336" y="78"/>
                      </a:lnTo>
                      <a:lnTo>
                        <a:pt x="342" y="78"/>
                      </a:lnTo>
                      <a:lnTo>
                        <a:pt x="348" y="78"/>
                      </a:lnTo>
                      <a:lnTo>
                        <a:pt x="354" y="78"/>
                      </a:lnTo>
                      <a:lnTo>
                        <a:pt x="360" y="78"/>
                      </a:lnTo>
                      <a:lnTo>
                        <a:pt x="366" y="84"/>
                      </a:lnTo>
                      <a:lnTo>
                        <a:pt x="372" y="84"/>
                      </a:lnTo>
                      <a:lnTo>
                        <a:pt x="378" y="84"/>
                      </a:lnTo>
                      <a:lnTo>
                        <a:pt x="384" y="84"/>
                      </a:lnTo>
                      <a:lnTo>
                        <a:pt x="390" y="90"/>
                      </a:lnTo>
                      <a:lnTo>
                        <a:pt x="396" y="90"/>
                      </a:lnTo>
                      <a:lnTo>
                        <a:pt x="402" y="96"/>
                      </a:lnTo>
                      <a:lnTo>
                        <a:pt x="408" y="96"/>
                      </a:lnTo>
                      <a:lnTo>
                        <a:pt x="414" y="96"/>
                      </a:lnTo>
                      <a:lnTo>
                        <a:pt x="420" y="102"/>
                      </a:lnTo>
                      <a:lnTo>
                        <a:pt x="426" y="102"/>
                      </a:lnTo>
                      <a:lnTo>
                        <a:pt x="432" y="108"/>
                      </a:lnTo>
                      <a:lnTo>
                        <a:pt x="438" y="108"/>
                      </a:lnTo>
                      <a:lnTo>
                        <a:pt x="444" y="108"/>
                      </a:lnTo>
                      <a:lnTo>
                        <a:pt x="450" y="114"/>
                      </a:lnTo>
                      <a:lnTo>
                        <a:pt x="456" y="114"/>
                      </a:lnTo>
                      <a:lnTo>
                        <a:pt x="462" y="114"/>
                      </a:lnTo>
                      <a:lnTo>
                        <a:pt x="468" y="114"/>
                      </a:lnTo>
                      <a:lnTo>
                        <a:pt x="474" y="120"/>
                      </a:lnTo>
                      <a:lnTo>
                        <a:pt x="480" y="120"/>
                      </a:lnTo>
                      <a:lnTo>
                        <a:pt x="486" y="120"/>
                      </a:lnTo>
                      <a:lnTo>
                        <a:pt x="492" y="120"/>
                      </a:lnTo>
                      <a:lnTo>
                        <a:pt x="498" y="120"/>
                      </a:lnTo>
                      <a:lnTo>
                        <a:pt x="504" y="120"/>
                      </a:lnTo>
                      <a:lnTo>
                        <a:pt x="510" y="126"/>
                      </a:lnTo>
                      <a:lnTo>
                        <a:pt x="516" y="126"/>
                      </a:lnTo>
                      <a:lnTo>
                        <a:pt x="522" y="126"/>
                      </a:lnTo>
                      <a:lnTo>
                        <a:pt x="528" y="126"/>
                      </a:lnTo>
                      <a:lnTo>
                        <a:pt x="534" y="126"/>
                      </a:lnTo>
                      <a:lnTo>
                        <a:pt x="540" y="132"/>
                      </a:lnTo>
                      <a:lnTo>
                        <a:pt x="546" y="132"/>
                      </a:lnTo>
                      <a:lnTo>
                        <a:pt x="552" y="132"/>
                      </a:lnTo>
                      <a:lnTo>
                        <a:pt x="558" y="132"/>
                      </a:lnTo>
                      <a:lnTo>
                        <a:pt x="564" y="138"/>
                      </a:lnTo>
                      <a:lnTo>
                        <a:pt x="570" y="138"/>
                      </a:lnTo>
                      <a:lnTo>
                        <a:pt x="576" y="138"/>
                      </a:lnTo>
                      <a:lnTo>
                        <a:pt x="582" y="138"/>
                      </a:lnTo>
                      <a:lnTo>
                        <a:pt x="588" y="138"/>
                      </a:lnTo>
                      <a:lnTo>
                        <a:pt x="594" y="144"/>
                      </a:lnTo>
                      <a:lnTo>
                        <a:pt x="600" y="144"/>
                      </a:lnTo>
                      <a:lnTo>
                        <a:pt x="606" y="144"/>
                      </a:lnTo>
                      <a:lnTo>
                        <a:pt x="612" y="144"/>
                      </a:lnTo>
                      <a:lnTo>
                        <a:pt x="618" y="144"/>
                      </a:lnTo>
                      <a:lnTo>
                        <a:pt x="624" y="144"/>
                      </a:lnTo>
                      <a:lnTo>
                        <a:pt x="630" y="144"/>
                      </a:lnTo>
                      <a:lnTo>
                        <a:pt x="636" y="144"/>
                      </a:lnTo>
                      <a:lnTo>
                        <a:pt x="642" y="138"/>
                      </a:lnTo>
                      <a:lnTo>
                        <a:pt x="648" y="138"/>
                      </a:lnTo>
                      <a:lnTo>
                        <a:pt x="654" y="138"/>
                      </a:lnTo>
                      <a:lnTo>
                        <a:pt x="660" y="138"/>
                      </a:lnTo>
                      <a:lnTo>
                        <a:pt x="666" y="138"/>
                      </a:lnTo>
                      <a:lnTo>
                        <a:pt x="672" y="138"/>
                      </a:lnTo>
                      <a:lnTo>
                        <a:pt x="678" y="138"/>
                      </a:lnTo>
                      <a:lnTo>
                        <a:pt x="684" y="138"/>
                      </a:lnTo>
                      <a:lnTo>
                        <a:pt x="690" y="138"/>
                      </a:lnTo>
                      <a:lnTo>
                        <a:pt x="696" y="138"/>
                      </a:lnTo>
                      <a:lnTo>
                        <a:pt x="702" y="138"/>
                      </a:lnTo>
                      <a:lnTo>
                        <a:pt x="708" y="138"/>
                      </a:lnTo>
                      <a:lnTo>
                        <a:pt x="714" y="138"/>
                      </a:lnTo>
                      <a:lnTo>
                        <a:pt x="720" y="138"/>
                      </a:lnTo>
                      <a:lnTo>
                        <a:pt x="726" y="144"/>
                      </a:lnTo>
                      <a:lnTo>
                        <a:pt x="732" y="144"/>
                      </a:lnTo>
                      <a:lnTo>
                        <a:pt x="738" y="144"/>
                      </a:lnTo>
                      <a:lnTo>
                        <a:pt x="744" y="144"/>
                      </a:lnTo>
                      <a:lnTo>
                        <a:pt x="750" y="144"/>
                      </a:lnTo>
                      <a:lnTo>
                        <a:pt x="756" y="150"/>
                      </a:lnTo>
                      <a:lnTo>
                        <a:pt x="762" y="150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66" name="Freeform 594"/>
                <p:cNvSpPr>
                  <a:spLocks/>
                </p:cNvSpPr>
                <p:nvPr/>
              </p:nvSpPr>
              <p:spPr bwMode="auto">
                <a:xfrm>
                  <a:off x="2520" y="2256"/>
                  <a:ext cx="762" cy="6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6"/>
                    </a:cxn>
                    <a:cxn ang="0">
                      <a:pos x="156" y="6"/>
                    </a:cxn>
                    <a:cxn ang="0">
                      <a:pos x="174" y="6"/>
                    </a:cxn>
                    <a:cxn ang="0">
                      <a:pos x="192" y="6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6"/>
                    </a:cxn>
                    <a:cxn ang="0">
                      <a:pos x="336" y="6"/>
                    </a:cxn>
                    <a:cxn ang="0">
                      <a:pos x="354" y="6"/>
                    </a:cxn>
                    <a:cxn ang="0">
                      <a:pos x="372" y="6"/>
                    </a:cxn>
                    <a:cxn ang="0">
                      <a:pos x="390" y="6"/>
                    </a:cxn>
                    <a:cxn ang="0">
                      <a:pos x="408" y="6"/>
                    </a:cxn>
                    <a:cxn ang="0">
                      <a:pos x="426" y="6"/>
                    </a:cxn>
                    <a:cxn ang="0">
                      <a:pos x="444" y="6"/>
                    </a:cxn>
                    <a:cxn ang="0">
                      <a:pos x="462" y="6"/>
                    </a:cxn>
                    <a:cxn ang="0">
                      <a:pos x="480" y="6"/>
                    </a:cxn>
                    <a:cxn ang="0">
                      <a:pos x="498" y="6"/>
                    </a:cxn>
                    <a:cxn ang="0">
                      <a:pos x="516" y="6"/>
                    </a:cxn>
                    <a:cxn ang="0">
                      <a:pos x="534" y="6"/>
                    </a:cxn>
                    <a:cxn ang="0">
                      <a:pos x="552" y="6"/>
                    </a:cxn>
                    <a:cxn ang="0">
                      <a:pos x="570" y="6"/>
                    </a:cxn>
                    <a:cxn ang="0">
                      <a:pos x="588" y="6"/>
                    </a:cxn>
                    <a:cxn ang="0">
                      <a:pos x="606" y="6"/>
                    </a:cxn>
                    <a:cxn ang="0">
                      <a:pos x="624" y="6"/>
                    </a:cxn>
                    <a:cxn ang="0">
                      <a:pos x="642" y="6"/>
                    </a:cxn>
                    <a:cxn ang="0">
                      <a:pos x="660" y="6"/>
                    </a:cxn>
                    <a:cxn ang="0">
                      <a:pos x="678" y="6"/>
                    </a:cxn>
                    <a:cxn ang="0">
                      <a:pos x="696" y="6"/>
                    </a:cxn>
                    <a:cxn ang="0">
                      <a:pos x="714" y="6"/>
                    </a:cxn>
                    <a:cxn ang="0">
                      <a:pos x="732" y="6"/>
                    </a:cxn>
                    <a:cxn ang="0">
                      <a:pos x="750" y="6"/>
                    </a:cxn>
                  </a:cxnLst>
                  <a:rect l="0" t="0" r="r" b="b"/>
                  <a:pathLst>
                    <a:path w="762" h="6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6"/>
                      </a:lnTo>
                      <a:lnTo>
                        <a:pt x="138" y="6"/>
                      </a:lnTo>
                      <a:lnTo>
                        <a:pt x="144" y="6"/>
                      </a:lnTo>
                      <a:lnTo>
                        <a:pt x="150" y="6"/>
                      </a:lnTo>
                      <a:lnTo>
                        <a:pt x="156" y="6"/>
                      </a:lnTo>
                      <a:lnTo>
                        <a:pt x="162" y="6"/>
                      </a:lnTo>
                      <a:lnTo>
                        <a:pt x="168" y="6"/>
                      </a:lnTo>
                      <a:lnTo>
                        <a:pt x="174" y="6"/>
                      </a:lnTo>
                      <a:lnTo>
                        <a:pt x="180" y="6"/>
                      </a:lnTo>
                      <a:lnTo>
                        <a:pt x="186" y="6"/>
                      </a:lnTo>
                      <a:lnTo>
                        <a:pt x="192" y="6"/>
                      </a:lnTo>
                      <a:lnTo>
                        <a:pt x="198" y="6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6"/>
                      </a:lnTo>
                      <a:lnTo>
                        <a:pt x="312" y="6"/>
                      </a:lnTo>
                      <a:lnTo>
                        <a:pt x="318" y="6"/>
                      </a:lnTo>
                      <a:lnTo>
                        <a:pt x="324" y="6"/>
                      </a:lnTo>
                      <a:lnTo>
                        <a:pt x="330" y="6"/>
                      </a:lnTo>
                      <a:lnTo>
                        <a:pt x="336" y="6"/>
                      </a:lnTo>
                      <a:lnTo>
                        <a:pt x="342" y="6"/>
                      </a:lnTo>
                      <a:lnTo>
                        <a:pt x="348" y="6"/>
                      </a:lnTo>
                      <a:lnTo>
                        <a:pt x="354" y="6"/>
                      </a:lnTo>
                      <a:lnTo>
                        <a:pt x="360" y="6"/>
                      </a:lnTo>
                      <a:lnTo>
                        <a:pt x="366" y="6"/>
                      </a:lnTo>
                      <a:lnTo>
                        <a:pt x="372" y="6"/>
                      </a:lnTo>
                      <a:lnTo>
                        <a:pt x="378" y="6"/>
                      </a:lnTo>
                      <a:lnTo>
                        <a:pt x="384" y="6"/>
                      </a:lnTo>
                      <a:lnTo>
                        <a:pt x="390" y="6"/>
                      </a:lnTo>
                      <a:lnTo>
                        <a:pt x="396" y="6"/>
                      </a:lnTo>
                      <a:lnTo>
                        <a:pt x="402" y="6"/>
                      </a:lnTo>
                      <a:lnTo>
                        <a:pt x="408" y="6"/>
                      </a:lnTo>
                      <a:lnTo>
                        <a:pt x="414" y="6"/>
                      </a:lnTo>
                      <a:lnTo>
                        <a:pt x="420" y="6"/>
                      </a:lnTo>
                      <a:lnTo>
                        <a:pt x="426" y="6"/>
                      </a:lnTo>
                      <a:lnTo>
                        <a:pt x="432" y="6"/>
                      </a:lnTo>
                      <a:lnTo>
                        <a:pt x="438" y="6"/>
                      </a:lnTo>
                      <a:lnTo>
                        <a:pt x="444" y="6"/>
                      </a:lnTo>
                      <a:lnTo>
                        <a:pt x="450" y="6"/>
                      </a:lnTo>
                      <a:lnTo>
                        <a:pt x="456" y="6"/>
                      </a:lnTo>
                      <a:lnTo>
                        <a:pt x="462" y="6"/>
                      </a:lnTo>
                      <a:lnTo>
                        <a:pt x="468" y="6"/>
                      </a:lnTo>
                      <a:lnTo>
                        <a:pt x="474" y="6"/>
                      </a:lnTo>
                      <a:lnTo>
                        <a:pt x="480" y="6"/>
                      </a:lnTo>
                      <a:lnTo>
                        <a:pt x="486" y="6"/>
                      </a:lnTo>
                      <a:lnTo>
                        <a:pt x="492" y="6"/>
                      </a:lnTo>
                      <a:lnTo>
                        <a:pt x="498" y="6"/>
                      </a:lnTo>
                      <a:lnTo>
                        <a:pt x="504" y="6"/>
                      </a:lnTo>
                      <a:lnTo>
                        <a:pt x="510" y="6"/>
                      </a:lnTo>
                      <a:lnTo>
                        <a:pt x="516" y="6"/>
                      </a:lnTo>
                      <a:lnTo>
                        <a:pt x="522" y="6"/>
                      </a:lnTo>
                      <a:lnTo>
                        <a:pt x="528" y="6"/>
                      </a:lnTo>
                      <a:lnTo>
                        <a:pt x="534" y="6"/>
                      </a:lnTo>
                      <a:lnTo>
                        <a:pt x="540" y="6"/>
                      </a:lnTo>
                      <a:lnTo>
                        <a:pt x="546" y="6"/>
                      </a:lnTo>
                      <a:lnTo>
                        <a:pt x="552" y="6"/>
                      </a:lnTo>
                      <a:lnTo>
                        <a:pt x="558" y="6"/>
                      </a:lnTo>
                      <a:lnTo>
                        <a:pt x="564" y="6"/>
                      </a:lnTo>
                      <a:lnTo>
                        <a:pt x="570" y="6"/>
                      </a:lnTo>
                      <a:lnTo>
                        <a:pt x="576" y="6"/>
                      </a:lnTo>
                      <a:lnTo>
                        <a:pt x="582" y="6"/>
                      </a:lnTo>
                      <a:lnTo>
                        <a:pt x="588" y="6"/>
                      </a:lnTo>
                      <a:lnTo>
                        <a:pt x="594" y="6"/>
                      </a:lnTo>
                      <a:lnTo>
                        <a:pt x="600" y="6"/>
                      </a:lnTo>
                      <a:lnTo>
                        <a:pt x="606" y="6"/>
                      </a:lnTo>
                      <a:lnTo>
                        <a:pt x="612" y="6"/>
                      </a:lnTo>
                      <a:lnTo>
                        <a:pt x="618" y="6"/>
                      </a:lnTo>
                      <a:lnTo>
                        <a:pt x="624" y="6"/>
                      </a:lnTo>
                      <a:lnTo>
                        <a:pt x="630" y="6"/>
                      </a:lnTo>
                      <a:lnTo>
                        <a:pt x="636" y="6"/>
                      </a:lnTo>
                      <a:lnTo>
                        <a:pt x="642" y="6"/>
                      </a:lnTo>
                      <a:lnTo>
                        <a:pt x="648" y="6"/>
                      </a:lnTo>
                      <a:lnTo>
                        <a:pt x="654" y="6"/>
                      </a:lnTo>
                      <a:lnTo>
                        <a:pt x="660" y="6"/>
                      </a:lnTo>
                      <a:lnTo>
                        <a:pt x="666" y="6"/>
                      </a:lnTo>
                      <a:lnTo>
                        <a:pt x="672" y="6"/>
                      </a:lnTo>
                      <a:lnTo>
                        <a:pt x="678" y="6"/>
                      </a:lnTo>
                      <a:lnTo>
                        <a:pt x="684" y="6"/>
                      </a:lnTo>
                      <a:lnTo>
                        <a:pt x="690" y="6"/>
                      </a:lnTo>
                      <a:lnTo>
                        <a:pt x="696" y="6"/>
                      </a:lnTo>
                      <a:lnTo>
                        <a:pt x="702" y="6"/>
                      </a:lnTo>
                      <a:lnTo>
                        <a:pt x="708" y="6"/>
                      </a:lnTo>
                      <a:lnTo>
                        <a:pt x="714" y="6"/>
                      </a:lnTo>
                      <a:lnTo>
                        <a:pt x="720" y="6"/>
                      </a:lnTo>
                      <a:lnTo>
                        <a:pt x="726" y="6"/>
                      </a:lnTo>
                      <a:lnTo>
                        <a:pt x="732" y="6"/>
                      </a:lnTo>
                      <a:lnTo>
                        <a:pt x="738" y="6"/>
                      </a:lnTo>
                      <a:lnTo>
                        <a:pt x="744" y="6"/>
                      </a:lnTo>
                      <a:lnTo>
                        <a:pt x="750" y="6"/>
                      </a:lnTo>
                      <a:lnTo>
                        <a:pt x="756" y="6"/>
                      </a:lnTo>
                      <a:lnTo>
                        <a:pt x="762" y="6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67" name="Freeform 595"/>
                <p:cNvSpPr>
                  <a:spLocks/>
                </p:cNvSpPr>
                <p:nvPr/>
              </p:nvSpPr>
              <p:spPr bwMode="auto">
                <a:xfrm>
                  <a:off x="3282" y="2262"/>
                  <a:ext cx="450" cy="6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6"/>
                    </a:cxn>
                    <a:cxn ang="0">
                      <a:pos x="366" y="6"/>
                    </a:cxn>
                    <a:cxn ang="0">
                      <a:pos x="378" y="6"/>
                    </a:cxn>
                    <a:cxn ang="0">
                      <a:pos x="390" y="6"/>
                    </a:cxn>
                    <a:cxn ang="0">
                      <a:pos x="402" y="6"/>
                    </a:cxn>
                    <a:cxn ang="0">
                      <a:pos x="414" y="6"/>
                    </a:cxn>
                    <a:cxn ang="0">
                      <a:pos x="426" y="6"/>
                    </a:cxn>
                    <a:cxn ang="0">
                      <a:pos x="438" y="6"/>
                    </a:cxn>
                    <a:cxn ang="0">
                      <a:pos x="450" y="6"/>
                    </a:cxn>
                  </a:cxnLst>
                  <a:rect l="0" t="0" r="r" b="b"/>
                  <a:pathLst>
                    <a:path w="450" h="6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6"/>
                      </a:lnTo>
                      <a:lnTo>
                        <a:pt x="360" y="6"/>
                      </a:lnTo>
                      <a:lnTo>
                        <a:pt x="366" y="6"/>
                      </a:lnTo>
                      <a:lnTo>
                        <a:pt x="372" y="6"/>
                      </a:lnTo>
                      <a:lnTo>
                        <a:pt x="378" y="6"/>
                      </a:lnTo>
                      <a:lnTo>
                        <a:pt x="384" y="6"/>
                      </a:lnTo>
                      <a:lnTo>
                        <a:pt x="390" y="6"/>
                      </a:lnTo>
                      <a:lnTo>
                        <a:pt x="396" y="6"/>
                      </a:lnTo>
                      <a:lnTo>
                        <a:pt x="402" y="6"/>
                      </a:lnTo>
                      <a:lnTo>
                        <a:pt x="408" y="6"/>
                      </a:lnTo>
                      <a:lnTo>
                        <a:pt x="414" y="6"/>
                      </a:lnTo>
                      <a:lnTo>
                        <a:pt x="420" y="6"/>
                      </a:lnTo>
                      <a:lnTo>
                        <a:pt x="426" y="6"/>
                      </a:lnTo>
                      <a:lnTo>
                        <a:pt x="432" y="6"/>
                      </a:lnTo>
                      <a:lnTo>
                        <a:pt x="438" y="6"/>
                      </a:lnTo>
                      <a:lnTo>
                        <a:pt x="444" y="6"/>
                      </a:lnTo>
                      <a:lnTo>
                        <a:pt x="450" y="6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68" name="Freeform 596"/>
                <p:cNvSpPr>
                  <a:spLocks/>
                </p:cNvSpPr>
                <p:nvPr/>
              </p:nvSpPr>
              <p:spPr bwMode="auto">
                <a:xfrm>
                  <a:off x="1032" y="2052"/>
                  <a:ext cx="714" cy="102"/>
                </a:xfrm>
                <a:custGeom>
                  <a:avLst/>
                  <a:gdLst/>
                  <a:ahLst/>
                  <a:cxnLst>
                    <a:cxn ang="0">
                      <a:pos x="0" y="90"/>
                    </a:cxn>
                    <a:cxn ang="0">
                      <a:pos x="6" y="18"/>
                    </a:cxn>
                    <a:cxn ang="0">
                      <a:pos x="18" y="72"/>
                    </a:cxn>
                    <a:cxn ang="0">
                      <a:pos x="30" y="54"/>
                    </a:cxn>
                    <a:cxn ang="0">
                      <a:pos x="42" y="54"/>
                    </a:cxn>
                    <a:cxn ang="0">
                      <a:pos x="54" y="36"/>
                    </a:cxn>
                    <a:cxn ang="0">
                      <a:pos x="72" y="30"/>
                    </a:cxn>
                    <a:cxn ang="0">
                      <a:pos x="90" y="24"/>
                    </a:cxn>
                    <a:cxn ang="0">
                      <a:pos x="108" y="18"/>
                    </a:cxn>
                    <a:cxn ang="0">
                      <a:pos x="126" y="18"/>
                    </a:cxn>
                    <a:cxn ang="0">
                      <a:pos x="144" y="12"/>
                    </a:cxn>
                    <a:cxn ang="0">
                      <a:pos x="162" y="6"/>
                    </a:cxn>
                    <a:cxn ang="0">
                      <a:pos x="180" y="6"/>
                    </a:cxn>
                    <a:cxn ang="0">
                      <a:pos x="198" y="6"/>
                    </a:cxn>
                    <a:cxn ang="0">
                      <a:pos x="216" y="6"/>
                    </a:cxn>
                    <a:cxn ang="0">
                      <a:pos x="234" y="0"/>
                    </a:cxn>
                    <a:cxn ang="0">
                      <a:pos x="252" y="6"/>
                    </a:cxn>
                    <a:cxn ang="0">
                      <a:pos x="270" y="18"/>
                    </a:cxn>
                    <a:cxn ang="0">
                      <a:pos x="288" y="30"/>
                    </a:cxn>
                    <a:cxn ang="0">
                      <a:pos x="306" y="36"/>
                    </a:cxn>
                    <a:cxn ang="0">
                      <a:pos x="324" y="36"/>
                    </a:cxn>
                    <a:cxn ang="0">
                      <a:pos x="342" y="42"/>
                    </a:cxn>
                    <a:cxn ang="0">
                      <a:pos x="360" y="42"/>
                    </a:cxn>
                    <a:cxn ang="0">
                      <a:pos x="378" y="42"/>
                    </a:cxn>
                    <a:cxn ang="0">
                      <a:pos x="396" y="36"/>
                    </a:cxn>
                    <a:cxn ang="0">
                      <a:pos x="414" y="36"/>
                    </a:cxn>
                    <a:cxn ang="0">
                      <a:pos x="432" y="36"/>
                    </a:cxn>
                    <a:cxn ang="0">
                      <a:pos x="450" y="36"/>
                    </a:cxn>
                    <a:cxn ang="0">
                      <a:pos x="468" y="36"/>
                    </a:cxn>
                    <a:cxn ang="0">
                      <a:pos x="486" y="36"/>
                    </a:cxn>
                    <a:cxn ang="0">
                      <a:pos x="504" y="36"/>
                    </a:cxn>
                    <a:cxn ang="0">
                      <a:pos x="522" y="36"/>
                    </a:cxn>
                    <a:cxn ang="0">
                      <a:pos x="540" y="42"/>
                    </a:cxn>
                    <a:cxn ang="0">
                      <a:pos x="558" y="42"/>
                    </a:cxn>
                    <a:cxn ang="0">
                      <a:pos x="576" y="48"/>
                    </a:cxn>
                    <a:cxn ang="0">
                      <a:pos x="594" y="54"/>
                    </a:cxn>
                    <a:cxn ang="0">
                      <a:pos x="612" y="66"/>
                    </a:cxn>
                    <a:cxn ang="0">
                      <a:pos x="630" y="72"/>
                    </a:cxn>
                    <a:cxn ang="0">
                      <a:pos x="648" y="78"/>
                    </a:cxn>
                    <a:cxn ang="0">
                      <a:pos x="666" y="78"/>
                    </a:cxn>
                    <a:cxn ang="0">
                      <a:pos x="684" y="78"/>
                    </a:cxn>
                    <a:cxn ang="0">
                      <a:pos x="702" y="72"/>
                    </a:cxn>
                  </a:cxnLst>
                  <a:rect l="0" t="0" r="r" b="b"/>
                  <a:pathLst>
                    <a:path w="714" h="102">
                      <a:moveTo>
                        <a:pt x="0" y="30"/>
                      </a:moveTo>
                      <a:lnTo>
                        <a:pt x="0" y="102"/>
                      </a:lnTo>
                      <a:lnTo>
                        <a:pt x="0" y="90"/>
                      </a:lnTo>
                      <a:lnTo>
                        <a:pt x="6" y="78"/>
                      </a:lnTo>
                      <a:lnTo>
                        <a:pt x="6" y="12"/>
                      </a:lnTo>
                      <a:lnTo>
                        <a:pt x="6" y="18"/>
                      </a:lnTo>
                      <a:lnTo>
                        <a:pt x="12" y="24"/>
                      </a:lnTo>
                      <a:lnTo>
                        <a:pt x="12" y="78"/>
                      </a:lnTo>
                      <a:lnTo>
                        <a:pt x="18" y="72"/>
                      </a:lnTo>
                      <a:lnTo>
                        <a:pt x="18" y="60"/>
                      </a:lnTo>
                      <a:lnTo>
                        <a:pt x="24" y="60"/>
                      </a:lnTo>
                      <a:lnTo>
                        <a:pt x="30" y="54"/>
                      </a:lnTo>
                      <a:lnTo>
                        <a:pt x="30" y="36"/>
                      </a:lnTo>
                      <a:lnTo>
                        <a:pt x="42" y="48"/>
                      </a:lnTo>
                      <a:lnTo>
                        <a:pt x="42" y="54"/>
                      </a:lnTo>
                      <a:lnTo>
                        <a:pt x="48" y="48"/>
                      </a:lnTo>
                      <a:lnTo>
                        <a:pt x="48" y="42"/>
                      </a:lnTo>
                      <a:lnTo>
                        <a:pt x="54" y="36"/>
                      </a:lnTo>
                      <a:lnTo>
                        <a:pt x="60" y="36"/>
                      </a:lnTo>
                      <a:lnTo>
                        <a:pt x="66" y="30"/>
                      </a:lnTo>
                      <a:lnTo>
                        <a:pt x="72" y="30"/>
                      </a:lnTo>
                      <a:lnTo>
                        <a:pt x="78" y="30"/>
                      </a:lnTo>
                      <a:lnTo>
                        <a:pt x="84" y="30"/>
                      </a:lnTo>
                      <a:lnTo>
                        <a:pt x="90" y="24"/>
                      </a:lnTo>
                      <a:lnTo>
                        <a:pt x="96" y="18"/>
                      </a:lnTo>
                      <a:lnTo>
                        <a:pt x="102" y="18"/>
                      </a:lnTo>
                      <a:lnTo>
                        <a:pt x="108" y="18"/>
                      </a:lnTo>
                      <a:lnTo>
                        <a:pt x="114" y="18"/>
                      </a:lnTo>
                      <a:lnTo>
                        <a:pt x="120" y="18"/>
                      </a:lnTo>
                      <a:lnTo>
                        <a:pt x="126" y="18"/>
                      </a:lnTo>
                      <a:lnTo>
                        <a:pt x="132" y="18"/>
                      </a:lnTo>
                      <a:lnTo>
                        <a:pt x="138" y="18"/>
                      </a:lnTo>
                      <a:lnTo>
                        <a:pt x="144" y="12"/>
                      </a:lnTo>
                      <a:lnTo>
                        <a:pt x="150" y="12"/>
                      </a:lnTo>
                      <a:lnTo>
                        <a:pt x="156" y="6"/>
                      </a:lnTo>
                      <a:lnTo>
                        <a:pt x="162" y="6"/>
                      </a:lnTo>
                      <a:lnTo>
                        <a:pt x="168" y="6"/>
                      </a:lnTo>
                      <a:lnTo>
                        <a:pt x="174" y="6"/>
                      </a:lnTo>
                      <a:lnTo>
                        <a:pt x="180" y="6"/>
                      </a:lnTo>
                      <a:lnTo>
                        <a:pt x="186" y="6"/>
                      </a:lnTo>
                      <a:lnTo>
                        <a:pt x="192" y="6"/>
                      </a:lnTo>
                      <a:lnTo>
                        <a:pt x="198" y="6"/>
                      </a:lnTo>
                      <a:lnTo>
                        <a:pt x="204" y="6"/>
                      </a:lnTo>
                      <a:lnTo>
                        <a:pt x="210" y="6"/>
                      </a:lnTo>
                      <a:lnTo>
                        <a:pt x="216" y="6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6"/>
                      </a:lnTo>
                      <a:lnTo>
                        <a:pt x="252" y="6"/>
                      </a:lnTo>
                      <a:lnTo>
                        <a:pt x="258" y="12"/>
                      </a:lnTo>
                      <a:lnTo>
                        <a:pt x="264" y="12"/>
                      </a:lnTo>
                      <a:lnTo>
                        <a:pt x="270" y="18"/>
                      </a:lnTo>
                      <a:lnTo>
                        <a:pt x="276" y="24"/>
                      </a:lnTo>
                      <a:lnTo>
                        <a:pt x="282" y="24"/>
                      </a:lnTo>
                      <a:lnTo>
                        <a:pt x="288" y="30"/>
                      </a:lnTo>
                      <a:lnTo>
                        <a:pt x="294" y="30"/>
                      </a:lnTo>
                      <a:lnTo>
                        <a:pt x="300" y="30"/>
                      </a:lnTo>
                      <a:lnTo>
                        <a:pt x="306" y="36"/>
                      </a:lnTo>
                      <a:lnTo>
                        <a:pt x="312" y="36"/>
                      </a:lnTo>
                      <a:lnTo>
                        <a:pt x="318" y="36"/>
                      </a:lnTo>
                      <a:lnTo>
                        <a:pt x="324" y="36"/>
                      </a:lnTo>
                      <a:lnTo>
                        <a:pt x="330" y="42"/>
                      </a:lnTo>
                      <a:lnTo>
                        <a:pt x="336" y="42"/>
                      </a:lnTo>
                      <a:lnTo>
                        <a:pt x="342" y="42"/>
                      </a:lnTo>
                      <a:lnTo>
                        <a:pt x="348" y="42"/>
                      </a:lnTo>
                      <a:lnTo>
                        <a:pt x="354" y="42"/>
                      </a:lnTo>
                      <a:lnTo>
                        <a:pt x="360" y="42"/>
                      </a:lnTo>
                      <a:lnTo>
                        <a:pt x="366" y="42"/>
                      </a:lnTo>
                      <a:lnTo>
                        <a:pt x="372" y="42"/>
                      </a:lnTo>
                      <a:lnTo>
                        <a:pt x="378" y="42"/>
                      </a:lnTo>
                      <a:lnTo>
                        <a:pt x="384" y="42"/>
                      </a:lnTo>
                      <a:lnTo>
                        <a:pt x="390" y="36"/>
                      </a:lnTo>
                      <a:lnTo>
                        <a:pt x="396" y="36"/>
                      </a:lnTo>
                      <a:lnTo>
                        <a:pt x="402" y="36"/>
                      </a:lnTo>
                      <a:lnTo>
                        <a:pt x="408" y="36"/>
                      </a:lnTo>
                      <a:lnTo>
                        <a:pt x="414" y="36"/>
                      </a:lnTo>
                      <a:lnTo>
                        <a:pt x="420" y="36"/>
                      </a:lnTo>
                      <a:lnTo>
                        <a:pt x="426" y="36"/>
                      </a:lnTo>
                      <a:lnTo>
                        <a:pt x="432" y="36"/>
                      </a:lnTo>
                      <a:lnTo>
                        <a:pt x="438" y="36"/>
                      </a:lnTo>
                      <a:lnTo>
                        <a:pt x="444" y="36"/>
                      </a:lnTo>
                      <a:lnTo>
                        <a:pt x="450" y="36"/>
                      </a:lnTo>
                      <a:lnTo>
                        <a:pt x="456" y="36"/>
                      </a:lnTo>
                      <a:lnTo>
                        <a:pt x="462" y="36"/>
                      </a:lnTo>
                      <a:lnTo>
                        <a:pt x="468" y="36"/>
                      </a:lnTo>
                      <a:lnTo>
                        <a:pt x="474" y="36"/>
                      </a:lnTo>
                      <a:lnTo>
                        <a:pt x="480" y="36"/>
                      </a:lnTo>
                      <a:lnTo>
                        <a:pt x="486" y="36"/>
                      </a:lnTo>
                      <a:lnTo>
                        <a:pt x="492" y="36"/>
                      </a:lnTo>
                      <a:lnTo>
                        <a:pt x="498" y="36"/>
                      </a:lnTo>
                      <a:lnTo>
                        <a:pt x="504" y="36"/>
                      </a:lnTo>
                      <a:lnTo>
                        <a:pt x="510" y="36"/>
                      </a:lnTo>
                      <a:lnTo>
                        <a:pt x="516" y="36"/>
                      </a:lnTo>
                      <a:lnTo>
                        <a:pt x="522" y="36"/>
                      </a:lnTo>
                      <a:lnTo>
                        <a:pt x="528" y="36"/>
                      </a:lnTo>
                      <a:lnTo>
                        <a:pt x="534" y="36"/>
                      </a:lnTo>
                      <a:lnTo>
                        <a:pt x="540" y="42"/>
                      </a:lnTo>
                      <a:lnTo>
                        <a:pt x="546" y="42"/>
                      </a:lnTo>
                      <a:lnTo>
                        <a:pt x="552" y="42"/>
                      </a:lnTo>
                      <a:lnTo>
                        <a:pt x="558" y="42"/>
                      </a:lnTo>
                      <a:lnTo>
                        <a:pt x="564" y="48"/>
                      </a:lnTo>
                      <a:lnTo>
                        <a:pt x="570" y="48"/>
                      </a:lnTo>
                      <a:lnTo>
                        <a:pt x="576" y="48"/>
                      </a:lnTo>
                      <a:lnTo>
                        <a:pt x="582" y="54"/>
                      </a:lnTo>
                      <a:lnTo>
                        <a:pt x="588" y="54"/>
                      </a:lnTo>
                      <a:lnTo>
                        <a:pt x="594" y="54"/>
                      </a:lnTo>
                      <a:lnTo>
                        <a:pt x="600" y="60"/>
                      </a:lnTo>
                      <a:lnTo>
                        <a:pt x="606" y="60"/>
                      </a:lnTo>
                      <a:lnTo>
                        <a:pt x="612" y="66"/>
                      </a:lnTo>
                      <a:lnTo>
                        <a:pt x="618" y="66"/>
                      </a:lnTo>
                      <a:lnTo>
                        <a:pt x="624" y="66"/>
                      </a:lnTo>
                      <a:lnTo>
                        <a:pt x="630" y="72"/>
                      </a:lnTo>
                      <a:lnTo>
                        <a:pt x="636" y="72"/>
                      </a:lnTo>
                      <a:lnTo>
                        <a:pt x="642" y="72"/>
                      </a:lnTo>
                      <a:lnTo>
                        <a:pt x="648" y="78"/>
                      </a:lnTo>
                      <a:lnTo>
                        <a:pt x="654" y="78"/>
                      </a:lnTo>
                      <a:lnTo>
                        <a:pt x="660" y="78"/>
                      </a:lnTo>
                      <a:lnTo>
                        <a:pt x="666" y="78"/>
                      </a:lnTo>
                      <a:lnTo>
                        <a:pt x="672" y="78"/>
                      </a:lnTo>
                      <a:lnTo>
                        <a:pt x="678" y="78"/>
                      </a:lnTo>
                      <a:lnTo>
                        <a:pt x="684" y="78"/>
                      </a:lnTo>
                      <a:lnTo>
                        <a:pt x="690" y="78"/>
                      </a:lnTo>
                      <a:lnTo>
                        <a:pt x="696" y="72"/>
                      </a:lnTo>
                      <a:lnTo>
                        <a:pt x="702" y="72"/>
                      </a:lnTo>
                      <a:lnTo>
                        <a:pt x="708" y="72"/>
                      </a:lnTo>
                      <a:lnTo>
                        <a:pt x="714" y="72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69" name="Freeform 597"/>
                <p:cNvSpPr>
                  <a:spLocks/>
                </p:cNvSpPr>
                <p:nvPr/>
              </p:nvSpPr>
              <p:spPr bwMode="auto">
                <a:xfrm>
                  <a:off x="1746" y="2124"/>
                  <a:ext cx="762" cy="144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6"/>
                    </a:cxn>
                    <a:cxn ang="0">
                      <a:pos x="84" y="12"/>
                    </a:cxn>
                    <a:cxn ang="0">
                      <a:pos x="102" y="18"/>
                    </a:cxn>
                    <a:cxn ang="0">
                      <a:pos x="120" y="24"/>
                    </a:cxn>
                    <a:cxn ang="0">
                      <a:pos x="138" y="30"/>
                    </a:cxn>
                    <a:cxn ang="0">
                      <a:pos x="156" y="30"/>
                    </a:cxn>
                    <a:cxn ang="0">
                      <a:pos x="174" y="36"/>
                    </a:cxn>
                    <a:cxn ang="0">
                      <a:pos x="192" y="42"/>
                    </a:cxn>
                    <a:cxn ang="0">
                      <a:pos x="210" y="48"/>
                    </a:cxn>
                    <a:cxn ang="0">
                      <a:pos x="228" y="60"/>
                    </a:cxn>
                    <a:cxn ang="0">
                      <a:pos x="246" y="66"/>
                    </a:cxn>
                    <a:cxn ang="0">
                      <a:pos x="264" y="72"/>
                    </a:cxn>
                    <a:cxn ang="0">
                      <a:pos x="282" y="78"/>
                    </a:cxn>
                    <a:cxn ang="0">
                      <a:pos x="300" y="78"/>
                    </a:cxn>
                    <a:cxn ang="0">
                      <a:pos x="318" y="78"/>
                    </a:cxn>
                    <a:cxn ang="0">
                      <a:pos x="336" y="78"/>
                    </a:cxn>
                    <a:cxn ang="0">
                      <a:pos x="354" y="78"/>
                    </a:cxn>
                    <a:cxn ang="0">
                      <a:pos x="372" y="78"/>
                    </a:cxn>
                    <a:cxn ang="0">
                      <a:pos x="390" y="84"/>
                    </a:cxn>
                    <a:cxn ang="0">
                      <a:pos x="408" y="90"/>
                    </a:cxn>
                    <a:cxn ang="0">
                      <a:pos x="426" y="96"/>
                    </a:cxn>
                    <a:cxn ang="0">
                      <a:pos x="444" y="108"/>
                    </a:cxn>
                    <a:cxn ang="0">
                      <a:pos x="462" y="114"/>
                    </a:cxn>
                    <a:cxn ang="0">
                      <a:pos x="480" y="114"/>
                    </a:cxn>
                    <a:cxn ang="0">
                      <a:pos x="498" y="120"/>
                    </a:cxn>
                    <a:cxn ang="0">
                      <a:pos x="516" y="120"/>
                    </a:cxn>
                    <a:cxn ang="0">
                      <a:pos x="534" y="126"/>
                    </a:cxn>
                    <a:cxn ang="0">
                      <a:pos x="552" y="132"/>
                    </a:cxn>
                    <a:cxn ang="0">
                      <a:pos x="570" y="132"/>
                    </a:cxn>
                    <a:cxn ang="0">
                      <a:pos x="588" y="138"/>
                    </a:cxn>
                    <a:cxn ang="0">
                      <a:pos x="606" y="144"/>
                    </a:cxn>
                    <a:cxn ang="0">
                      <a:pos x="624" y="144"/>
                    </a:cxn>
                    <a:cxn ang="0">
                      <a:pos x="642" y="144"/>
                    </a:cxn>
                    <a:cxn ang="0">
                      <a:pos x="660" y="138"/>
                    </a:cxn>
                    <a:cxn ang="0">
                      <a:pos x="678" y="138"/>
                    </a:cxn>
                    <a:cxn ang="0">
                      <a:pos x="696" y="138"/>
                    </a:cxn>
                    <a:cxn ang="0">
                      <a:pos x="714" y="138"/>
                    </a:cxn>
                    <a:cxn ang="0">
                      <a:pos x="732" y="138"/>
                    </a:cxn>
                    <a:cxn ang="0">
                      <a:pos x="750" y="144"/>
                    </a:cxn>
                  </a:cxnLst>
                  <a:rect l="0" t="0" r="r" b="b"/>
                  <a:pathLst>
                    <a:path w="762" h="144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6"/>
                      </a:lnTo>
                      <a:lnTo>
                        <a:pt x="60" y="6"/>
                      </a:lnTo>
                      <a:lnTo>
                        <a:pt x="66" y="6"/>
                      </a:lnTo>
                      <a:lnTo>
                        <a:pt x="72" y="12"/>
                      </a:lnTo>
                      <a:lnTo>
                        <a:pt x="78" y="12"/>
                      </a:lnTo>
                      <a:lnTo>
                        <a:pt x="84" y="12"/>
                      </a:lnTo>
                      <a:lnTo>
                        <a:pt x="90" y="12"/>
                      </a:lnTo>
                      <a:lnTo>
                        <a:pt x="96" y="18"/>
                      </a:lnTo>
                      <a:lnTo>
                        <a:pt x="102" y="18"/>
                      </a:lnTo>
                      <a:lnTo>
                        <a:pt x="108" y="18"/>
                      </a:lnTo>
                      <a:lnTo>
                        <a:pt x="114" y="24"/>
                      </a:lnTo>
                      <a:lnTo>
                        <a:pt x="120" y="24"/>
                      </a:lnTo>
                      <a:lnTo>
                        <a:pt x="126" y="24"/>
                      </a:lnTo>
                      <a:lnTo>
                        <a:pt x="132" y="24"/>
                      </a:lnTo>
                      <a:lnTo>
                        <a:pt x="138" y="30"/>
                      </a:lnTo>
                      <a:lnTo>
                        <a:pt x="144" y="30"/>
                      </a:lnTo>
                      <a:lnTo>
                        <a:pt x="150" y="30"/>
                      </a:lnTo>
                      <a:lnTo>
                        <a:pt x="156" y="30"/>
                      </a:lnTo>
                      <a:lnTo>
                        <a:pt x="162" y="30"/>
                      </a:lnTo>
                      <a:lnTo>
                        <a:pt x="168" y="36"/>
                      </a:lnTo>
                      <a:lnTo>
                        <a:pt x="174" y="36"/>
                      </a:lnTo>
                      <a:lnTo>
                        <a:pt x="180" y="36"/>
                      </a:lnTo>
                      <a:lnTo>
                        <a:pt x="186" y="36"/>
                      </a:lnTo>
                      <a:lnTo>
                        <a:pt x="192" y="42"/>
                      </a:lnTo>
                      <a:lnTo>
                        <a:pt x="198" y="42"/>
                      </a:lnTo>
                      <a:lnTo>
                        <a:pt x="204" y="48"/>
                      </a:lnTo>
                      <a:lnTo>
                        <a:pt x="210" y="48"/>
                      </a:lnTo>
                      <a:lnTo>
                        <a:pt x="216" y="54"/>
                      </a:lnTo>
                      <a:lnTo>
                        <a:pt x="222" y="54"/>
                      </a:lnTo>
                      <a:lnTo>
                        <a:pt x="228" y="60"/>
                      </a:lnTo>
                      <a:lnTo>
                        <a:pt x="234" y="60"/>
                      </a:lnTo>
                      <a:lnTo>
                        <a:pt x="240" y="60"/>
                      </a:lnTo>
                      <a:lnTo>
                        <a:pt x="246" y="66"/>
                      </a:lnTo>
                      <a:lnTo>
                        <a:pt x="252" y="66"/>
                      </a:lnTo>
                      <a:lnTo>
                        <a:pt x="258" y="72"/>
                      </a:lnTo>
                      <a:lnTo>
                        <a:pt x="264" y="72"/>
                      </a:lnTo>
                      <a:lnTo>
                        <a:pt x="270" y="72"/>
                      </a:lnTo>
                      <a:lnTo>
                        <a:pt x="276" y="78"/>
                      </a:lnTo>
                      <a:lnTo>
                        <a:pt x="282" y="78"/>
                      </a:lnTo>
                      <a:lnTo>
                        <a:pt x="288" y="78"/>
                      </a:lnTo>
                      <a:lnTo>
                        <a:pt x="294" y="78"/>
                      </a:lnTo>
                      <a:lnTo>
                        <a:pt x="300" y="78"/>
                      </a:lnTo>
                      <a:lnTo>
                        <a:pt x="306" y="78"/>
                      </a:lnTo>
                      <a:lnTo>
                        <a:pt x="312" y="78"/>
                      </a:lnTo>
                      <a:lnTo>
                        <a:pt x="318" y="78"/>
                      </a:lnTo>
                      <a:lnTo>
                        <a:pt x="324" y="78"/>
                      </a:lnTo>
                      <a:lnTo>
                        <a:pt x="330" y="78"/>
                      </a:lnTo>
                      <a:lnTo>
                        <a:pt x="336" y="78"/>
                      </a:lnTo>
                      <a:lnTo>
                        <a:pt x="342" y="78"/>
                      </a:lnTo>
                      <a:lnTo>
                        <a:pt x="348" y="78"/>
                      </a:lnTo>
                      <a:lnTo>
                        <a:pt x="354" y="78"/>
                      </a:lnTo>
                      <a:lnTo>
                        <a:pt x="360" y="78"/>
                      </a:lnTo>
                      <a:lnTo>
                        <a:pt x="366" y="78"/>
                      </a:lnTo>
                      <a:lnTo>
                        <a:pt x="372" y="78"/>
                      </a:lnTo>
                      <a:lnTo>
                        <a:pt x="378" y="78"/>
                      </a:lnTo>
                      <a:lnTo>
                        <a:pt x="384" y="78"/>
                      </a:lnTo>
                      <a:lnTo>
                        <a:pt x="390" y="84"/>
                      </a:lnTo>
                      <a:lnTo>
                        <a:pt x="396" y="84"/>
                      </a:lnTo>
                      <a:lnTo>
                        <a:pt x="402" y="90"/>
                      </a:lnTo>
                      <a:lnTo>
                        <a:pt x="408" y="90"/>
                      </a:lnTo>
                      <a:lnTo>
                        <a:pt x="414" y="90"/>
                      </a:lnTo>
                      <a:lnTo>
                        <a:pt x="420" y="96"/>
                      </a:lnTo>
                      <a:lnTo>
                        <a:pt x="426" y="96"/>
                      </a:lnTo>
                      <a:lnTo>
                        <a:pt x="432" y="102"/>
                      </a:lnTo>
                      <a:lnTo>
                        <a:pt x="438" y="102"/>
                      </a:lnTo>
                      <a:lnTo>
                        <a:pt x="444" y="108"/>
                      </a:lnTo>
                      <a:lnTo>
                        <a:pt x="450" y="108"/>
                      </a:lnTo>
                      <a:lnTo>
                        <a:pt x="456" y="108"/>
                      </a:lnTo>
                      <a:lnTo>
                        <a:pt x="462" y="114"/>
                      </a:lnTo>
                      <a:lnTo>
                        <a:pt x="468" y="114"/>
                      </a:lnTo>
                      <a:lnTo>
                        <a:pt x="474" y="114"/>
                      </a:lnTo>
                      <a:lnTo>
                        <a:pt x="480" y="114"/>
                      </a:lnTo>
                      <a:lnTo>
                        <a:pt x="486" y="114"/>
                      </a:lnTo>
                      <a:lnTo>
                        <a:pt x="492" y="120"/>
                      </a:lnTo>
                      <a:lnTo>
                        <a:pt x="498" y="120"/>
                      </a:lnTo>
                      <a:lnTo>
                        <a:pt x="504" y="120"/>
                      </a:lnTo>
                      <a:lnTo>
                        <a:pt x="510" y="120"/>
                      </a:lnTo>
                      <a:lnTo>
                        <a:pt x="516" y="120"/>
                      </a:lnTo>
                      <a:lnTo>
                        <a:pt x="522" y="120"/>
                      </a:lnTo>
                      <a:lnTo>
                        <a:pt x="528" y="126"/>
                      </a:lnTo>
                      <a:lnTo>
                        <a:pt x="534" y="126"/>
                      </a:lnTo>
                      <a:lnTo>
                        <a:pt x="540" y="126"/>
                      </a:lnTo>
                      <a:lnTo>
                        <a:pt x="546" y="126"/>
                      </a:lnTo>
                      <a:lnTo>
                        <a:pt x="552" y="132"/>
                      </a:lnTo>
                      <a:lnTo>
                        <a:pt x="558" y="132"/>
                      </a:lnTo>
                      <a:lnTo>
                        <a:pt x="564" y="132"/>
                      </a:lnTo>
                      <a:lnTo>
                        <a:pt x="570" y="132"/>
                      </a:lnTo>
                      <a:lnTo>
                        <a:pt x="576" y="138"/>
                      </a:lnTo>
                      <a:lnTo>
                        <a:pt x="582" y="138"/>
                      </a:lnTo>
                      <a:lnTo>
                        <a:pt x="588" y="138"/>
                      </a:lnTo>
                      <a:lnTo>
                        <a:pt x="594" y="138"/>
                      </a:lnTo>
                      <a:lnTo>
                        <a:pt x="600" y="138"/>
                      </a:lnTo>
                      <a:lnTo>
                        <a:pt x="606" y="144"/>
                      </a:lnTo>
                      <a:lnTo>
                        <a:pt x="612" y="144"/>
                      </a:lnTo>
                      <a:lnTo>
                        <a:pt x="618" y="144"/>
                      </a:lnTo>
                      <a:lnTo>
                        <a:pt x="624" y="144"/>
                      </a:lnTo>
                      <a:lnTo>
                        <a:pt x="630" y="144"/>
                      </a:lnTo>
                      <a:lnTo>
                        <a:pt x="636" y="144"/>
                      </a:lnTo>
                      <a:lnTo>
                        <a:pt x="642" y="144"/>
                      </a:lnTo>
                      <a:lnTo>
                        <a:pt x="648" y="138"/>
                      </a:lnTo>
                      <a:lnTo>
                        <a:pt x="654" y="138"/>
                      </a:lnTo>
                      <a:lnTo>
                        <a:pt x="660" y="138"/>
                      </a:lnTo>
                      <a:lnTo>
                        <a:pt x="666" y="138"/>
                      </a:lnTo>
                      <a:lnTo>
                        <a:pt x="672" y="138"/>
                      </a:lnTo>
                      <a:lnTo>
                        <a:pt x="678" y="138"/>
                      </a:lnTo>
                      <a:lnTo>
                        <a:pt x="684" y="138"/>
                      </a:lnTo>
                      <a:lnTo>
                        <a:pt x="690" y="138"/>
                      </a:lnTo>
                      <a:lnTo>
                        <a:pt x="696" y="138"/>
                      </a:lnTo>
                      <a:lnTo>
                        <a:pt x="702" y="138"/>
                      </a:lnTo>
                      <a:lnTo>
                        <a:pt x="708" y="138"/>
                      </a:lnTo>
                      <a:lnTo>
                        <a:pt x="714" y="138"/>
                      </a:lnTo>
                      <a:lnTo>
                        <a:pt x="720" y="138"/>
                      </a:lnTo>
                      <a:lnTo>
                        <a:pt x="726" y="138"/>
                      </a:lnTo>
                      <a:lnTo>
                        <a:pt x="732" y="138"/>
                      </a:lnTo>
                      <a:lnTo>
                        <a:pt x="738" y="138"/>
                      </a:lnTo>
                      <a:lnTo>
                        <a:pt x="744" y="144"/>
                      </a:lnTo>
                      <a:lnTo>
                        <a:pt x="750" y="144"/>
                      </a:lnTo>
                      <a:lnTo>
                        <a:pt x="756" y="144"/>
                      </a:lnTo>
                      <a:lnTo>
                        <a:pt x="762" y="144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70" name="Freeform 598"/>
                <p:cNvSpPr>
                  <a:spLocks/>
                </p:cNvSpPr>
                <p:nvPr/>
              </p:nvSpPr>
              <p:spPr bwMode="auto">
                <a:xfrm>
                  <a:off x="2508" y="2268"/>
                  <a:ext cx="762" cy="18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30" y="6"/>
                    </a:cxn>
                    <a:cxn ang="0">
                      <a:pos x="48" y="6"/>
                    </a:cxn>
                    <a:cxn ang="0">
                      <a:pos x="66" y="6"/>
                    </a:cxn>
                    <a:cxn ang="0">
                      <a:pos x="84" y="6"/>
                    </a:cxn>
                    <a:cxn ang="0">
                      <a:pos x="102" y="6"/>
                    </a:cxn>
                    <a:cxn ang="0">
                      <a:pos x="120" y="6"/>
                    </a:cxn>
                    <a:cxn ang="0">
                      <a:pos x="138" y="6"/>
                    </a:cxn>
                    <a:cxn ang="0">
                      <a:pos x="156" y="12"/>
                    </a:cxn>
                    <a:cxn ang="0">
                      <a:pos x="174" y="12"/>
                    </a:cxn>
                    <a:cxn ang="0">
                      <a:pos x="192" y="12"/>
                    </a:cxn>
                    <a:cxn ang="0">
                      <a:pos x="210" y="12"/>
                    </a:cxn>
                    <a:cxn ang="0">
                      <a:pos x="228" y="12"/>
                    </a:cxn>
                    <a:cxn ang="0">
                      <a:pos x="246" y="12"/>
                    </a:cxn>
                    <a:cxn ang="0">
                      <a:pos x="264" y="6"/>
                    </a:cxn>
                    <a:cxn ang="0">
                      <a:pos x="282" y="6"/>
                    </a:cxn>
                    <a:cxn ang="0">
                      <a:pos x="300" y="12"/>
                    </a:cxn>
                    <a:cxn ang="0">
                      <a:pos x="318" y="12"/>
                    </a:cxn>
                    <a:cxn ang="0">
                      <a:pos x="336" y="18"/>
                    </a:cxn>
                    <a:cxn ang="0">
                      <a:pos x="354" y="18"/>
                    </a:cxn>
                    <a:cxn ang="0">
                      <a:pos x="372" y="18"/>
                    </a:cxn>
                    <a:cxn ang="0">
                      <a:pos x="390" y="18"/>
                    </a:cxn>
                    <a:cxn ang="0">
                      <a:pos x="408" y="18"/>
                    </a:cxn>
                    <a:cxn ang="0">
                      <a:pos x="426" y="18"/>
                    </a:cxn>
                    <a:cxn ang="0">
                      <a:pos x="444" y="18"/>
                    </a:cxn>
                    <a:cxn ang="0">
                      <a:pos x="462" y="18"/>
                    </a:cxn>
                    <a:cxn ang="0">
                      <a:pos x="480" y="18"/>
                    </a:cxn>
                    <a:cxn ang="0">
                      <a:pos x="498" y="18"/>
                    </a:cxn>
                    <a:cxn ang="0">
                      <a:pos x="516" y="18"/>
                    </a:cxn>
                    <a:cxn ang="0">
                      <a:pos x="534" y="18"/>
                    </a:cxn>
                    <a:cxn ang="0">
                      <a:pos x="552" y="18"/>
                    </a:cxn>
                    <a:cxn ang="0">
                      <a:pos x="570" y="18"/>
                    </a:cxn>
                    <a:cxn ang="0">
                      <a:pos x="588" y="18"/>
                    </a:cxn>
                    <a:cxn ang="0">
                      <a:pos x="606" y="18"/>
                    </a:cxn>
                    <a:cxn ang="0">
                      <a:pos x="624" y="18"/>
                    </a:cxn>
                    <a:cxn ang="0">
                      <a:pos x="642" y="18"/>
                    </a:cxn>
                    <a:cxn ang="0">
                      <a:pos x="660" y="18"/>
                    </a:cxn>
                    <a:cxn ang="0">
                      <a:pos x="678" y="18"/>
                    </a:cxn>
                    <a:cxn ang="0">
                      <a:pos x="696" y="18"/>
                    </a:cxn>
                    <a:cxn ang="0">
                      <a:pos x="714" y="18"/>
                    </a:cxn>
                    <a:cxn ang="0">
                      <a:pos x="732" y="18"/>
                    </a:cxn>
                    <a:cxn ang="0">
                      <a:pos x="750" y="18"/>
                    </a:cxn>
                  </a:cxnLst>
                  <a:rect l="0" t="0" r="r" b="b"/>
                  <a:pathLst>
                    <a:path w="762" h="18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24" y="6"/>
                      </a:lnTo>
                      <a:lnTo>
                        <a:pt x="30" y="6"/>
                      </a:lnTo>
                      <a:lnTo>
                        <a:pt x="36" y="6"/>
                      </a:lnTo>
                      <a:lnTo>
                        <a:pt x="42" y="6"/>
                      </a:lnTo>
                      <a:lnTo>
                        <a:pt x="48" y="6"/>
                      </a:lnTo>
                      <a:lnTo>
                        <a:pt x="54" y="6"/>
                      </a:lnTo>
                      <a:lnTo>
                        <a:pt x="60" y="6"/>
                      </a:lnTo>
                      <a:lnTo>
                        <a:pt x="66" y="6"/>
                      </a:lnTo>
                      <a:lnTo>
                        <a:pt x="72" y="6"/>
                      </a:lnTo>
                      <a:lnTo>
                        <a:pt x="78" y="6"/>
                      </a:lnTo>
                      <a:lnTo>
                        <a:pt x="84" y="6"/>
                      </a:lnTo>
                      <a:lnTo>
                        <a:pt x="90" y="6"/>
                      </a:lnTo>
                      <a:lnTo>
                        <a:pt x="96" y="6"/>
                      </a:lnTo>
                      <a:lnTo>
                        <a:pt x="102" y="6"/>
                      </a:lnTo>
                      <a:lnTo>
                        <a:pt x="108" y="6"/>
                      </a:lnTo>
                      <a:lnTo>
                        <a:pt x="114" y="6"/>
                      </a:lnTo>
                      <a:lnTo>
                        <a:pt x="120" y="6"/>
                      </a:lnTo>
                      <a:lnTo>
                        <a:pt x="126" y="6"/>
                      </a:lnTo>
                      <a:lnTo>
                        <a:pt x="132" y="6"/>
                      </a:lnTo>
                      <a:lnTo>
                        <a:pt x="138" y="6"/>
                      </a:lnTo>
                      <a:lnTo>
                        <a:pt x="144" y="12"/>
                      </a:lnTo>
                      <a:lnTo>
                        <a:pt x="150" y="12"/>
                      </a:lnTo>
                      <a:lnTo>
                        <a:pt x="156" y="12"/>
                      </a:lnTo>
                      <a:lnTo>
                        <a:pt x="162" y="12"/>
                      </a:lnTo>
                      <a:lnTo>
                        <a:pt x="168" y="12"/>
                      </a:lnTo>
                      <a:lnTo>
                        <a:pt x="174" y="12"/>
                      </a:lnTo>
                      <a:lnTo>
                        <a:pt x="180" y="12"/>
                      </a:lnTo>
                      <a:lnTo>
                        <a:pt x="186" y="12"/>
                      </a:lnTo>
                      <a:lnTo>
                        <a:pt x="192" y="12"/>
                      </a:lnTo>
                      <a:lnTo>
                        <a:pt x="198" y="12"/>
                      </a:lnTo>
                      <a:lnTo>
                        <a:pt x="204" y="12"/>
                      </a:lnTo>
                      <a:lnTo>
                        <a:pt x="210" y="12"/>
                      </a:lnTo>
                      <a:lnTo>
                        <a:pt x="216" y="12"/>
                      </a:lnTo>
                      <a:lnTo>
                        <a:pt x="222" y="12"/>
                      </a:lnTo>
                      <a:lnTo>
                        <a:pt x="228" y="12"/>
                      </a:lnTo>
                      <a:lnTo>
                        <a:pt x="234" y="12"/>
                      </a:lnTo>
                      <a:lnTo>
                        <a:pt x="240" y="12"/>
                      </a:lnTo>
                      <a:lnTo>
                        <a:pt x="246" y="12"/>
                      </a:lnTo>
                      <a:lnTo>
                        <a:pt x="252" y="12"/>
                      </a:lnTo>
                      <a:lnTo>
                        <a:pt x="258" y="12"/>
                      </a:lnTo>
                      <a:lnTo>
                        <a:pt x="264" y="6"/>
                      </a:lnTo>
                      <a:lnTo>
                        <a:pt x="270" y="6"/>
                      </a:lnTo>
                      <a:lnTo>
                        <a:pt x="276" y="6"/>
                      </a:lnTo>
                      <a:lnTo>
                        <a:pt x="282" y="6"/>
                      </a:lnTo>
                      <a:lnTo>
                        <a:pt x="288" y="12"/>
                      </a:lnTo>
                      <a:lnTo>
                        <a:pt x="294" y="12"/>
                      </a:lnTo>
                      <a:lnTo>
                        <a:pt x="300" y="12"/>
                      </a:lnTo>
                      <a:lnTo>
                        <a:pt x="306" y="12"/>
                      </a:lnTo>
                      <a:lnTo>
                        <a:pt x="312" y="12"/>
                      </a:lnTo>
                      <a:lnTo>
                        <a:pt x="318" y="12"/>
                      </a:lnTo>
                      <a:lnTo>
                        <a:pt x="324" y="12"/>
                      </a:lnTo>
                      <a:lnTo>
                        <a:pt x="330" y="12"/>
                      </a:lnTo>
                      <a:lnTo>
                        <a:pt x="336" y="18"/>
                      </a:lnTo>
                      <a:lnTo>
                        <a:pt x="342" y="18"/>
                      </a:lnTo>
                      <a:lnTo>
                        <a:pt x="348" y="18"/>
                      </a:lnTo>
                      <a:lnTo>
                        <a:pt x="354" y="18"/>
                      </a:lnTo>
                      <a:lnTo>
                        <a:pt x="360" y="18"/>
                      </a:lnTo>
                      <a:lnTo>
                        <a:pt x="366" y="18"/>
                      </a:lnTo>
                      <a:lnTo>
                        <a:pt x="372" y="18"/>
                      </a:lnTo>
                      <a:lnTo>
                        <a:pt x="378" y="18"/>
                      </a:lnTo>
                      <a:lnTo>
                        <a:pt x="384" y="18"/>
                      </a:lnTo>
                      <a:lnTo>
                        <a:pt x="390" y="18"/>
                      </a:lnTo>
                      <a:lnTo>
                        <a:pt x="396" y="18"/>
                      </a:lnTo>
                      <a:lnTo>
                        <a:pt x="402" y="18"/>
                      </a:lnTo>
                      <a:lnTo>
                        <a:pt x="408" y="18"/>
                      </a:lnTo>
                      <a:lnTo>
                        <a:pt x="414" y="18"/>
                      </a:lnTo>
                      <a:lnTo>
                        <a:pt x="420" y="18"/>
                      </a:lnTo>
                      <a:lnTo>
                        <a:pt x="426" y="18"/>
                      </a:lnTo>
                      <a:lnTo>
                        <a:pt x="432" y="18"/>
                      </a:lnTo>
                      <a:lnTo>
                        <a:pt x="438" y="18"/>
                      </a:lnTo>
                      <a:lnTo>
                        <a:pt x="444" y="18"/>
                      </a:lnTo>
                      <a:lnTo>
                        <a:pt x="450" y="18"/>
                      </a:lnTo>
                      <a:lnTo>
                        <a:pt x="456" y="18"/>
                      </a:lnTo>
                      <a:lnTo>
                        <a:pt x="462" y="18"/>
                      </a:lnTo>
                      <a:lnTo>
                        <a:pt x="468" y="18"/>
                      </a:lnTo>
                      <a:lnTo>
                        <a:pt x="474" y="18"/>
                      </a:lnTo>
                      <a:lnTo>
                        <a:pt x="480" y="18"/>
                      </a:lnTo>
                      <a:lnTo>
                        <a:pt x="486" y="18"/>
                      </a:lnTo>
                      <a:lnTo>
                        <a:pt x="492" y="18"/>
                      </a:lnTo>
                      <a:lnTo>
                        <a:pt x="498" y="18"/>
                      </a:lnTo>
                      <a:lnTo>
                        <a:pt x="504" y="18"/>
                      </a:lnTo>
                      <a:lnTo>
                        <a:pt x="510" y="18"/>
                      </a:lnTo>
                      <a:lnTo>
                        <a:pt x="516" y="18"/>
                      </a:lnTo>
                      <a:lnTo>
                        <a:pt x="522" y="18"/>
                      </a:lnTo>
                      <a:lnTo>
                        <a:pt x="528" y="18"/>
                      </a:lnTo>
                      <a:lnTo>
                        <a:pt x="534" y="18"/>
                      </a:lnTo>
                      <a:lnTo>
                        <a:pt x="540" y="18"/>
                      </a:lnTo>
                      <a:lnTo>
                        <a:pt x="546" y="18"/>
                      </a:lnTo>
                      <a:lnTo>
                        <a:pt x="552" y="18"/>
                      </a:lnTo>
                      <a:lnTo>
                        <a:pt x="558" y="18"/>
                      </a:lnTo>
                      <a:lnTo>
                        <a:pt x="564" y="18"/>
                      </a:lnTo>
                      <a:lnTo>
                        <a:pt x="570" y="18"/>
                      </a:lnTo>
                      <a:lnTo>
                        <a:pt x="576" y="18"/>
                      </a:lnTo>
                      <a:lnTo>
                        <a:pt x="582" y="18"/>
                      </a:lnTo>
                      <a:lnTo>
                        <a:pt x="588" y="18"/>
                      </a:lnTo>
                      <a:lnTo>
                        <a:pt x="594" y="18"/>
                      </a:lnTo>
                      <a:lnTo>
                        <a:pt x="600" y="18"/>
                      </a:lnTo>
                      <a:lnTo>
                        <a:pt x="606" y="18"/>
                      </a:lnTo>
                      <a:lnTo>
                        <a:pt x="612" y="18"/>
                      </a:lnTo>
                      <a:lnTo>
                        <a:pt x="618" y="18"/>
                      </a:lnTo>
                      <a:lnTo>
                        <a:pt x="624" y="18"/>
                      </a:lnTo>
                      <a:lnTo>
                        <a:pt x="630" y="18"/>
                      </a:lnTo>
                      <a:lnTo>
                        <a:pt x="636" y="18"/>
                      </a:lnTo>
                      <a:lnTo>
                        <a:pt x="642" y="18"/>
                      </a:lnTo>
                      <a:lnTo>
                        <a:pt x="648" y="18"/>
                      </a:lnTo>
                      <a:lnTo>
                        <a:pt x="654" y="18"/>
                      </a:lnTo>
                      <a:lnTo>
                        <a:pt x="660" y="18"/>
                      </a:lnTo>
                      <a:lnTo>
                        <a:pt x="666" y="18"/>
                      </a:lnTo>
                      <a:lnTo>
                        <a:pt x="672" y="18"/>
                      </a:lnTo>
                      <a:lnTo>
                        <a:pt x="678" y="18"/>
                      </a:lnTo>
                      <a:lnTo>
                        <a:pt x="684" y="18"/>
                      </a:lnTo>
                      <a:lnTo>
                        <a:pt x="690" y="18"/>
                      </a:lnTo>
                      <a:lnTo>
                        <a:pt x="696" y="18"/>
                      </a:lnTo>
                      <a:lnTo>
                        <a:pt x="702" y="18"/>
                      </a:lnTo>
                      <a:lnTo>
                        <a:pt x="708" y="18"/>
                      </a:lnTo>
                      <a:lnTo>
                        <a:pt x="714" y="18"/>
                      </a:lnTo>
                      <a:lnTo>
                        <a:pt x="720" y="18"/>
                      </a:lnTo>
                      <a:lnTo>
                        <a:pt x="726" y="18"/>
                      </a:lnTo>
                      <a:lnTo>
                        <a:pt x="732" y="18"/>
                      </a:lnTo>
                      <a:lnTo>
                        <a:pt x="738" y="18"/>
                      </a:lnTo>
                      <a:lnTo>
                        <a:pt x="744" y="18"/>
                      </a:lnTo>
                      <a:lnTo>
                        <a:pt x="750" y="18"/>
                      </a:lnTo>
                      <a:lnTo>
                        <a:pt x="756" y="18"/>
                      </a:lnTo>
                      <a:lnTo>
                        <a:pt x="762" y="18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71" name="Freeform 599"/>
                <p:cNvSpPr>
                  <a:spLocks/>
                </p:cNvSpPr>
                <p:nvPr/>
              </p:nvSpPr>
              <p:spPr bwMode="auto">
                <a:xfrm>
                  <a:off x="3270" y="2286"/>
                  <a:ext cx="462" cy="6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6"/>
                    </a:cxn>
                    <a:cxn ang="0">
                      <a:pos x="438" y="6"/>
                    </a:cxn>
                    <a:cxn ang="0">
                      <a:pos x="450" y="6"/>
                    </a:cxn>
                    <a:cxn ang="0">
                      <a:pos x="462" y="6"/>
                    </a:cxn>
                  </a:cxnLst>
                  <a:rect l="0" t="0" r="r" b="b"/>
                  <a:pathLst>
                    <a:path w="462" h="6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6"/>
                      </a:lnTo>
                      <a:lnTo>
                        <a:pt x="432" y="6"/>
                      </a:lnTo>
                      <a:lnTo>
                        <a:pt x="438" y="6"/>
                      </a:lnTo>
                      <a:lnTo>
                        <a:pt x="444" y="6"/>
                      </a:lnTo>
                      <a:lnTo>
                        <a:pt x="450" y="6"/>
                      </a:lnTo>
                      <a:lnTo>
                        <a:pt x="456" y="6"/>
                      </a:lnTo>
                      <a:lnTo>
                        <a:pt x="462" y="6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72" name="Freeform 600"/>
                <p:cNvSpPr>
                  <a:spLocks/>
                </p:cNvSpPr>
                <p:nvPr/>
              </p:nvSpPr>
              <p:spPr bwMode="auto">
                <a:xfrm>
                  <a:off x="1032" y="2040"/>
                  <a:ext cx="690" cy="96"/>
                </a:xfrm>
                <a:custGeom>
                  <a:avLst/>
                  <a:gdLst/>
                  <a:ahLst/>
                  <a:cxnLst>
                    <a:cxn ang="0">
                      <a:pos x="0" y="78"/>
                    </a:cxn>
                    <a:cxn ang="0">
                      <a:pos x="6" y="12"/>
                    </a:cxn>
                    <a:cxn ang="0">
                      <a:pos x="18" y="78"/>
                    </a:cxn>
                    <a:cxn ang="0">
                      <a:pos x="24" y="48"/>
                    </a:cxn>
                    <a:cxn ang="0">
                      <a:pos x="36" y="36"/>
                    </a:cxn>
                    <a:cxn ang="0">
                      <a:pos x="48" y="30"/>
                    </a:cxn>
                    <a:cxn ang="0">
                      <a:pos x="72" y="24"/>
                    </a:cxn>
                    <a:cxn ang="0">
                      <a:pos x="78" y="30"/>
                    </a:cxn>
                    <a:cxn ang="0">
                      <a:pos x="90" y="18"/>
                    </a:cxn>
                    <a:cxn ang="0">
                      <a:pos x="108" y="12"/>
                    </a:cxn>
                    <a:cxn ang="0">
                      <a:pos x="132" y="18"/>
                    </a:cxn>
                    <a:cxn ang="0">
                      <a:pos x="138" y="18"/>
                    </a:cxn>
                    <a:cxn ang="0">
                      <a:pos x="156" y="6"/>
                    </a:cxn>
                    <a:cxn ang="0">
                      <a:pos x="174" y="6"/>
                    </a:cxn>
                    <a:cxn ang="0">
                      <a:pos x="192" y="6"/>
                    </a:cxn>
                    <a:cxn ang="0">
                      <a:pos x="210" y="6"/>
                    </a:cxn>
                    <a:cxn ang="0">
                      <a:pos x="228" y="0"/>
                    </a:cxn>
                    <a:cxn ang="0">
                      <a:pos x="246" y="6"/>
                    </a:cxn>
                    <a:cxn ang="0">
                      <a:pos x="264" y="18"/>
                    </a:cxn>
                    <a:cxn ang="0">
                      <a:pos x="282" y="24"/>
                    </a:cxn>
                    <a:cxn ang="0">
                      <a:pos x="300" y="36"/>
                    </a:cxn>
                    <a:cxn ang="0">
                      <a:pos x="318" y="36"/>
                    </a:cxn>
                    <a:cxn ang="0">
                      <a:pos x="336" y="42"/>
                    </a:cxn>
                    <a:cxn ang="0">
                      <a:pos x="354" y="42"/>
                    </a:cxn>
                    <a:cxn ang="0">
                      <a:pos x="372" y="42"/>
                    </a:cxn>
                    <a:cxn ang="0">
                      <a:pos x="390" y="42"/>
                    </a:cxn>
                    <a:cxn ang="0">
                      <a:pos x="408" y="36"/>
                    </a:cxn>
                    <a:cxn ang="0">
                      <a:pos x="426" y="36"/>
                    </a:cxn>
                    <a:cxn ang="0">
                      <a:pos x="444" y="36"/>
                    </a:cxn>
                    <a:cxn ang="0">
                      <a:pos x="462" y="36"/>
                    </a:cxn>
                    <a:cxn ang="0">
                      <a:pos x="480" y="36"/>
                    </a:cxn>
                    <a:cxn ang="0">
                      <a:pos x="498" y="36"/>
                    </a:cxn>
                    <a:cxn ang="0">
                      <a:pos x="516" y="36"/>
                    </a:cxn>
                    <a:cxn ang="0">
                      <a:pos x="534" y="42"/>
                    </a:cxn>
                    <a:cxn ang="0">
                      <a:pos x="552" y="42"/>
                    </a:cxn>
                    <a:cxn ang="0">
                      <a:pos x="570" y="48"/>
                    </a:cxn>
                    <a:cxn ang="0">
                      <a:pos x="588" y="54"/>
                    </a:cxn>
                    <a:cxn ang="0">
                      <a:pos x="606" y="60"/>
                    </a:cxn>
                    <a:cxn ang="0">
                      <a:pos x="624" y="72"/>
                    </a:cxn>
                    <a:cxn ang="0">
                      <a:pos x="642" y="78"/>
                    </a:cxn>
                    <a:cxn ang="0">
                      <a:pos x="660" y="78"/>
                    </a:cxn>
                    <a:cxn ang="0">
                      <a:pos x="678" y="78"/>
                    </a:cxn>
                  </a:cxnLst>
                  <a:rect l="0" t="0" r="r" b="b"/>
                  <a:pathLst>
                    <a:path w="690" h="96">
                      <a:moveTo>
                        <a:pt x="0" y="42"/>
                      </a:moveTo>
                      <a:lnTo>
                        <a:pt x="0" y="96"/>
                      </a:lnTo>
                      <a:lnTo>
                        <a:pt x="0" y="78"/>
                      </a:lnTo>
                      <a:lnTo>
                        <a:pt x="6" y="66"/>
                      </a:lnTo>
                      <a:lnTo>
                        <a:pt x="6" y="6"/>
                      </a:lnTo>
                      <a:lnTo>
                        <a:pt x="6" y="12"/>
                      </a:lnTo>
                      <a:lnTo>
                        <a:pt x="12" y="18"/>
                      </a:lnTo>
                      <a:lnTo>
                        <a:pt x="12" y="72"/>
                      </a:lnTo>
                      <a:lnTo>
                        <a:pt x="18" y="78"/>
                      </a:lnTo>
                      <a:lnTo>
                        <a:pt x="18" y="60"/>
                      </a:lnTo>
                      <a:lnTo>
                        <a:pt x="24" y="54"/>
                      </a:lnTo>
                      <a:lnTo>
                        <a:pt x="24" y="48"/>
                      </a:lnTo>
                      <a:lnTo>
                        <a:pt x="30" y="42"/>
                      </a:lnTo>
                      <a:lnTo>
                        <a:pt x="30" y="30"/>
                      </a:lnTo>
                      <a:lnTo>
                        <a:pt x="36" y="36"/>
                      </a:lnTo>
                      <a:lnTo>
                        <a:pt x="36" y="48"/>
                      </a:lnTo>
                      <a:lnTo>
                        <a:pt x="48" y="48"/>
                      </a:lnTo>
                      <a:lnTo>
                        <a:pt x="48" y="30"/>
                      </a:lnTo>
                      <a:lnTo>
                        <a:pt x="54" y="30"/>
                      </a:lnTo>
                      <a:lnTo>
                        <a:pt x="60" y="36"/>
                      </a:lnTo>
                      <a:lnTo>
                        <a:pt x="72" y="24"/>
                      </a:lnTo>
                      <a:lnTo>
                        <a:pt x="66" y="24"/>
                      </a:lnTo>
                      <a:lnTo>
                        <a:pt x="72" y="24"/>
                      </a:lnTo>
                      <a:lnTo>
                        <a:pt x="78" y="30"/>
                      </a:lnTo>
                      <a:lnTo>
                        <a:pt x="90" y="18"/>
                      </a:lnTo>
                      <a:lnTo>
                        <a:pt x="84" y="18"/>
                      </a:lnTo>
                      <a:lnTo>
                        <a:pt x="90" y="18"/>
                      </a:lnTo>
                      <a:lnTo>
                        <a:pt x="96" y="18"/>
                      </a:lnTo>
                      <a:lnTo>
                        <a:pt x="102" y="18"/>
                      </a:lnTo>
                      <a:lnTo>
                        <a:pt x="108" y="12"/>
                      </a:lnTo>
                      <a:lnTo>
                        <a:pt x="114" y="12"/>
                      </a:lnTo>
                      <a:lnTo>
                        <a:pt x="120" y="18"/>
                      </a:lnTo>
                      <a:lnTo>
                        <a:pt x="132" y="18"/>
                      </a:lnTo>
                      <a:lnTo>
                        <a:pt x="126" y="18"/>
                      </a:lnTo>
                      <a:lnTo>
                        <a:pt x="132" y="18"/>
                      </a:lnTo>
                      <a:lnTo>
                        <a:pt x="138" y="18"/>
                      </a:lnTo>
                      <a:lnTo>
                        <a:pt x="144" y="12"/>
                      </a:lnTo>
                      <a:lnTo>
                        <a:pt x="150" y="12"/>
                      </a:lnTo>
                      <a:lnTo>
                        <a:pt x="156" y="6"/>
                      </a:lnTo>
                      <a:lnTo>
                        <a:pt x="162" y="6"/>
                      </a:lnTo>
                      <a:lnTo>
                        <a:pt x="168" y="6"/>
                      </a:lnTo>
                      <a:lnTo>
                        <a:pt x="174" y="6"/>
                      </a:lnTo>
                      <a:lnTo>
                        <a:pt x="180" y="6"/>
                      </a:lnTo>
                      <a:lnTo>
                        <a:pt x="186" y="6"/>
                      </a:lnTo>
                      <a:lnTo>
                        <a:pt x="192" y="6"/>
                      </a:lnTo>
                      <a:lnTo>
                        <a:pt x="198" y="6"/>
                      </a:lnTo>
                      <a:lnTo>
                        <a:pt x="204" y="6"/>
                      </a:lnTo>
                      <a:lnTo>
                        <a:pt x="210" y="6"/>
                      </a:lnTo>
                      <a:lnTo>
                        <a:pt x="216" y="6"/>
                      </a:lnTo>
                      <a:lnTo>
                        <a:pt x="222" y="6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6"/>
                      </a:lnTo>
                      <a:lnTo>
                        <a:pt x="252" y="6"/>
                      </a:lnTo>
                      <a:lnTo>
                        <a:pt x="258" y="12"/>
                      </a:lnTo>
                      <a:lnTo>
                        <a:pt x="264" y="18"/>
                      </a:lnTo>
                      <a:lnTo>
                        <a:pt x="270" y="18"/>
                      </a:lnTo>
                      <a:lnTo>
                        <a:pt x="276" y="24"/>
                      </a:lnTo>
                      <a:lnTo>
                        <a:pt x="282" y="24"/>
                      </a:lnTo>
                      <a:lnTo>
                        <a:pt x="288" y="30"/>
                      </a:lnTo>
                      <a:lnTo>
                        <a:pt x="294" y="30"/>
                      </a:lnTo>
                      <a:lnTo>
                        <a:pt x="300" y="36"/>
                      </a:lnTo>
                      <a:lnTo>
                        <a:pt x="306" y="36"/>
                      </a:lnTo>
                      <a:lnTo>
                        <a:pt x="312" y="36"/>
                      </a:lnTo>
                      <a:lnTo>
                        <a:pt x="318" y="36"/>
                      </a:lnTo>
                      <a:lnTo>
                        <a:pt x="324" y="42"/>
                      </a:lnTo>
                      <a:lnTo>
                        <a:pt x="330" y="42"/>
                      </a:lnTo>
                      <a:lnTo>
                        <a:pt x="336" y="42"/>
                      </a:lnTo>
                      <a:lnTo>
                        <a:pt x="342" y="42"/>
                      </a:lnTo>
                      <a:lnTo>
                        <a:pt x="348" y="42"/>
                      </a:lnTo>
                      <a:lnTo>
                        <a:pt x="354" y="42"/>
                      </a:lnTo>
                      <a:lnTo>
                        <a:pt x="360" y="42"/>
                      </a:lnTo>
                      <a:lnTo>
                        <a:pt x="366" y="42"/>
                      </a:lnTo>
                      <a:lnTo>
                        <a:pt x="372" y="42"/>
                      </a:lnTo>
                      <a:lnTo>
                        <a:pt x="378" y="42"/>
                      </a:lnTo>
                      <a:lnTo>
                        <a:pt x="384" y="42"/>
                      </a:lnTo>
                      <a:lnTo>
                        <a:pt x="390" y="42"/>
                      </a:lnTo>
                      <a:lnTo>
                        <a:pt x="396" y="42"/>
                      </a:lnTo>
                      <a:lnTo>
                        <a:pt x="402" y="42"/>
                      </a:lnTo>
                      <a:lnTo>
                        <a:pt x="408" y="36"/>
                      </a:lnTo>
                      <a:lnTo>
                        <a:pt x="414" y="36"/>
                      </a:lnTo>
                      <a:lnTo>
                        <a:pt x="420" y="36"/>
                      </a:lnTo>
                      <a:lnTo>
                        <a:pt x="426" y="36"/>
                      </a:lnTo>
                      <a:lnTo>
                        <a:pt x="432" y="36"/>
                      </a:lnTo>
                      <a:lnTo>
                        <a:pt x="438" y="36"/>
                      </a:lnTo>
                      <a:lnTo>
                        <a:pt x="444" y="36"/>
                      </a:lnTo>
                      <a:lnTo>
                        <a:pt x="450" y="36"/>
                      </a:lnTo>
                      <a:lnTo>
                        <a:pt x="456" y="36"/>
                      </a:lnTo>
                      <a:lnTo>
                        <a:pt x="462" y="36"/>
                      </a:lnTo>
                      <a:lnTo>
                        <a:pt x="468" y="36"/>
                      </a:lnTo>
                      <a:lnTo>
                        <a:pt x="474" y="36"/>
                      </a:lnTo>
                      <a:lnTo>
                        <a:pt x="480" y="36"/>
                      </a:lnTo>
                      <a:lnTo>
                        <a:pt x="486" y="36"/>
                      </a:lnTo>
                      <a:lnTo>
                        <a:pt x="492" y="36"/>
                      </a:lnTo>
                      <a:lnTo>
                        <a:pt x="498" y="36"/>
                      </a:lnTo>
                      <a:lnTo>
                        <a:pt x="504" y="36"/>
                      </a:lnTo>
                      <a:lnTo>
                        <a:pt x="510" y="36"/>
                      </a:lnTo>
                      <a:lnTo>
                        <a:pt x="516" y="36"/>
                      </a:lnTo>
                      <a:lnTo>
                        <a:pt x="522" y="36"/>
                      </a:lnTo>
                      <a:lnTo>
                        <a:pt x="528" y="36"/>
                      </a:lnTo>
                      <a:lnTo>
                        <a:pt x="534" y="42"/>
                      </a:lnTo>
                      <a:lnTo>
                        <a:pt x="540" y="42"/>
                      </a:lnTo>
                      <a:lnTo>
                        <a:pt x="546" y="42"/>
                      </a:lnTo>
                      <a:lnTo>
                        <a:pt x="552" y="42"/>
                      </a:lnTo>
                      <a:lnTo>
                        <a:pt x="558" y="42"/>
                      </a:lnTo>
                      <a:lnTo>
                        <a:pt x="564" y="48"/>
                      </a:lnTo>
                      <a:lnTo>
                        <a:pt x="570" y="48"/>
                      </a:lnTo>
                      <a:lnTo>
                        <a:pt x="576" y="48"/>
                      </a:lnTo>
                      <a:lnTo>
                        <a:pt x="582" y="54"/>
                      </a:lnTo>
                      <a:lnTo>
                        <a:pt x="588" y="54"/>
                      </a:lnTo>
                      <a:lnTo>
                        <a:pt x="594" y="60"/>
                      </a:lnTo>
                      <a:lnTo>
                        <a:pt x="600" y="60"/>
                      </a:lnTo>
                      <a:lnTo>
                        <a:pt x="606" y="60"/>
                      </a:lnTo>
                      <a:lnTo>
                        <a:pt x="612" y="66"/>
                      </a:lnTo>
                      <a:lnTo>
                        <a:pt x="618" y="66"/>
                      </a:lnTo>
                      <a:lnTo>
                        <a:pt x="624" y="72"/>
                      </a:lnTo>
                      <a:lnTo>
                        <a:pt x="630" y="72"/>
                      </a:lnTo>
                      <a:lnTo>
                        <a:pt x="636" y="72"/>
                      </a:lnTo>
                      <a:lnTo>
                        <a:pt x="642" y="78"/>
                      </a:lnTo>
                      <a:lnTo>
                        <a:pt x="648" y="78"/>
                      </a:lnTo>
                      <a:lnTo>
                        <a:pt x="654" y="78"/>
                      </a:lnTo>
                      <a:lnTo>
                        <a:pt x="660" y="78"/>
                      </a:lnTo>
                      <a:lnTo>
                        <a:pt x="666" y="78"/>
                      </a:lnTo>
                      <a:lnTo>
                        <a:pt x="672" y="78"/>
                      </a:lnTo>
                      <a:lnTo>
                        <a:pt x="678" y="78"/>
                      </a:lnTo>
                      <a:lnTo>
                        <a:pt x="684" y="78"/>
                      </a:lnTo>
                      <a:lnTo>
                        <a:pt x="690" y="78"/>
                      </a:lnTo>
                    </a:path>
                  </a:pathLst>
                </a:custGeom>
                <a:noFill/>
                <a:ln w="12700">
                  <a:solidFill>
                    <a:srgbClr val="BFB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73" name="Freeform 601"/>
                <p:cNvSpPr>
                  <a:spLocks/>
                </p:cNvSpPr>
                <p:nvPr/>
              </p:nvSpPr>
              <p:spPr bwMode="auto">
                <a:xfrm>
                  <a:off x="1722" y="2112"/>
                  <a:ext cx="762" cy="144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6"/>
                    </a:cxn>
                    <a:cxn ang="0">
                      <a:pos x="102" y="12"/>
                    </a:cxn>
                    <a:cxn ang="0">
                      <a:pos x="120" y="18"/>
                    </a:cxn>
                    <a:cxn ang="0">
                      <a:pos x="138" y="24"/>
                    </a:cxn>
                    <a:cxn ang="0">
                      <a:pos x="156" y="24"/>
                    </a:cxn>
                    <a:cxn ang="0">
                      <a:pos x="174" y="30"/>
                    </a:cxn>
                    <a:cxn ang="0">
                      <a:pos x="192" y="36"/>
                    </a:cxn>
                    <a:cxn ang="0">
                      <a:pos x="210" y="42"/>
                    </a:cxn>
                    <a:cxn ang="0">
                      <a:pos x="228" y="48"/>
                    </a:cxn>
                    <a:cxn ang="0">
                      <a:pos x="246" y="54"/>
                    </a:cxn>
                    <a:cxn ang="0">
                      <a:pos x="264" y="66"/>
                    </a:cxn>
                    <a:cxn ang="0">
                      <a:pos x="282" y="72"/>
                    </a:cxn>
                    <a:cxn ang="0">
                      <a:pos x="300" y="78"/>
                    </a:cxn>
                    <a:cxn ang="0">
                      <a:pos x="318" y="78"/>
                    </a:cxn>
                    <a:cxn ang="0">
                      <a:pos x="336" y="78"/>
                    </a:cxn>
                    <a:cxn ang="0">
                      <a:pos x="354" y="78"/>
                    </a:cxn>
                    <a:cxn ang="0">
                      <a:pos x="372" y="78"/>
                    </a:cxn>
                    <a:cxn ang="0">
                      <a:pos x="390" y="78"/>
                    </a:cxn>
                    <a:cxn ang="0">
                      <a:pos x="408" y="84"/>
                    </a:cxn>
                    <a:cxn ang="0">
                      <a:pos x="426" y="90"/>
                    </a:cxn>
                    <a:cxn ang="0">
                      <a:pos x="444" y="96"/>
                    </a:cxn>
                    <a:cxn ang="0">
                      <a:pos x="462" y="102"/>
                    </a:cxn>
                    <a:cxn ang="0">
                      <a:pos x="480" y="108"/>
                    </a:cxn>
                    <a:cxn ang="0">
                      <a:pos x="498" y="114"/>
                    </a:cxn>
                    <a:cxn ang="0">
                      <a:pos x="516" y="120"/>
                    </a:cxn>
                    <a:cxn ang="0">
                      <a:pos x="534" y="120"/>
                    </a:cxn>
                    <a:cxn ang="0">
                      <a:pos x="552" y="126"/>
                    </a:cxn>
                    <a:cxn ang="0">
                      <a:pos x="570" y="126"/>
                    </a:cxn>
                    <a:cxn ang="0">
                      <a:pos x="588" y="132"/>
                    </a:cxn>
                    <a:cxn ang="0">
                      <a:pos x="606" y="138"/>
                    </a:cxn>
                    <a:cxn ang="0">
                      <a:pos x="624" y="144"/>
                    </a:cxn>
                    <a:cxn ang="0">
                      <a:pos x="642" y="144"/>
                    </a:cxn>
                    <a:cxn ang="0">
                      <a:pos x="660" y="144"/>
                    </a:cxn>
                    <a:cxn ang="0">
                      <a:pos x="678" y="144"/>
                    </a:cxn>
                    <a:cxn ang="0">
                      <a:pos x="696" y="138"/>
                    </a:cxn>
                    <a:cxn ang="0">
                      <a:pos x="714" y="138"/>
                    </a:cxn>
                    <a:cxn ang="0">
                      <a:pos x="732" y="138"/>
                    </a:cxn>
                    <a:cxn ang="0">
                      <a:pos x="750" y="138"/>
                    </a:cxn>
                  </a:cxnLst>
                  <a:rect l="0" t="0" r="r" b="b"/>
                  <a:pathLst>
                    <a:path w="762" h="144">
                      <a:moveTo>
                        <a:pt x="0" y="6"/>
                      </a:moveTo>
                      <a:lnTo>
                        <a:pt x="6" y="6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6"/>
                      </a:lnTo>
                      <a:lnTo>
                        <a:pt x="78" y="6"/>
                      </a:lnTo>
                      <a:lnTo>
                        <a:pt x="84" y="6"/>
                      </a:lnTo>
                      <a:lnTo>
                        <a:pt x="90" y="6"/>
                      </a:lnTo>
                      <a:lnTo>
                        <a:pt x="96" y="12"/>
                      </a:lnTo>
                      <a:lnTo>
                        <a:pt x="102" y="12"/>
                      </a:lnTo>
                      <a:lnTo>
                        <a:pt x="108" y="12"/>
                      </a:lnTo>
                      <a:lnTo>
                        <a:pt x="114" y="18"/>
                      </a:lnTo>
                      <a:lnTo>
                        <a:pt x="120" y="18"/>
                      </a:lnTo>
                      <a:lnTo>
                        <a:pt x="126" y="18"/>
                      </a:lnTo>
                      <a:lnTo>
                        <a:pt x="132" y="24"/>
                      </a:lnTo>
                      <a:lnTo>
                        <a:pt x="138" y="24"/>
                      </a:lnTo>
                      <a:lnTo>
                        <a:pt x="144" y="24"/>
                      </a:lnTo>
                      <a:lnTo>
                        <a:pt x="150" y="24"/>
                      </a:lnTo>
                      <a:lnTo>
                        <a:pt x="156" y="24"/>
                      </a:lnTo>
                      <a:lnTo>
                        <a:pt x="162" y="30"/>
                      </a:lnTo>
                      <a:lnTo>
                        <a:pt x="168" y="30"/>
                      </a:lnTo>
                      <a:lnTo>
                        <a:pt x="174" y="30"/>
                      </a:lnTo>
                      <a:lnTo>
                        <a:pt x="180" y="30"/>
                      </a:lnTo>
                      <a:lnTo>
                        <a:pt x="186" y="36"/>
                      </a:lnTo>
                      <a:lnTo>
                        <a:pt x="192" y="36"/>
                      </a:lnTo>
                      <a:lnTo>
                        <a:pt x="198" y="36"/>
                      </a:lnTo>
                      <a:lnTo>
                        <a:pt x="204" y="36"/>
                      </a:lnTo>
                      <a:lnTo>
                        <a:pt x="210" y="42"/>
                      </a:lnTo>
                      <a:lnTo>
                        <a:pt x="216" y="42"/>
                      </a:lnTo>
                      <a:lnTo>
                        <a:pt x="222" y="42"/>
                      </a:lnTo>
                      <a:lnTo>
                        <a:pt x="228" y="48"/>
                      </a:lnTo>
                      <a:lnTo>
                        <a:pt x="234" y="48"/>
                      </a:lnTo>
                      <a:lnTo>
                        <a:pt x="240" y="54"/>
                      </a:lnTo>
                      <a:lnTo>
                        <a:pt x="246" y="54"/>
                      </a:lnTo>
                      <a:lnTo>
                        <a:pt x="252" y="60"/>
                      </a:lnTo>
                      <a:lnTo>
                        <a:pt x="258" y="60"/>
                      </a:lnTo>
                      <a:lnTo>
                        <a:pt x="264" y="66"/>
                      </a:lnTo>
                      <a:lnTo>
                        <a:pt x="270" y="66"/>
                      </a:lnTo>
                      <a:lnTo>
                        <a:pt x="276" y="66"/>
                      </a:lnTo>
                      <a:lnTo>
                        <a:pt x="282" y="72"/>
                      </a:lnTo>
                      <a:lnTo>
                        <a:pt x="288" y="72"/>
                      </a:lnTo>
                      <a:lnTo>
                        <a:pt x="294" y="72"/>
                      </a:lnTo>
                      <a:lnTo>
                        <a:pt x="300" y="78"/>
                      </a:lnTo>
                      <a:lnTo>
                        <a:pt x="306" y="78"/>
                      </a:lnTo>
                      <a:lnTo>
                        <a:pt x="312" y="78"/>
                      </a:lnTo>
                      <a:lnTo>
                        <a:pt x="318" y="78"/>
                      </a:lnTo>
                      <a:lnTo>
                        <a:pt x="324" y="78"/>
                      </a:lnTo>
                      <a:lnTo>
                        <a:pt x="330" y="78"/>
                      </a:lnTo>
                      <a:lnTo>
                        <a:pt x="336" y="78"/>
                      </a:lnTo>
                      <a:lnTo>
                        <a:pt x="342" y="78"/>
                      </a:lnTo>
                      <a:lnTo>
                        <a:pt x="348" y="78"/>
                      </a:lnTo>
                      <a:lnTo>
                        <a:pt x="354" y="78"/>
                      </a:lnTo>
                      <a:lnTo>
                        <a:pt x="360" y="78"/>
                      </a:lnTo>
                      <a:lnTo>
                        <a:pt x="366" y="78"/>
                      </a:lnTo>
                      <a:lnTo>
                        <a:pt x="372" y="78"/>
                      </a:lnTo>
                      <a:lnTo>
                        <a:pt x="378" y="78"/>
                      </a:lnTo>
                      <a:lnTo>
                        <a:pt x="384" y="78"/>
                      </a:lnTo>
                      <a:lnTo>
                        <a:pt x="390" y="78"/>
                      </a:lnTo>
                      <a:lnTo>
                        <a:pt x="396" y="78"/>
                      </a:lnTo>
                      <a:lnTo>
                        <a:pt x="402" y="78"/>
                      </a:lnTo>
                      <a:lnTo>
                        <a:pt x="408" y="84"/>
                      </a:lnTo>
                      <a:lnTo>
                        <a:pt x="414" y="84"/>
                      </a:lnTo>
                      <a:lnTo>
                        <a:pt x="420" y="84"/>
                      </a:lnTo>
                      <a:lnTo>
                        <a:pt x="426" y="90"/>
                      </a:lnTo>
                      <a:lnTo>
                        <a:pt x="432" y="90"/>
                      </a:lnTo>
                      <a:lnTo>
                        <a:pt x="438" y="96"/>
                      </a:lnTo>
                      <a:lnTo>
                        <a:pt x="444" y="96"/>
                      </a:lnTo>
                      <a:lnTo>
                        <a:pt x="450" y="96"/>
                      </a:lnTo>
                      <a:lnTo>
                        <a:pt x="456" y="102"/>
                      </a:lnTo>
                      <a:lnTo>
                        <a:pt x="462" y="102"/>
                      </a:lnTo>
                      <a:lnTo>
                        <a:pt x="468" y="108"/>
                      </a:lnTo>
                      <a:lnTo>
                        <a:pt x="474" y="108"/>
                      </a:lnTo>
                      <a:lnTo>
                        <a:pt x="480" y="108"/>
                      </a:lnTo>
                      <a:lnTo>
                        <a:pt x="486" y="114"/>
                      </a:lnTo>
                      <a:lnTo>
                        <a:pt x="492" y="114"/>
                      </a:lnTo>
                      <a:lnTo>
                        <a:pt x="498" y="114"/>
                      </a:lnTo>
                      <a:lnTo>
                        <a:pt x="504" y="114"/>
                      </a:lnTo>
                      <a:lnTo>
                        <a:pt x="510" y="120"/>
                      </a:lnTo>
                      <a:lnTo>
                        <a:pt x="516" y="120"/>
                      </a:lnTo>
                      <a:lnTo>
                        <a:pt x="522" y="120"/>
                      </a:lnTo>
                      <a:lnTo>
                        <a:pt x="528" y="120"/>
                      </a:lnTo>
                      <a:lnTo>
                        <a:pt x="534" y="120"/>
                      </a:lnTo>
                      <a:lnTo>
                        <a:pt x="540" y="126"/>
                      </a:lnTo>
                      <a:lnTo>
                        <a:pt x="546" y="126"/>
                      </a:lnTo>
                      <a:lnTo>
                        <a:pt x="552" y="126"/>
                      </a:lnTo>
                      <a:lnTo>
                        <a:pt x="558" y="126"/>
                      </a:lnTo>
                      <a:lnTo>
                        <a:pt x="564" y="126"/>
                      </a:lnTo>
                      <a:lnTo>
                        <a:pt x="570" y="126"/>
                      </a:lnTo>
                      <a:lnTo>
                        <a:pt x="576" y="132"/>
                      </a:lnTo>
                      <a:lnTo>
                        <a:pt x="582" y="132"/>
                      </a:lnTo>
                      <a:lnTo>
                        <a:pt x="588" y="132"/>
                      </a:lnTo>
                      <a:lnTo>
                        <a:pt x="594" y="132"/>
                      </a:lnTo>
                      <a:lnTo>
                        <a:pt x="600" y="138"/>
                      </a:lnTo>
                      <a:lnTo>
                        <a:pt x="606" y="138"/>
                      </a:lnTo>
                      <a:lnTo>
                        <a:pt x="612" y="138"/>
                      </a:lnTo>
                      <a:lnTo>
                        <a:pt x="618" y="138"/>
                      </a:lnTo>
                      <a:lnTo>
                        <a:pt x="624" y="144"/>
                      </a:lnTo>
                      <a:lnTo>
                        <a:pt x="630" y="144"/>
                      </a:lnTo>
                      <a:lnTo>
                        <a:pt x="636" y="144"/>
                      </a:lnTo>
                      <a:lnTo>
                        <a:pt x="642" y="144"/>
                      </a:lnTo>
                      <a:lnTo>
                        <a:pt x="648" y="144"/>
                      </a:lnTo>
                      <a:lnTo>
                        <a:pt x="654" y="144"/>
                      </a:lnTo>
                      <a:lnTo>
                        <a:pt x="660" y="144"/>
                      </a:lnTo>
                      <a:lnTo>
                        <a:pt x="666" y="144"/>
                      </a:lnTo>
                      <a:lnTo>
                        <a:pt x="672" y="144"/>
                      </a:lnTo>
                      <a:lnTo>
                        <a:pt x="678" y="144"/>
                      </a:lnTo>
                      <a:lnTo>
                        <a:pt x="684" y="138"/>
                      </a:lnTo>
                      <a:lnTo>
                        <a:pt x="690" y="138"/>
                      </a:lnTo>
                      <a:lnTo>
                        <a:pt x="696" y="138"/>
                      </a:lnTo>
                      <a:lnTo>
                        <a:pt x="702" y="138"/>
                      </a:lnTo>
                      <a:lnTo>
                        <a:pt x="708" y="138"/>
                      </a:lnTo>
                      <a:lnTo>
                        <a:pt x="714" y="138"/>
                      </a:lnTo>
                      <a:lnTo>
                        <a:pt x="720" y="138"/>
                      </a:lnTo>
                      <a:lnTo>
                        <a:pt x="726" y="138"/>
                      </a:lnTo>
                      <a:lnTo>
                        <a:pt x="732" y="138"/>
                      </a:lnTo>
                      <a:lnTo>
                        <a:pt x="738" y="138"/>
                      </a:lnTo>
                      <a:lnTo>
                        <a:pt x="744" y="138"/>
                      </a:lnTo>
                      <a:lnTo>
                        <a:pt x="750" y="138"/>
                      </a:lnTo>
                      <a:lnTo>
                        <a:pt x="756" y="138"/>
                      </a:lnTo>
                      <a:lnTo>
                        <a:pt x="762" y="138"/>
                      </a:lnTo>
                    </a:path>
                  </a:pathLst>
                </a:custGeom>
                <a:noFill/>
                <a:ln w="12700">
                  <a:solidFill>
                    <a:srgbClr val="BFB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74" name="Freeform 602"/>
                <p:cNvSpPr>
                  <a:spLocks/>
                </p:cNvSpPr>
                <p:nvPr/>
              </p:nvSpPr>
              <p:spPr bwMode="auto">
                <a:xfrm>
                  <a:off x="2484" y="2250"/>
                  <a:ext cx="762" cy="18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30" y="12"/>
                    </a:cxn>
                    <a:cxn ang="0">
                      <a:pos x="48" y="12"/>
                    </a:cxn>
                    <a:cxn ang="0">
                      <a:pos x="66" y="12"/>
                    </a:cxn>
                    <a:cxn ang="0">
                      <a:pos x="84" y="12"/>
                    </a:cxn>
                    <a:cxn ang="0">
                      <a:pos x="102" y="12"/>
                    </a:cxn>
                    <a:cxn ang="0">
                      <a:pos x="120" y="12"/>
                    </a:cxn>
                    <a:cxn ang="0">
                      <a:pos x="138" y="12"/>
                    </a:cxn>
                    <a:cxn ang="0">
                      <a:pos x="156" y="12"/>
                    </a:cxn>
                    <a:cxn ang="0">
                      <a:pos x="174" y="18"/>
                    </a:cxn>
                    <a:cxn ang="0">
                      <a:pos x="192" y="18"/>
                    </a:cxn>
                    <a:cxn ang="0">
                      <a:pos x="210" y="18"/>
                    </a:cxn>
                    <a:cxn ang="0">
                      <a:pos x="228" y="18"/>
                    </a:cxn>
                    <a:cxn ang="0">
                      <a:pos x="246" y="12"/>
                    </a:cxn>
                    <a:cxn ang="0">
                      <a:pos x="264" y="12"/>
                    </a:cxn>
                    <a:cxn ang="0">
                      <a:pos x="282" y="12"/>
                    </a:cxn>
                    <a:cxn ang="0">
                      <a:pos x="300" y="12"/>
                    </a:cxn>
                    <a:cxn ang="0">
                      <a:pos x="318" y="12"/>
                    </a:cxn>
                    <a:cxn ang="0">
                      <a:pos x="336" y="12"/>
                    </a:cxn>
                    <a:cxn ang="0">
                      <a:pos x="354" y="18"/>
                    </a:cxn>
                    <a:cxn ang="0">
                      <a:pos x="372" y="18"/>
                    </a:cxn>
                    <a:cxn ang="0">
                      <a:pos x="390" y="18"/>
                    </a:cxn>
                    <a:cxn ang="0">
                      <a:pos x="408" y="18"/>
                    </a:cxn>
                    <a:cxn ang="0">
                      <a:pos x="426" y="18"/>
                    </a:cxn>
                    <a:cxn ang="0">
                      <a:pos x="444" y="18"/>
                    </a:cxn>
                    <a:cxn ang="0">
                      <a:pos x="462" y="18"/>
                    </a:cxn>
                    <a:cxn ang="0">
                      <a:pos x="480" y="18"/>
                    </a:cxn>
                    <a:cxn ang="0">
                      <a:pos x="498" y="18"/>
                    </a:cxn>
                    <a:cxn ang="0">
                      <a:pos x="516" y="18"/>
                    </a:cxn>
                    <a:cxn ang="0">
                      <a:pos x="534" y="18"/>
                    </a:cxn>
                    <a:cxn ang="0">
                      <a:pos x="552" y="18"/>
                    </a:cxn>
                    <a:cxn ang="0">
                      <a:pos x="570" y="18"/>
                    </a:cxn>
                    <a:cxn ang="0">
                      <a:pos x="588" y="18"/>
                    </a:cxn>
                    <a:cxn ang="0">
                      <a:pos x="606" y="18"/>
                    </a:cxn>
                    <a:cxn ang="0">
                      <a:pos x="624" y="18"/>
                    </a:cxn>
                    <a:cxn ang="0">
                      <a:pos x="642" y="18"/>
                    </a:cxn>
                    <a:cxn ang="0">
                      <a:pos x="660" y="18"/>
                    </a:cxn>
                    <a:cxn ang="0">
                      <a:pos x="678" y="18"/>
                    </a:cxn>
                    <a:cxn ang="0">
                      <a:pos x="696" y="18"/>
                    </a:cxn>
                    <a:cxn ang="0">
                      <a:pos x="714" y="18"/>
                    </a:cxn>
                    <a:cxn ang="0">
                      <a:pos x="732" y="18"/>
                    </a:cxn>
                    <a:cxn ang="0">
                      <a:pos x="750" y="18"/>
                    </a:cxn>
                  </a:cxnLst>
                  <a:rect l="0" t="0" r="r" b="b"/>
                  <a:pathLst>
                    <a:path w="762" h="18">
                      <a:moveTo>
                        <a:pt x="0" y="0"/>
                      </a:moveTo>
                      <a:lnTo>
                        <a:pt x="6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24" y="6"/>
                      </a:lnTo>
                      <a:lnTo>
                        <a:pt x="30" y="12"/>
                      </a:lnTo>
                      <a:lnTo>
                        <a:pt x="36" y="12"/>
                      </a:lnTo>
                      <a:lnTo>
                        <a:pt x="42" y="12"/>
                      </a:lnTo>
                      <a:lnTo>
                        <a:pt x="48" y="12"/>
                      </a:lnTo>
                      <a:lnTo>
                        <a:pt x="54" y="12"/>
                      </a:lnTo>
                      <a:lnTo>
                        <a:pt x="60" y="12"/>
                      </a:lnTo>
                      <a:lnTo>
                        <a:pt x="66" y="12"/>
                      </a:lnTo>
                      <a:lnTo>
                        <a:pt x="72" y="12"/>
                      </a:lnTo>
                      <a:lnTo>
                        <a:pt x="78" y="12"/>
                      </a:lnTo>
                      <a:lnTo>
                        <a:pt x="84" y="12"/>
                      </a:lnTo>
                      <a:lnTo>
                        <a:pt x="90" y="12"/>
                      </a:lnTo>
                      <a:lnTo>
                        <a:pt x="96" y="12"/>
                      </a:lnTo>
                      <a:lnTo>
                        <a:pt x="102" y="12"/>
                      </a:lnTo>
                      <a:lnTo>
                        <a:pt x="108" y="12"/>
                      </a:lnTo>
                      <a:lnTo>
                        <a:pt x="114" y="12"/>
                      </a:lnTo>
                      <a:lnTo>
                        <a:pt x="120" y="12"/>
                      </a:lnTo>
                      <a:lnTo>
                        <a:pt x="126" y="12"/>
                      </a:lnTo>
                      <a:lnTo>
                        <a:pt x="132" y="12"/>
                      </a:lnTo>
                      <a:lnTo>
                        <a:pt x="138" y="12"/>
                      </a:lnTo>
                      <a:lnTo>
                        <a:pt x="144" y="12"/>
                      </a:lnTo>
                      <a:lnTo>
                        <a:pt x="150" y="12"/>
                      </a:lnTo>
                      <a:lnTo>
                        <a:pt x="156" y="12"/>
                      </a:lnTo>
                      <a:lnTo>
                        <a:pt x="162" y="12"/>
                      </a:lnTo>
                      <a:lnTo>
                        <a:pt x="168" y="18"/>
                      </a:lnTo>
                      <a:lnTo>
                        <a:pt x="174" y="18"/>
                      </a:lnTo>
                      <a:lnTo>
                        <a:pt x="180" y="18"/>
                      </a:lnTo>
                      <a:lnTo>
                        <a:pt x="186" y="18"/>
                      </a:lnTo>
                      <a:lnTo>
                        <a:pt x="192" y="18"/>
                      </a:lnTo>
                      <a:lnTo>
                        <a:pt x="198" y="18"/>
                      </a:lnTo>
                      <a:lnTo>
                        <a:pt x="204" y="18"/>
                      </a:lnTo>
                      <a:lnTo>
                        <a:pt x="210" y="18"/>
                      </a:lnTo>
                      <a:lnTo>
                        <a:pt x="216" y="18"/>
                      </a:lnTo>
                      <a:lnTo>
                        <a:pt x="222" y="18"/>
                      </a:lnTo>
                      <a:lnTo>
                        <a:pt x="228" y="18"/>
                      </a:lnTo>
                      <a:lnTo>
                        <a:pt x="234" y="18"/>
                      </a:lnTo>
                      <a:lnTo>
                        <a:pt x="240" y="12"/>
                      </a:lnTo>
                      <a:lnTo>
                        <a:pt x="246" y="12"/>
                      </a:lnTo>
                      <a:lnTo>
                        <a:pt x="252" y="12"/>
                      </a:lnTo>
                      <a:lnTo>
                        <a:pt x="258" y="12"/>
                      </a:lnTo>
                      <a:lnTo>
                        <a:pt x="264" y="12"/>
                      </a:lnTo>
                      <a:lnTo>
                        <a:pt x="270" y="12"/>
                      </a:lnTo>
                      <a:lnTo>
                        <a:pt x="276" y="12"/>
                      </a:lnTo>
                      <a:lnTo>
                        <a:pt x="282" y="12"/>
                      </a:lnTo>
                      <a:lnTo>
                        <a:pt x="288" y="12"/>
                      </a:lnTo>
                      <a:lnTo>
                        <a:pt x="294" y="12"/>
                      </a:lnTo>
                      <a:lnTo>
                        <a:pt x="300" y="12"/>
                      </a:lnTo>
                      <a:lnTo>
                        <a:pt x="306" y="12"/>
                      </a:lnTo>
                      <a:lnTo>
                        <a:pt x="312" y="12"/>
                      </a:lnTo>
                      <a:lnTo>
                        <a:pt x="318" y="12"/>
                      </a:lnTo>
                      <a:lnTo>
                        <a:pt x="324" y="12"/>
                      </a:lnTo>
                      <a:lnTo>
                        <a:pt x="330" y="12"/>
                      </a:lnTo>
                      <a:lnTo>
                        <a:pt x="336" y="12"/>
                      </a:lnTo>
                      <a:lnTo>
                        <a:pt x="342" y="18"/>
                      </a:lnTo>
                      <a:lnTo>
                        <a:pt x="348" y="18"/>
                      </a:lnTo>
                      <a:lnTo>
                        <a:pt x="354" y="18"/>
                      </a:lnTo>
                      <a:lnTo>
                        <a:pt x="360" y="18"/>
                      </a:lnTo>
                      <a:lnTo>
                        <a:pt x="366" y="18"/>
                      </a:lnTo>
                      <a:lnTo>
                        <a:pt x="372" y="18"/>
                      </a:lnTo>
                      <a:lnTo>
                        <a:pt x="378" y="18"/>
                      </a:lnTo>
                      <a:lnTo>
                        <a:pt x="384" y="18"/>
                      </a:lnTo>
                      <a:lnTo>
                        <a:pt x="390" y="18"/>
                      </a:lnTo>
                      <a:lnTo>
                        <a:pt x="396" y="18"/>
                      </a:lnTo>
                      <a:lnTo>
                        <a:pt x="402" y="18"/>
                      </a:lnTo>
                      <a:lnTo>
                        <a:pt x="408" y="18"/>
                      </a:lnTo>
                      <a:lnTo>
                        <a:pt x="414" y="18"/>
                      </a:lnTo>
                      <a:lnTo>
                        <a:pt x="420" y="18"/>
                      </a:lnTo>
                      <a:lnTo>
                        <a:pt x="426" y="18"/>
                      </a:lnTo>
                      <a:lnTo>
                        <a:pt x="432" y="18"/>
                      </a:lnTo>
                      <a:lnTo>
                        <a:pt x="438" y="18"/>
                      </a:lnTo>
                      <a:lnTo>
                        <a:pt x="444" y="18"/>
                      </a:lnTo>
                      <a:lnTo>
                        <a:pt x="450" y="18"/>
                      </a:lnTo>
                      <a:lnTo>
                        <a:pt x="456" y="18"/>
                      </a:lnTo>
                      <a:lnTo>
                        <a:pt x="462" y="18"/>
                      </a:lnTo>
                      <a:lnTo>
                        <a:pt x="468" y="18"/>
                      </a:lnTo>
                      <a:lnTo>
                        <a:pt x="474" y="18"/>
                      </a:lnTo>
                      <a:lnTo>
                        <a:pt x="480" y="18"/>
                      </a:lnTo>
                      <a:lnTo>
                        <a:pt x="486" y="18"/>
                      </a:lnTo>
                      <a:lnTo>
                        <a:pt x="492" y="18"/>
                      </a:lnTo>
                      <a:lnTo>
                        <a:pt x="498" y="18"/>
                      </a:lnTo>
                      <a:lnTo>
                        <a:pt x="504" y="18"/>
                      </a:lnTo>
                      <a:lnTo>
                        <a:pt x="510" y="18"/>
                      </a:lnTo>
                      <a:lnTo>
                        <a:pt x="516" y="18"/>
                      </a:lnTo>
                      <a:lnTo>
                        <a:pt x="522" y="18"/>
                      </a:lnTo>
                      <a:lnTo>
                        <a:pt x="528" y="18"/>
                      </a:lnTo>
                      <a:lnTo>
                        <a:pt x="534" y="18"/>
                      </a:lnTo>
                      <a:lnTo>
                        <a:pt x="540" y="18"/>
                      </a:lnTo>
                      <a:lnTo>
                        <a:pt x="546" y="18"/>
                      </a:lnTo>
                      <a:lnTo>
                        <a:pt x="552" y="18"/>
                      </a:lnTo>
                      <a:lnTo>
                        <a:pt x="558" y="18"/>
                      </a:lnTo>
                      <a:lnTo>
                        <a:pt x="564" y="18"/>
                      </a:lnTo>
                      <a:lnTo>
                        <a:pt x="570" y="18"/>
                      </a:lnTo>
                      <a:lnTo>
                        <a:pt x="576" y="18"/>
                      </a:lnTo>
                      <a:lnTo>
                        <a:pt x="582" y="18"/>
                      </a:lnTo>
                      <a:lnTo>
                        <a:pt x="588" y="18"/>
                      </a:lnTo>
                      <a:lnTo>
                        <a:pt x="594" y="18"/>
                      </a:lnTo>
                      <a:lnTo>
                        <a:pt x="600" y="18"/>
                      </a:lnTo>
                      <a:lnTo>
                        <a:pt x="606" y="18"/>
                      </a:lnTo>
                      <a:lnTo>
                        <a:pt x="612" y="18"/>
                      </a:lnTo>
                      <a:lnTo>
                        <a:pt x="618" y="18"/>
                      </a:lnTo>
                      <a:lnTo>
                        <a:pt x="624" y="18"/>
                      </a:lnTo>
                      <a:lnTo>
                        <a:pt x="630" y="18"/>
                      </a:lnTo>
                      <a:lnTo>
                        <a:pt x="636" y="18"/>
                      </a:lnTo>
                      <a:lnTo>
                        <a:pt x="642" y="18"/>
                      </a:lnTo>
                      <a:lnTo>
                        <a:pt x="648" y="18"/>
                      </a:lnTo>
                      <a:lnTo>
                        <a:pt x="654" y="18"/>
                      </a:lnTo>
                      <a:lnTo>
                        <a:pt x="660" y="18"/>
                      </a:lnTo>
                      <a:lnTo>
                        <a:pt x="666" y="18"/>
                      </a:lnTo>
                      <a:lnTo>
                        <a:pt x="672" y="18"/>
                      </a:lnTo>
                      <a:lnTo>
                        <a:pt x="678" y="18"/>
                      </a:lnTo>
                      <a:lnTo>
                        <a:pt x="684" y="18"/>
                      </a:lnTo>
                      <a:lnTo>
                        <a:pt x="690" y="18"/>
                      </a:lnTo>
                      <a:lnTo>
                        <a:pt x="696" y="18"/>
                      </a:lnTo>
                      <a:lnTo>
                        <a:pt x="702" y="18"/>
                      </a:lnTo>
                      <a:lnTo>
                        <a:pt x="708" y="18"/>
                      </a:lnTo>
                      <a:lnTo>
                        <a:pt x="714" y="18"/>
                      </a:lnTo>
                      <a:lnTo>
                        <a:pt x="720" y="18"/>
                      </a:lnTo>
                      <a:lnTo>
                        <a:pt x="726" y="18"/>
                      </a:lnTo>
                      <a:lnTo>
                        <a:pt x="732" y="18"/>
                      </a:lnTo>
                      <a:lnTo>
                        <a:pt x="738" y="18"/>
                      </a:lnTo>
                      <a:lnTo>
                        <a:pt x="744" y="18"/>
                      </a:lnTo>
                      <a:lnTo>
                        <a:pt x="750" y="18"/>
                      </a:lnTo>
                      <a:lnTo>
                        <a:pt x="756" y="18"/>
                      </a:lnTo>
                      <a:lnTo>
                        <a:pt x="762" y="18"/>
                      </a:lnTo>
                    </a:path>
                  </a:pathLst>
                </a:custGeom>
                <a:noFill/>
                <a:ln w="12700">
                  <a:solidFill>
                    <a:srgbClr val="BFB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75" name="Freeform 603"/>
                <p:cNvSpPr>
                  <a:spLocks/>
                </p:cNvSpPr>
                <p:nvPr/>
              </p:nvSpPr>
              <p:spPr bwMode="auto">
                <a:xfrm>
                  <a:off x="3246" y="2268"/>
                  <a:ext cx="486" cy="6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  <a:cxn ang="0">
                      <a:pos x="462" y="6"/>
                    </a:cxn>
                    <a:cxn ang="0">
                      <a:pos x="474" y="6"/>
                    </a:cxn>
                    <a:cxn ang="0">
                      <a:pos x="486" y="6"/>
                    </a:cxn>
                  </a:cxnLst>
                  <a:rect l="0" t="0" r="r" b="b"/>
                  <a:pathLst>
                    <a:path w="486" h="6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6"/>
                      </a:lnTo>
                      <a:lnTo>
                        <a:pt x="468" y="6"/>
                      </a:lnTo>
                      <a:lnTo>
                        <a:pt x="474" y="6"/>
                      </a:lnTo>
                      <a:lnTo>
                        <a:pt x="480" y="6"/>
                      </a:lnTo>
                      <a:lnTo>
                        <a:pt x="486" y="6"/>
                      </a:lnTo>
                    </a:path>
                  </a:pathLst>
                </a:custGeom>
                <a:noFill/>
                <a:ln w="12700">
                  <a:solidFill>
                    <a:srgbClr val="BFB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76" name="Freeform 604"/>
                <p:cNvSpPr>
                  <a:spLocks/>
                </p:cNvSpPr>
                <p:nvPr/>
              </p:nvSpPr>
              <p:spPr bwMode="auto">
                <a:xfrm>
                  <a:off x="1032" y="2064"/>
                  <a:ext cx="738" cy="42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8" y="24"/>
                    </a:cxn>
                    <a:cxn ang="0">
                      <a:pos x="24" y="30"/>
                    </a:cxn>
                    <a:cxn ang="0">
                      <a:pos x="42" y="36"/>
                    </a:cxn>
                    <a:cxn ang="0">
                      <a:pos x="60" y="36"/>
                    </a:cxn>
                    <a:cxn ang="0">
                      <a:pos x="78" y="30"/>
                    </a:cxn>
                    <a:cxn ang="0">
                      <a:pos x="96" y="18"/>
                    </a:cxn>
                    <a:cxn ang="0">
                      <a:pos x="114" y="12"/>
                    </a:cxn>
                    <a:cxn ang="0">
                      <a:pos x="132" y="12"/>
                    </a:cxn>
                    <a:cxn ang="0">
                      <a:pos x="150" y="12"/>
                    </a:cxn>
                    <a:cxn ang="0">
                      <a:pos x="168" y="6"/>
                    </a:cxn>
                    <a:cxn ang="0">
                      <a:pos x="186" y="6"/>
                    </a:cxn>
                    <a:cxn ang="0">
                      <a:pos x="204" y="6"/>
                    </a:cxn>
                    <a:cxn ang="0">
                      <a:pos x="222" y="6"/>
                    </a:cxn>
                    <a:cxn ang="0">
                      <a:pos x="240" y="0"/>
                    </a:cxn>
                    <a:cxn ang="0">
                      <a:pos x="258" y="6"/>
                    </a:cxn>
                    <a:cxn ang="0">
                      <a:pos x="276" y="12"/>
                    </a:cxn>
                    <a:cxn ang="0">
                      <a:pos x="294" y="18"/>
                    </a:cxn>
                    <a:cxn ang="0">
                      <a:pos x="312" y="24"/>
                    </a:cxn>
                    <a:cxn ang="0">
                      <a:pos x="330" y="30"/>
                    </a:cxn>
                    <a:cxn ang="0">
                      <a:pos x="348" y="30"/>
                    </a:cxn>
                    <a:cxn ang="0">
                      <a:pos x="366" y="24"/>
                    </a:cxn>
                    <a:cxn ang="0">
                      <a:pos x="384" y="24"/>
                    </a:cxn>
                    <a:cxn ang="0">
                      <a:pos x="402" y="24"/>
                    </a:cxn>
                    <a:cxn ang="0">
                      <a:pos x="420" y="18"/>
                    </a:cxn>
                    <a:cxn ang="0">
                      <a:pos x="438" y="18"/>
                    </a:cxn>
                    <a:cxn ang="0">
                      <a:pos x="456" y="18"/>
                    </a:cxn>
                    <a:cxn ang="0">
                      <a:pos x="474" y="18"/>
                    </a:cxn>
                    <a:cxn ang="0">
                      <a:pos x="492" y="18"/>
                    </a:cxn>
                    <a:cxn ang="0">
                      <a:pos x="510" y="18"/>
                    </a:cxn>
                    <a:cxn ang="0">
                      <a:pos x="528" y="18"/>
                    </a:cxn>
                    <a:cxn ang="0">
                      <a:pos x="546" y="18"/>
                    </a:cxn>
                    <a:cxn ang="0">
                      <a:pos x="564" y="18"/>
                    </a:cxn>
                    <a:cxn ang="0">
                      <a:pos x="582" y="24"/>
                    </a:cxn>
                    <a:cxn ang="0">
                      <a:pos x="600" y="30"/>
                    </a:cxn>
                    <a:cxn ang="0">
                      <a:pos x="618" y="36"/>
                    </a:cxn>
                    <a:cxn ang="0">
                      <a:pos x="636" y="42"/>
                    </a:cxn>
                    <a:cxn ang="0">
                      <a:pos x="654" y="42"/>
                    </a:cxn>
                    <a:cxn ang="0">
                      <a:pos x="672" y="42"/>
                    </a:cxn>
                    <a:cxn ang="0">
                      <a:pos x="690" y="42"/>
                    </a:cxn>
                    <a:cxn ang="0">
                      <a:pos x="708" y="42"/>
                    </a:cxn>
                    <a:cxn ang="0">
                      <a:pos x="726" y="42"/>
                    </a:cxn>
                  </a:cxnLst>
                  <a:rect l="0" t="0" r="r" b="b"/>
                  <a:pathLst>
                    <a:path w="738" h="42">
                      <a:moveTo>
                        <a:pt x="0" y="18"/>
                      </a:moveTo>
                      <a:lnTo>
                        <a:pt x="0" y="36"/>
                      </a:lnTo>
                      <a:lnTo>
                        <a:pt x="0" y="18"/>
                      </a:lnTo>
                      <a:lnTo>
                        <a:pt x="6" y="12"/>
                      </a:lnTo>
                      <a:lnTo>
                        <a:pt x="6" y="24"/>
                      </a:lnTo>
                      <a:lnTo>
                        <a:pt x="18" y="24"/>
                      </a:lnTo>
                      <a:lnTo>
                        <a:pt x="12" y="24"/>
                      </a:lnTo>
                      <a:lnTo>
                        <a:pt x="18" y="36"/>
                      </a:lnTo>
                      <a:lnTo>
                        <a:pt x="24" y="30"/>
                      </a:lnTo>
                      <a:lnTo>
                        <a:pt x="30" y="30"/>
                      </a:lnTo>
                      <a:lnTo>
                        <a:pt x="36" y="36"/>
                      </a:lnTo>
                      <a:lnTo>
                        <a:pt x="42" y="36"/>
                      </a:lnTo>
                      <a:lnTo>
                        <a:pt x="48" y="36"/>
                      </a:lnTo>
                      <a:lnTo>
                        <a:pt x="54" y="36"/>
                      </a:lnTo>
                      <a:lnTo>
                        <a:pt x="60" y="36"/>
                      </a:lnTo>
                      <a:lnTo>
                        <a:pt x="66" y="36"/>
                      </a:lnTo>
                      <a:lnTo>
                        <a:pt x="72" y="36"/>
                      </a:lnTo>
                      <a:lnTo>
                        <a:pt x="78" y="30"/>
                      </a:lnTo>
                      <a:lnTo>
                        <a:pt x="84" y="24"/>
                      </a:lnTo>
                      <a:lnTo>
                        <a:pt x="90" y="24"/>
                      </a:lnTo>
                      <a:lnTo>
                        <a:pt x="96" y="18"/>
                      </a:lnTo>
                      <a:lnTo>
                        <a:pt x="102" y="18"/>
                      </a:lnTo>
                      <a:lnTo>
                        <a:pt x="108" y="12"/>
                      </a:lnTo>
                      <a:lnTo>
                        <a:pt x="114" y="12"/>
                      </a:lnTo>
                      <a:lnTo>
                        <a:pt x="120" y="12"/>
                      </a:lnTo>
                      <a:lnTo>
                        <a:pt x="126" y="12"/>
                      </a:lnTo>
                      <a:lnTo>
                        <a:pt x="132" y="12"/>
                      </a:lnTo>
                      <a:lnTo>
                        <a:pt x="138" y="12"/>
                      </a:lnTo>
                      <a:lnTo>
                        <a:pt x="144" y="18"/>
                      </a:lnTo>
                      <a:lnTo>
                        <a:pt x="150" y="12"/>
                      </a:lnTo>
                      <a:lnTo>
                        <a:pt x="156" y="12"/>
                      </a:lnTo>
                      <a:lnTo>
                        <a:pt x="162" y="12"/>
                      </a:lnTo>
                      <a:lnTo>
                        <a:pt x="168" y="6"/>
                      </a:lnTo>
                      <a:lnTo>
                        <a:pt x="174" y="6"/>
                      </a:lnTo>
                      <a:lnTo>
                        <a:pt x="180" y="6"/>
                      </a:lnTo>
                      <a:lnTo>
                        <a:pt x="186" y="6"/>
                      </a:lnTo>
                      <a:lnTo>
                        <a:pt x="192" y="6"/>
                      </a:lnTo>
                      <a:lnTo>
                        <a:pt x="198" y="6"/>
                      </a:lnTo>
                      <a:lnTo>
                        <a:pt x="204" y="6"/>
                      </a:lnTo>
                      <a:lnTo>
                        <a:pt x="210" y="6"/>
                      </a:lnTo>
                      <a:lnTo>
                        <a:pt x="216" y="6"/>
                      </a:lnTo>
                      <a:lnTo>
                        <a:pt x="222" y="6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6"/>
                      </a:lnTo>
                      <a:lnTo>
                        <a:pt x="264" y="6"/>
                      </a:lnTo>
                      <a:lnTo>
                        <a:pt x="270" y="6"/>
                      </a:lnTo>
                      <a:lnTo>
                        <a:pt x="276" y="12"/>
                      </a:lnTo>
                      <a:lnTo>
                        <a:pt x="282" y="12"/>
                      </a:lnTo>
                      <a:lnTo>
                        <a:pt x="288" y="12"/>
                      </a:lnTo>
                      <a:lnTo>
                        <a:pt x="294" y="18"/>
                      </a:lnTo>
                      <a:lnTo>
                        <a:pt x="300" y="18"/>
                      </a:lnTo>
                      <a:lnTo>
                        <a:pt x="306" y="24"/>
                      </a:lnTo>
                      <a:lnTo>
                        <a:pt x="312" y="24"/>
                      </a:lnTo>
                      <a:lnTo>
                        <a:pt x="318" y="24"/>
                      </a:lnTo>
                      <a:lnTo>
                        <a:pt x="324" y="24"/>
                      </a:lnTo>
                      <a:lnTo>
                        <a:pt x="330" y="30"/>
                      </a:lnTo>
                      <a:lnTo>
                        <a:pt x="336" y="30"/>
                      </a:lnTo>
                      <a:lnTo>
                        <a:pt x="342" y="30"/>
                      </a:lnTo>
                      <a:lnTo>
                        <a:pt x="348" y="30"/>
                      </a:lnTo>
                      <a:lnTo>
                        <a:pt x="354" y="24"/>
                      </a:lnTo>
                      <a:lnTo>
                        <a:pt x="360" y="24"/>
                      </a:lnTo>
                      <a:lnTo>
                        <a:pt x="366" y="24"/>
                      </a:lnTo>
                      <a:lnTo>
                        <a:pt x="372" y="24"/>
                      </a:lnTo>
                      <a:lnTo>
                        <a:pt x="378" y="24"/>
                      </a:lnTo>
                      <a:lnTo>
                        <a:pt x="384" y="24"/>
                      </a:lnTo>
                      <a:lnTo>
                        <a:pt x="390" y="24"/>
                      </a:lnTo>
                      <a:lnTo>
                        <a:pt x="396" y="24"/>
                      </a:lnTo>
                      <a:lnTo>
                        <a:pt x="402" y="24"/>
                      </a:lnTo>
                      <a:lnTo>
                        <a:pt x="408" y="24"/>
                      </a:lnTo>
                      <a:lnTo>
                        <a:pt x="414" y="18"/>
                      </a:lnTo>
                      <a:lnTo>
                        <a:pt x="420" y="18"/>
                      </a:lnTo>
                      <a:lnTo>
                        <a:pt x="426" y="18"/>
                      </a:lnTo>
                      <a:lnTo>
                        <a:pt x="432" y="18"/>
                      </a:lnTo>
                      <a:lnTo>
                        <a:pt x="438" y="18"/>
                      </a:lnTo>
                      <a:lnTo>
                        <a:pt x="444" y="18"/>
                      </a:lnTo>
                      <a:lnTo>
                        <a:pt x="450" y="18"/>
                      </a:lnTo>
                      <a:lnTo>
                        <a:pt x="456" y="18"/>
                      </a:lnTo>
                      <a:lnTo>
                        <a:pt x="462" y="18"/>
                      </a:lnTo>
                      <a:lnTo>
                        <a:pt x="468" y="18"/>
                      </a:lnTo>
                      <a:lnTo>
                        <a:pt x="474" y="18"/>
                      </a:lnTo>
                      <a:lnTo>
                        <a:pt x="480" y="18"/>
                      </a:lnTo>
                      <a:lnTo>
                        <a:pt x="486" y="18"/>
                      </a:lnTo>
                      <a:lnTo>
                        <a:pt x="492" y="18"/>
                      </a:lnTo>
                      <a:lnTo>
                        <a:pt x="498" y="18"/>
                      </a:lnTo>
                      <a:lnTo>
                        <a:pt x="504" y="18"/>
                      </a:lnTo>
                      <a:lnTo>
                        <a:pt x="510" y="18"/>
                      </a:lnTo>
                      <a:lnTo>
                        <a:pt x="516" y="18"/>
                      </a:lnTo>
                      <a:lnTo>
                        <a:pt x="522" y="18"/>
                      </a:lnTo>
                      <a:lnTo>
                        <a:pt x="528" y="18"/>
                      </a:lnTo>
                      <a:lnTo>
                        <a:pt x="534" y="18"/>
                      </a:lnTo>
                      <a:lnTo>
                        <a:pt x="540" y="18"/>
                      </a:lnTo>
                      <a:lnTo>
                        <a:pt x="546" y="18"/>
                      </a:lnTo>
                      <a:lnTo>
                        <a:pt x="552" y="18"/>
                      </a:lnTo>
                      <a:lnTo>
                        <a:pt x="558" y="18"/>
                      </a:lnTo>
                      <a:lnTo>
                        <a:pt x="564" y="18"/>
                      </a:lnTo>
                      <a:lnTo>
                        <a:pt x="570" y="24"/>
                      </a:lnTo>
                      <a:lnTo>
                        <a:pt x="576" y="24"/>
                      </a:lnTo>
                      <a:lnTo>
                        <a:pt x="582" y="24"/>
                      </a:lnTo>
                      <a:lnTo>
                        <a:pt x="588" y="24"/>
                      </a:lnTo>
                      <a:lnTo>
                        <a:pt x="594" y="30"/>
                      </a:lnTo>
                      <a:lnTo>
                        <a:pt x="600" y="30"/>
                      </a:lnTo>
                      <a:lnTo>
                        <a:pt x="606" y="30"/>
                      </a:lnTo>
                      <a:lnTo>
                        <a:pt x="612" y="36"/>
                      </a:lnTo>
                      <a:lnTo>
                        <a:pt x="618" y="36"/>
                      </a:lnTo>
                      <a:lnTo>
                        <a:pt x="624" y="36"/>
                      </a:lnTo>
                      <a:lnTo>
                        <a:pt x="630" y="42"/>
                      </a:lnTo>
                      <a:lnTo>
                        <a:pt x="636" y="42"/>
                      </a:lnTo>
                      <a:lnTo>
                        <a:pt x="642" y="42"/>
                      </a:lnTo>
                      <a:lnTo>
                        <a:pt x="648" y="42"/>
                      </a:lnTo>
                      <a:lnTo>
                        <a:pt x="654" y="42"/>
                      </a:lnTo>
                      <a:lnTo>
                        <a:pt x="660" y="42"/>
                      </a:lnTo>
                      <a:lnTo>
                        <a:pt x="666" y="42"/>
                      </a:lnTo>
                      <a:lnTo>
                        <a:pt x="672" y="42"/>
                      </a:lnTo>
                      <a:lnTo>
                        <a:pt x="678" y="42"/>
                      </a:lnTo>
                      <a:lnTo>
                        <a:pt x="684" y="42"/>
                      </a:lnTo>
                      <a:lnTo>
                        <a:pt x="690" y="42"/>
                      </a:lnTo>
                      <a:lnTo>
                        <a:pt x="696" y="42"/>
                      </a:lnTo>
                      <a:lnTo>
                        <a:pt x="702" y="42"/>
                      </a:lnTo>
                      <a:lnTo>
                        <a:pt x="708" y="42"/>
                      </a:lnTo>
                      <a:lnTo>
                        <a:pt x="714" y="42"/>
                      </a:lnTo>
                      <a:lnTo>
                        <a:pt x="720" y="42"/>
                      </a:lnTo>
                      <a:lnTo>
                        <a:pt x="726" y="42"/>
                      </a:lnTo>
                      <a:lnTo>
                        <a:pt x="732" y="42"/>
                      </a:lnTo>
                      <a:lnTo>
                        <a:pt x="738" y="42"/>
                      </a:lnTo>
                    </a:path>
                  </a:pathLst>
                </a:custGeom>
                <a:noFill/>
                <a:ln w="12700">
                  <a:solidFill>
                    <a:srgbClr val="3F3F3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77" name="Freeform 605"/>
                <p:cNvSpPr>
                  <a:spLocks/>
                </p:cNvSpPr>
                <p:nvPr/>
              </p:nvSpPr>
              <p:spPr bwMode="auto">
                <a:xfrm>
                  <a:off x="1770" y="2106"/>
                  <a:ext cx="762" cy="180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6"/>
                    </a:cxn>
                    <a:cxn ang="0">
                      <a:pos x="48" y="12"/>
                    </a:cxn>
                    <a:cxn ang="0">
                      <a:pos x="66" y="18"/>
                    </a:cxn>
                    <a:cxn ang="0">
                      <a:pos x="84" y="24"/>
                    </a:cxn>
                    <a:cxn ang="0">
                      <a:pos x="102" y="30"/>
                    </a:cxn>
                    <a:cxn ang="0">
                      <a:pos x="120" y="36"/>
                    </a:cxn>
                    <a:cxn ang="0">
                      <a:pos x="138" y="36"/>
                    </a:cxn>
                    <a:cxn ang="0">
                      <a:pos x="156" y="42"/>
                    </a:cxn>
                    <a:cxn ang="0">
                      <a:pos x="174" y="48"/>
                    </a:cxn>
                    <a:cxn ang="0">
                      <a:pos x="192" y="60"/>
                    </a:cxn>
                    <a:cxn ang="0">
                      <a:pos x="210" y="66"/>
                    </a:cxn>
                    <a:cxn ang="0">
                      <a:pos x="228" y="78"/>
                    </a:cxn>
                    <a:cxn ang="0">
                      <a:pos x="246" y="84"/>
                    </a:cxn>
                    <a:cxn ang="0">
                      <a:pos x="264" y="90"/>
                    </a:cxn>
                    <a:cxn ang="0">
                      <a:pos x="282" y="96"/>
                    </a:cxn>
                    <a:cxn ang="0">
                      <a:pos x="300" y="96"/>
                    </a:cxn>
                    <a:cxn ang="0">
                      <a:pos x="318" y="96"/>
                    </a:cxn>
                    <a:cxn ang="0">
                      <a:pos x="336" y="102"/>
                    </a:cxn>
                    <a:cxn ang="0">
                      <a:pos x="354" y="108"/>
                    </a:cxn>
                    <a:cxn ang="0">
                      <a:pos x="372" y="114"/>
                    </a:cxn>
                    <a:cxn ang="0">
                      <a:pos x="390" y="120"/>
                    </a:cxn>
                    <a:cxn ang="0">
                      <a:pos x="408" y="132"/>
                    </a:cxn>
                    <a:cxn ang="0">
                      <a:pos x="426" y="138"/>
                    </a:cxn>
                    <a:cxn ang="0">
                      <a:pos x="444" y="144"/>
                    </a:cxn>
                    <a:cxn ang="0">
                      <a:pos x="462" y="150"/>
                    </a:cxn>
                    <a:cxn ang="0">
                      <a:pos x="480" y="156"/>
                    </a:cxn>
                    <a:cxn ang="0">
                      <a:pos x="498" y="156"/>
                    </a:cxn>
                    <a:cxn ang="0">
                      <a:pos x="516" y="162"/>
                    </a:cxn>
                    <a:cxn ang="0">
                      <a:pos x="534" y="168"/>
                    </a:cxn>
                    <a:cxn ang="0">
                      <a:pos x="552" y="168"/>
                    </a:cxn>
                    <a:cxn ang="0">
                      <a:pos x="570" y="174"/>
                    </a:cxn>
                    <a:cxn ang="0">
                      <a:pos x="588" y="180"/>
                    </a:cxn>
                    <a:cxn ang="0">
                      <a:pos x="606" y="180"/>
                    </a:cxn>
                    <a:cxn ang="0">
                      <a:pos x="624" y="180"/>
                    </a:cxn>
                    <a:cxn ang="0">
                      <a:pos x="642" y="174"/>
                    </a:cxn>
                    <a:cxn ang="0">
                      <a:pos x="660" y="174"/>
                    </a:cxn>
                    <a:cxn ang="0">
                      <a:pos x="678" y="174"/>
                    </a:cxn>
                    <a:cxn ang="0">
                      <a:pos x="696" y="174"/>
                    </a:cxn>
                    <a:cxn ang="0">
                      <a:pos x="714" y="174"/>
                    </a:cxn>
                    <a:cxn ang="0">
                      <a:pos x="732" y="180"/>
                    </a:cxn>
                    <a:cxn ang="0">
                      <a:pos x="750" y="180"/>
                    </a:cxn>
                  </a:cxnLst>
                  <a:rect l="0" t="0" r="r" b="b"/>
                  <a:pathLst>
                    <a:path w="762" h="180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6"/>
                      </a:lnTo>
                      <a:lnTo>
                        <a:pt x="30" y="6"/>
                      </a:lnTo>
                      <a:lnTo>
                        <a:pt x="36" y="6"/>
                      </a:lnTo>
                      <a:lnTo>
                        <a:pt x="42" y="12"/>
                      </a:lnTo>
                      <a:lnTo>
                        <a:pt x="48" y="12"/>
                      </a:lnTo>
                      <a:lnTo>
                        <a:pt x="54" y="12"/>
                      </a:lnTo>
                      <a:lnTo>
                        <a:pt x="60" y="18"/>
                      </a:lnTo>
                      <a:lnTo>
                        <a:pt x="66" y="18"/>
                      </a:lnTo>
                      <a:lnTo>
                        <a:pt x="72" y="18"/>
                      </a:lnTo>
                      <a:lnTo>
                        <a:pt x="78" y="24"/>
                      </a:lnTo>
                      <a:lnTo>
                        <a:pt x="84" y="24"/>
                      </a:lnTo>
                      <a:lnTo>
                        <a:pt x="90" y="24"/>
                      </a:lnTo>
                      <a:lnTo>
                        <a:pt x="96" y="30"/>
                      </a:lnTo>
                      <a:lnTo>
                        <a:pt x="102" y="30"/>
                      </a:lnTo>
                      <a:lnTo>
                        <a:pt x="108" y="30"/>
                      </a:lnTo>
                      <a:lnTo>
                        <a:pt x="114" y="30"/>
                      </a:lnTo>
                      <a:lnTo>
                        <a:pt x="120" y="36"/>
                      </a:lnTo>
                      <a:lnTo>
                        <a:pt x="126" y="36"/>
                      </a:lnTo>
                      <a:lnTo>
                        <a:pt x="132" y="36"/>
                      </a:lnTo>
                      <a:lnTo>
                        <a:pt x="138" y="36"/>
                      </a:lnTo>
                      <a:lnTo>
                        <a:pt x="144" y="42"/>
                      </a:lnTo>
                      <a:lnTo>
                        <a:pt x="150" y="42"/>
                      </a:lnTo>
                      <a:lnTo>
                        <a:pt x="156" y="42"/>
                      </a:lnTo>
                      <a:lnTo>
                        <a:pt x="162" y="48"/>
                      </a:lnTo>
                      <a:lnTo>
                        <a:pt x="168" y="48"/>
                      </a:lnTo>
                      <a:lnTo>
                        <a:pt x="174" y="48"/>
                      </a:lnTo>
                      <a:lnTo>
                        <a:pt x="180" y="54"/>
                      </a:lnTo>
                      <a:lnTo>
                        <a:pt x="186" y="54"/>
                      </a:lnTo>
                      <a:lnTo>
                        <a:pt x="192" y="60"/>
                      </a:lnTo>
                      <a:lnTo>
                        <a:pt x="198" y="60"/>
                      </a:lnTo>
                      <a:lnTo>
                        <a:pt x="204" y="66"/>
                      </a:lnTo>
                      <a:lnTo>
                        <a:pt x="210" y="66"/>
                      </a:lnTo>
                      <a:lnTo>
                        <a:pt x="216" y="72"/>
                      </a:lnTo>
                      <a:lnTo>
                        <a:pt x="222" y="72"/>
                      </a:lnTo>
                      <a:lnTo>
                        <a:pt x="228" y="78"/>
                      </a:lnTo>
                      <a:lnTo>
                        <a:pt x="234" y="78"/>
                      </a:lnTo>
                      <a:lnTo>
                        <a:pt x="240" y="84"/>
                      </a:lnTo>
                      <a:lnTo>
                        <a:pt x="246" y="84"/>
                      </a:lnTo>
                      <a:lnTo>
                        <a:pt x="252" y="90"/>
                      </a:lnTo>
                      <a:lnTo>
                        <a:pt x="258" y="90"/>
                      </a:lnTo>
                      <a:lnTo>
                        <a:pt x="264" y="90"/>
                      </a:lnTo>
                      <a:lnTo>
                        <a:pt x="270" y="90"/>
                      </a:lnTo>
                      <a:lnTo>
                        <a:pt x="276" y="96"/>
                      </a:lnTo>
                      <a:lnTo>
                        <a:pt x="282" y="96"/>
                      </a:lnTo>
                      <a:lnTo>
                        <a:pt x="288" y="96"/>
                      </a:lnTo>
                      <a:lnTo>
                        <a:pt x="294" y="96"/>
                      </a:lnTo>
                      <a:lnTo>
                        <a:pt x="300" y="96"/>
                      </a:lnTo>
                      <a:lnTo>
                        <a:pt x="306" y="96"/>
                      </a:lnTo>
                      <a:lnTo>
                        <a:pt x="312" y="96"/>
                      </a:lnTo>
                      <a:lnTo>
                        <a:pt x="318" y="96"/>
                      </a:lnTo>
                      <a:lnTo>
                        <a:pt x="324" y="96"/>
                      </a:lnTo>
                      <a:lnTo>
                        <a:pt x="330" y="102"/>
                      </a:lnTo>
                      <a:lnTo>
                        <a:pt x="336" y="102"/>
                      </a:lnTo>
                      <a:lnTo>
                        <a:pt x="342" y="102"/>
                      </a:lnTo>
                      <a:lnTo>
                        <a:pt x="348" y="102"/>
                      </a:lnTo>
                      <a:lnTo>
                        <a:pt x="354" y="108"/>
                      </a:lnTo>
                      <a:lnTo>
                        <a:pt x="360" y="108"/>
                      </a:lnTo>
                      <a:lnTo>
                        <a:pt x="366" y="114"/>
                      </a:lnTo>
                      <a:lnTo>
                        <a:pt x="372" y="114"/>
                      </a:lnTo>
                      <a:lnTo>
                        <a:pt x="378" y="114"/>
                      </a:lnTo>
                      <a:lnTo>
                        <a:pt x="384" y="120"/>
                      </a:lnTo>
                      <a:lnTo>
                        <a:pt x="390" y="120"/>
                      </a:lnTo>
                      <a:lnTo>
                        <a:pt x="396" y="126"/>
                      </a:lnTo>
                      <a:lnTo>
                        <a:pt x="402" y="126"/>
                      </a:lnTo>
                      <a:lnTo>
                        <a:pt x="408" y="132"/>
                      </a:lnTo>
                      <a:lnTo>
                        <a:pt x="414" y="132"/>
                      </a:lnTo>
                      <a:lnTo>
                        <a:pt x="420" y="138"/>
                      </a:lnTo>
                      <a:lnTo>
                        <a:pt x="426" y="138"/>
                      </a:lnTo>
                      <a:lnTo>
                        <a:pt x="432" y="144"/>
                      </a:lnTo>
                      <a:lnTo>
                        <a:pt x="438" y="144"/>
                      </a:lnTo>
                      <a:lnTo>
                        <a:pt x="444" y="144"/>
                      </a:lnTo>
                      <a:lnTo>
                        <a:pt x="450" y="144"/>
                      </a:lnTo>
                      <a:lnTo>
                        <a:pt x="456" y="150"/>
                      </a:lnTo>
                      <a:lnTo>
                        <a:pt x="462" y="150"/>
                      </a:lnTo>
                      <a:lnTo>
                        <a:pt x="468" y="150"/>
                      </a:lnTo>
                      <a:lnTo>
                        <a:pt x="474" y="150"/>
                      </a:lnTo>
                      <a:lnTo>
                        <a:pt x="480" y="156"/>
                      </a:lnTo>
                      <a:lnTo>
                        <a:pt x="486" y="156"/>
                      </a:lnTo>
                      <a:lnTo>
                        <a:pt x="492" y="156"/>
                      </a:lnTo>
                      <a:lnTo>
                        <a:pt x="498" y="156"/>
                      </a:lnTo>
                      <a:lnTo>
                        <a:pt x="504" y="156"/>
                      </a:lnTo>
                      <a:lnTo>
                        <a:pt x="510" y="162"/>
                      </a:lnTo>
                      <a:lnTo>
                        <a:pt x="516" y="162"/>
                      </a:lnTo>
                      <a:lnTo>
                        <a:pt x="522" y="162"/>
                      </a:lnTo>
                      <a:lnTo>
                        <a:pt x="528" y="162"/>
                      </a:lnTo>
                      <a:lnTo>
                        <a:pt x="534" y="168"/>
                      </a:lnTo>
                      <a:lnTo>
                        <a:pt x="540" y="168"/>
                      </a:lnTo>
                      <a:lnTo>
                        <a:pt x="546" y="168"/>
                      </a:lnTo>
                      <a:lnTo>
                        <a:pt x="552" y="168"/>
                      </a:lnTo>
                      <a:lnTo>
                        <a:pt x="558" y="174"/>
                      </a:lnTo>
                      <a:lnTo>
                        <a:pt x="564" y="174"/>
                      </a:lnTo>
                      <a:lnTo>
                        <a:pt x="570" y="174"/>
                      </a:lnTo>
                      <a:lnTo>
                        <a:pt x="576" y="174"/>
                      </a:lnTo>
                      <a:lnTo>
                        <a:pt x="582" y="174"/>
                      </a:lnTo>
                      <a:lnTo>
                        <a:pt x="588" y="180"/>
                      </a:lnTo>
                      <a:lnTo>
                        <a:pt x="594" y="180"/>
                      </a:lnTo>
                      <a:lnTo>
                        <a:pt x="600" y="180"/>
                      </a:lnTo>
                      <a:lnTo>
                        <a:pt x="606" y="180"/>
                      </a:lnTo>
                      <a:lnTo>
                        <a:pt x="612" y="180"/>
                      </a:lnTo>
                      <a:lnTo>
                        <a:pt x="618" y="180"/>
                      </a:lnTo>
                      <a:lnTo>
                        <a:pt x="624" y="180"/>
                      </a:lnTo>
                      <a:lnTo>
                        <a:pt x="630" y="180"/>
                      </a:lnTo>
                      <a:lnTo>
                        <a:pt x="636" y="180"/>
                      </a:lnTo>
                      <a:lnTo>
                        <a:pt x="642" y="174"/>
                      </a:lnTo>
                      <a:lnTo>
                        <a:pt x="648" y="174"/>
                      </a:lnTo>
                      <a:lnTo>
                        <a:pt x="654" y="174"/>
                      </a:lnTo>
                      <a:lnTo>
                        <a:pt x="660" y="174"/>
                      </a:lnTo>
                      <a:lnTo>
                        <a:pt x="666" y="174"/>
                      </a:lnTo>
                      <a:lnTo>
                        <a:pt x="672" y="174"/>
                      </a:lnTo>
                      <a:lnTo>
                        <a:pt x="678" y="174"/>
                      </a:lnTo>
                      <a:lnTo>
                        <a:pt x="684" y="174"/>
                      </a:lnTo>
                      <a:lnTo>
                        <a:pt x="690" y="174"/>
                      </a:lnTo>
                      <a:lnTo>
                        <a:pt x="696" y="174"/>
                      </a:lnTo>
                      <a:lnTo>
                        <a:pt x="702" y="174"/>
                      </a:lnTo>
                      <a:lnTo>
                        <a:pt x="708" y="174"/>
                      </a:lnTo>
                      <a:lnTo>
                        <a:pt x="714" y="174"/>
                      </a:lnTo>
                      <a:lnTo>
                        <a:pt x="720" y="174"/>
                      </a:lnTo>
                      <a:lnTo>
                        <a:pt x="726" y="180"/>
                      </a:lnTo>
                      <a:lnTo>
                        <a:pt x="732" y="180"/>
                      </a:lnTo>
                      <a:lnTo>
                        <a:pt x="738" y="180"/>
                      </a:lnTo>
                      <a:lnTo>
                        <a:pt x="744" y="180"/>
                      </a:lnTo>
                      <a:lnTo>
                        <a:pt x="750" y="180"/>
                      </a:lnTo>
                      <a:lnTo>
                        <a:pt x="756" y="180"/>
                      </a:lnTo>
                      <a:lnTo>
                        <a:pt x="762" y="180"/>
                      </a:lnTo>
                    </a:path>
                  </a:pathLst>
                </a:custGeom>
                <a:noFill/>
                <a:ln w="12700">
                  <a:solidFill>
                    <a:srgbClr val="3F3F3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78" name="Freeform 606"/>
                <p:cNvSpPr>
                  <a:spLocks/>
                </p:cNvSpPr>
                <p:nvPr/>
              </p:nvSpPr>
              <p:spPr bwMode="auto">
                <a:xfrm>
                  <a:off x="2532" y="2280"/>
                  <a:ext cx="762" cy="6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30" y="6"/>
                    </a:cxn>
                    <a:cxn ang="0">
                      <a:pos x="48" y="6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6"/>
                    </a:cxn>
                    <a:cxn ang="0">
                      <a:pos x="138" y="6"/>
                    </a:cxn>
                    <a:cxn ang="0">
                      <a:pos x="156" y="6"/>
                    </a:cxn>
                    <a:cxn ang="0">
                      <a:pos x="174" y="6"/>
                    </a:cxn>
                    <a:cxn ang="0">
                      <a:pos x="192" y="6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6"/>
                    </a:cxn>
                    <a:cxn ang="0">
                      <a:pos x="336" y="6"/>
                    </a:cxn>
                    <a:cxn ang="0">
                      <a:pos x="354" y="6"/>
                    </a:cxn>
                    <a:cxn ang="0">
                      <a:pos x="372" y="6"/>
                    </a:cxn>
                    <a:cxn ang="0">
                      <a:pos x="390" y="6"/>
                    </a:cxn>
                    <a:cxn ang="0">
                      <a:pos x="408" y="6"/>
                    </a:cxn>
                    <a:cxn ang="0">
                      <a:pos x="426" y="6"/>
                    </a:cxn>
                    <a:cxn ang="0">
                      <a:pos x="444" y="6"/>
                    </a:cxn>
                    <a:cxn ang="0">
                      <a:pos x="462" y="6"/>
                    </a:cxn>
                    <a:cxn ang="0">
                      <a:pos x="480" y="6"/>
                    </a:cxn>
                    <a:cxn ang="0">
                      <a:pos x="498" y="6"/>
                    </a:cxn>
                    <a:cxn ang="0">
                      <a:pos x="516" y="6"/>
                    </a:cxn>
                    <a:cxn ang="0">
                      <a:pos x="534" y="6"/>
                    </a:cxn>
                    <a:cxn ang="0">
                      <a:pos x="552" y="6"/>
                    </a:cxn>
                    <a:cxn ang="0">
                      <a:pos x="570" y="6"/>
                    </a:cxn>
                    <a:cxn ang="0">
                      <a:pos x="588" y="6"/>
                    </a:cxn>
                    <a:cxn ang="0">
                      <a:pos x="606" y="6"/>
                    </a:cxn>
                    <a:cxn ang="0">
                      <a:pos x="624" y="6"/>
                    </a:cxn>
                    <a:cxn ang="0">
                      <a:pos x="642" y="6"/>
                    </a:cxn>
                    <a:cxn ang="0">
                      <a:pos x="660" y="6"/>
                    </a:cxn>
                    <a:cxn ang="0">
                      <a:pos x="678" y="6"/>
                    </a:cxn>
                    <a:cxn ang="0">
                      <a:pos x="696" y="6"/>
                    </a:cxn>
                    <a:cxn ang="0">
                      <a:pos x="714" y="6"/>
                    </a:cxn>
                    <a:cxn ang="0">
                      <a:pos x="732" y="6"/>
                    </a:cxn>
                    <a:cxn ang="0">
                      <a:pos x="750" y="6"/>
                    </a:cxn>
                  </a:cxnLst>
                  <a:rect l="0" t="0" r="r" b="b"/>
                  <a:pathLst>
                    <a:path w="762" h="6">
                      <a:moveTo>
                        <a:pt x="0" y="6"/>
                      </a:moveTo>
                      <a:lnTo>
                        <a:pt x="6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24" y="6"/>
                      </a:lnTo>
                      <a:lnTo>
                        <a:pt x="30" y="6"/>
                      </a:lnTo>
                      <a:lnTo>
                        <a:pt x="36" y="6"/>
                      </a:lnTo>
                      <a:lnTo>
                        <a:pt x="42" y="6"/>
                      </a:lnTo>
                      <a:lnTo>
                        <a:pt x="48" y="6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6"/>
                      </a:lnTo>
                      <a:lnTo>
                        <a:pt x="126" y="6"/>
                      </a:lnTo>
                      <a:lnTo>
                        <a:pt x="132" y="6"/>
                      </a:lnTo>
                      <a:lnTo>
                        <a:pt x="138" y="6"/>
                      </a:lnTo>
                      <a:lnTo>
                        <a:pt x="144" y="6"/>
                      </a:lnTo>
                      <a:lnTo>
                        <a:pt x="150" y="6"/>
                      </a:lnTo>
                      <a:lnTo>
                        <a:pt x="156" y="6"/>
                      </a:lnTo>
                      <a:lnTo>
                        <a:pt x="162" y="6"/>
                      </a:lnTo>
                      <a:lnTo>
                        <a:pt x="168" y="6"/>
                      </a:lnTo>
                      <a:lnTo>
                        <a:pt x="174" y="6"/>
                      </a:lnTo>
                      <a:lnTo>
                        <a:pt x="180" y="6"/>
                      </a:lnTo>
                      <a:lnTo>
                        <a:pt x="186" y="6"/>
                      </a:lnTo>
                      <a:lnTo>
                        <a:pt x="192" y="6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6"/>
                      </a:lnTo>
                      <a:lnTo>
                        <a:pt x="318" y="6"/>
                      </a:lnTo>
                      <a:lnTo>
                        <a:pt x="324" y="6"/>
                      </a:lnTo>
                      <a:lnTo>
                        <a:pt x="330" y="6"/>
                      </a:lnTo>
                      <a:lnTo>
                        <a:pt x="336" y="6"/>
                      </a:lnTo>
                      <a:lnTo>
                        <a:pt x="342" y="6"/>
                      </a:lnTo>
                      <a:lnTo>
                        <a:pt x="348" y="6"/>
                      </a:lnTo>
                      <a:lnTo>
                        <a:pt x="354" y="6"/>
                      </a:lnTo>
                      <a:lnTo>
                        <a:pt x="360" y="6"/>
                      </a:lnTo>
                      <a:lnTo>
                        <a:pt x="366" y="6"/>
                      </a:lnTo>
                      <a:lnTo>
                        <a:pt x="372" y="6"/>
                      </a:lnTo>
                      <a:lnTo>
                        <a:pt x="378" y="6"/>
                      </a:lnTo>
                      <a:lnTo>
                        <a:pt x="384" y="6"/>
                      </a:lnTo>
                      <a:lnTo>
                        <a:pt x="390" y="6"/>
                      </a:lnTo>
                      <a:lnTo>
                        <a:pt x="396" y="6"/>
                      </a:lnTo>
                      <a:lnTo>
                        <a:pt x="402" y="6"/>
                      </a:lnTo>
                      <a:lnTo>
                        <a:pt x="408" y="6"/>
                      </a:lnTo>
                      <a:lnTo>
                        <a:pt x="414" y="6"/>
                      </a:lnTo>
                      <a:lnTo>
                        <a:pt x="420" y="6"/>
                      </a:lnTo>
                      <a:lnTo>
                        <a:pt x="426" y="6"/>
                      </a:lnTo>
                      <a:lnTo>
                        <a:pt x="432" y="6"/>
                      </a:lnTo>
                      <a:lnTo>
                        <a:pt x="438" y="6"/>
                      </a:lnTo>
                      <a:lnTo>
                        <a:pt x="444" y="6"/>
                      </a:lnTo>
                      <a:lnTo>
                        <a:pt x="450" y="6"/>
                      </a:lnTo>
                      <a:lnTo>
                        <a:pt x="456" y="6"/>
                      </a:lnTo>
                      <a:lnTo>
                        <a:pt x="462" y="6"/>
                      </a:lnTo>
                      <a:lnTo>
                        <a:pt x="468" y="6"/>
                      </a:lnTo>
                      <a:lnTo>
                        <a:pt x="474" y="6"/>
                      </a:lnTo>
                      <a:lnTo>
                        <a:pt x="480" y="6"/>
                      </a:lnTo>
                      <a:lnTo>
                        <a:pt x="486" y="6"/>
                      </a:lnTo>
                      <a:lnTo>
                        <a:pt x="492" y="6"/>
                      </a:lnTo>
                      <a:lnTo>
                        <a:pt x="498" y="6"/>
                      </a:lnTo>
                      <a:lnTo>
                        <a:pt x="504" y="6"/>
                      </a:lnTo>
                      <a:lnTo>
                        <a:pt x="510" y="6"/>
                      </a:lnTo>
                      <a:lnTo>
                        <a:pt x="516" y="6"/>
                      </a:lnTo>
                      <a:lnTo>
                        <a:pt x="522" y="6"/>
                      </a:lnTo>
                      <a:lnTo>
                        <a:pt x="528" y="6"/>
                      </a:lnTo>
                      <a:lnTo>
                        <a:pt x="534" y="6"/>
                      </a:lnTo>
                      <a:lnTo>
                        <a:pt x="540" y="6"/>
                      </a:lnTo>
                      <a:lnTo>
                        <a:pt x="546" y="6"/>
                      </a:lnTo>
                      <a:lnTo>
                        <a:pt x="552" y="6"/>
                      </a:lnTo>
                      <a:lnTo>
                        <a:pt x="558" y="6"/>
                      </a:lnTo>
                      <a:lnTo>
                        <a:pt x="564" y="6"/>
                      </a:lnTo>
                      <a:lnTo>
                        <a:pt x="570" y="6"/>
                      </a:lnTo>
                      <a:lnTo>
                        <a:pt x="576" y="6"/>
                      </a:lnTo>
                      <a:lnTo>
                        <a:pt x="582" y="6"/>
                      </a:lnTo>
                      <a:lnTo>
                        <a:pt x="588" y="6"/>
                      </a:lnTo>
                      <a:lnTo>
                        <a:pt x="594" y="6"/>
                      </a:lnTo>
                      <a:lnTo>
                        <a:pt x="600" y="6"/>
                      </a:lnTo>
                      <a:lnTo>
                        <a:pt x="606" y="6"/>
                      </a:lnTo>
                      <a:lnTo>
                        <a:pt x="612" y="6"/>
                      </a:lnTo>
                      <a:lnTo>
                        <a:pt x="618" y="6"/>
                      </a:lnTo>
                      <a:lnTo>
                        <a:pt x="624" y="6"/>
                      </a:lnTo>
                      <a:lnTo>
                        <a:pt x="630" y="6"/>
                      </a:lnTo>
                      <a:lnTo>
                        <a:pt x="636" y="6"/>
                      </a:lnTo>
                      <a:lnTo>
                        <a:pt x="642" y="6"/>
                      </a:lnTo>
                      <a:lnTo>
                        <a:pt x="648" y="6"/>
                      </a:lnTo>
                      <a:lnTo>
                        <a:pt x="654" y="6"/>
                      </a:lnTo>
                      <a:lnTo>
                        <a:pt x="660" y="6"/>
                      </a:lnTo>
                      <a:lnTo>
                        <a:pt x="666" y="6"/>
                      </a:lnTo>
                      <a:lnTo>
                        <a:pt x="672" y="6"/>
                      </a:lnTo>
                      <a:lnTo>
                        <a:pt x="678" y="6"/>
                      </a:lnTo>
                      <a:lnTo>
                        <a:pt x="684" y="6"/>
                      </a:lnTo>
                      <a:lnTo>
                        <a:pt x="690" y="6"/>
                      </a:lnTo>
                      <a:lnTo>
                        <a:pt x="696" y="6"/>
                      </a:lnTo>
                      <a:lnTo>
                        <a:pt x="702" y="6"/>
                      </a:lnTo>
                      <a:lnTo>
                        <a:pt x="708" y="6"/>
                      </a:lnTo>
                      <a:lnTo>
                        <a:pt x="714" y="6"/>
                      </a:lnTo>
                      <a:lnTo>
                        <a:pt x="720" y="6"/>
                      </a:lnTo>
                      <a:lnTo>
                        <a:pt x="726" y="6"/>
                      </a:lnTo>
                      <a:lnTo>
                        <a:pt x="732" y="6"/>
                      </a:lnTo>
                      <a:lnTo>
                        <a:pt x="738" y="6"/>
                      </a:lnTo>
                      <a:lnTo>
                        <a:pt x="744" y="6"/>
                      </a:lnTo>
                      <a:lnTo>
                        <a:pt x="750" y="6"/>
                      </a:lnTo>
                      <a:lnTo>
                        <a:pt x="756" y="6"/>
                      </a:lnTo>
                      <a:lnTo>
                        <a:pt x="762" y="6"/>
                      </a:lnTo>
                    </a:path>
                  </a:pathLst>
                </a:custGeom>
                <a:noFill/>
                <a:ln w="12700">
                  <a:solidFill>
                    <a:srgbClr val="3F3F3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79" name="Freeform 607"/>
                <p:cNvSpPr>
                  <a:spLocks/>
                </p:cNvSpPr>
                <p:nvPr/>
              </p:nvSpPr>
              <p:spPr bwMode="auto">
                <a:xfrm>
                  <a:off x="3294" y="2286"/>
                  <a:ext cx="438" cy="6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6"/>
                    </a:cxn>
                    <a:cxn ang="0">
                      <a:pos x="306" y="6"/>
                    </a:cxn>
                    <a:cxn ang="0">
                      <a:pos x="318" y="6"/>
                    </a:cxn>
                    <a:cxn ang="0">
                      <a:pos x="330" y="6"/>
                    </a:cxn>
                    <a:cxn ang="0">
                      <a:pos x="342" y="6"/>
                    </a:cxn>
                    <a:cxn ang="0">
                      <a:pos x="354" y="6"/>
                    </a:cxn>
                    <a:cxn ang="0">
                      <a:pos x="366" y="6"/>
                    </a:cxn>
                    <a:cxn ang="0">
                      <a:pos x="378" y="6"/>
                    </a:cxn>
                    <a:cxn ang="0">
                      <a:pos x="390" y="6"/>
                    </a:cxn>
                    <a:cxn ang="0">
                      <a:pos x="402" y="6"/>
                    </a:cxn>
                    <a:cxn ang="0">
                      <a:pos x="414" y="6"/>
                    </a:cxn>
                    <a:cxn ang="0">
                      <a:pos x="426" y="6"/>
                    </a:cxn>
                    <a:cxn ang="0">
                      <a:pos x="438" y="6"/>
                    </a:cxn>
                  </a:cxnLst>
                  <a:rect l="0" t="0" r="r" b="b"/>
                  <a:pathLst>
                    <a:path w="438" h="6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6"/>
                      </a:lnTo>
                      <a:lnTo>
                        <a:pt x="294" y="6"/>
                      </a:lnTo>
                      <a:lnTo>
                        <a:pt x="300" y="6"/>
                      </a:lnTo>
                      <a:lnTo>
                        <a:pt x="306" y="6"/>
                      </a:lnTo>
                      <a:lnTo>
                        <a:pt x="312" y="6"/>
                      </a:lnTo>
                      <a:lnTo>
                        <a:pt x="318" y="6"/>
                      </a:lnTo>
                      <a:lnTo>
                        <a:pt x="324" y="6"/>
                      </a:lnTo>
                      <a:lnTo>
                        <a:pt x="330" y="6"/>
                      </a:lnTo>
                      <a:lnTo>
                        <a:pt x="336" y="6"/>
                      </a:lnTo>
                      <a:lnTo>
                        <a:pt x="342" y="6"/>
                      </a:lnTo>
                      <a:lnTo>
                        <a:pt x="348" y="6"/>
                      </a:lnTo>
                      <a:lnTo>
                        <a:pt x="354" y="6"/>
                      </a:lnTo>
                      <a:lnTo>
                        <a:pt x="360" y="6"/>
                      </a:lnTo>
                      <a:lnTo>
                        <a:pt x="366" y="6"/>
                      </a:lnTo>
                      <a:lnTo>
                        <a:pt x="372" y="6"/>
                      </a:lnTo>
                      <a:lnTo>
                        <a:pt x="378" y="6"/>
                      </a:lnTo>
                      <a:lnTo>
                        <a:pt x="384" y="6"/>
                      </a:lnTo>
                      <a:lnTo>
                        <a:pt x="390" y="6"/>
                      </a:lnTo>
                      <a:lnTo>
                        <a:pt x="396" y="6"/>
                      </a:lnTo>
                      <a:lnTo>
                        <a:pt x="402" y="6"/>
                      </a:lnTo>
                      <a:lnTo>
                        <a:pt x="408" y="6"/>
                      </a:lnTo>
                      <a:lnTo>
                        <a:pt x="414" y="6"/>
                      </a:lnTo>
                      <a:lnTo>
                        <a:pt x="420" y="6"/>
                      </a:lnTo>
                      <a:lnTo>
                        <a:pt x="426" y="6"/>
                      </a:lnTo>
                      <a:lnTo>
                        <a:pt x="432" y="6"/>
                      </a:lnTo>
                      <a:lnTo>
                        <a:pt x="438" y="6"/>
                      </a:lnTo>
                    </a:path>
                  </a:pathLst>
                </a:custGeom>
                <a:noFill/>
                <a:ln w="12700">
                  <a:solidFill>
                    <a:srgbClr val="3F3F3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80" name="Freeform 608"/>
                <p:cNvSpPr>
                  <a:spLocks/>
                </p:cNvSpPr>
                <p:nvPr/>
              </p:nvSpPr>
              <p:spPr bwMode="auto">
                <a:xfrm>
                  <a:off x="1032" y="2076"/>
                  <a:ext cx="750" cy="48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18" y="18"/>
                    </a:cxn>
                    <a:cxn ang="0">
                      <a:pos x="36" y="30"/>
                    </a:cxn>
                    <a:cxn ang="0">
                      <a:pos x="54" y="42"/>
                    </a:cxn>
                    <a:cxn ang="0">
                      <a:pos x="72" y="42"/>
                    </a:cxn>
                    <a:cxn ang="0">
                      <a:pos x="90" y="30"/>
                    </a:cxn>
                    <a:cxn ang="0">
                      <a:pos x="108" y="18"/>
                    </a:cxn>
                    <a:cxn ang="0">
                      <a:pos x="126" y="12"/>
                    </a:cxn>
                    <a:cxn ang="0">
                      <a:pos x="144" y="18"/>
                    </a:cxn>
                    <a:cxn ang="0">
                      <a:pos x="162" y="18"/>
                    </a:cxn>
                    <a:cxn ang="0">
                      <a:pos x="180" y="12"/>
                    </a:cxn>
                    <a:cxn ang="0">
                      <a:pos x="198" y="6"/>
                    </a:cxn>
                    <a:cxn ang="0">
                      <a:pos x="216" y="6"/>
                    </a:cxn>
                    <a:cxn ang="0">
                      <a:pos x="234" y="6"/>
                    </a:cxn>
                    <a:cxn ang="0">
                      <a:pos x="252" y="0"/>
                    </a:cxn>
                    <a:cxn ang="0">
                      <a:pos x="270" y="6"/>
                    </a:cxn>
                    <a:cxn ang="0">
                      <a:pos x="288" y="12"/>
                    </a:cxn>
                    <a:cxn ang="0">
                      <a:pos x="306" y="18"/>
                    </a:cxn>
                    <a:cxn ang="0">
                      <a:pos x="324" y="24"/>
                    </a:cxn>
                    <a:cxn ang="0">
                      <a:pos x="342" y="24"/>
                    </a:cxn>
                    <a:cxn ang="0">
                      <a:pos x="360" y="18"/>
                    </a:cxn>
                    <a:cxn ang="0">
                      <a:pos x="378" y="18"/>
                    </a:cxn>
                    <a:cxn ang="0">
                      <a:pos x="396" y="18"/>
                    </a:cxn>
                    <a:cxn ang="0">
                      <a:pos x="414" y="12"/>
                    </a:cxn>
                    <a:cxn ang="0">
                      <a:pos x="432" y="12"/>
                    </a:cxn>
                    <a:cxn ang="0">
                      <a:pos x="450" y="12"/>
                    </a:cxn>
                    <a:cxn ang="0">
                      <a:pos x="468" y="12"/>
                    </a:cxn>
                    <a:cxn ang="0">
                      <a:pos x="486" y="12"/>
                    </a:cxn>
                    <a:cxn ang="0">
                      <a:pos x="504" y="12"/>
                    </a:cxn>
                    <a:cxn ang="0">
                      <a:pos x="522" y="6"/>
                    </a:cxn>
                    <a:cxn ang="0">
                      <a:pos x="540" y="6"/>
                    </a:cxn>
                    <a:cxn ang="0">
                      <a:pos x="558" y="6"/>
                    </a:cxn>
                    <a:cxn ang="0">
                      <a:pos x="576" y="6"/>
                    </a:cxn>
                    <a:cxn ang="0">
                      <a:pos x="594" y="12"/>
                    </a:cxn>
                    <a:cxn ang="0">
                      <a:pos x="612" y="18"/>
                    </a:cxn>
                    <a:cxn ang="0">
                      <a:pos x="630" y="24"/>
                    </a:cxn>
                    <a:cxn ang="0">
                      <a:pos x="648" y="24"/>
                    </a:cxn>
                    <a:cxn ang="0">
                      <a:pos x="666" y="24"/>
                    </a:cxn>
                    <a:cxn ang="0">
                      <a:pos x="684" y="24"/>
                    </a:cxn>
                    <a:cxn ang="0">
                      <a:pos x="702" y="24"/>
                    </a:cxn>
                    <a:cxn ang="0">
                      <a:pos x="720" y="24"/>
                    </a:cxn>
                    <a:cxn ang="0">
                      <a:pos x="738" y="24"/>
                    </a:cxn>
                  </a:cxnLst>
                  <a:rect l="0" t="0" r="r" b="b"/>
                  <a:pathLst>
                    <a:path w="750" h="48">
                      <a:moveTo>
                        <a:pt x="0" y="6"/>
                      </a:moveTo>
                      <a:lnTo>
                        <a:pt x="0" y="24"/>
                      </a:lnTo>
                      <a:lnTo>
                        <a:pt x="0" y="6"/>
                      </a:lnTo>
                      <a:lnTo>
                        <a:pt x="6" y="12"/>
                      </a:lnTo>
                      <a:lnTo>
                        <a:pt x="12" y="18"/>
                      </a:lnTo>
                      <a:lnTo>
                        <a:pt x="18" y="18"/>
                      </a:lnTo>
                      <a:lnTo>
                        <a:pt x="30" y="30"/>
                      </a:lnTo>
                      <a:lnTo>
                        <a:pt x="30" y="36"/>
                      </a:lnTo>
                      <a:lnTo>
                        <a:pt x="36" y="30"/>
                      </a:lnTo>
                      <a:lnTo>
                        <a:pt x="42" y="36"/>
                      </a:lnTo>
                      <a:lnTo>
                        <a:pt x="48" y="36"/>
                      </a:lnTo>
                      <a:lnTo>
                        <a:pt x="54" y="42"/>
                      </a:lnTo>
                      <a:lnTo>
                        <a:pt x="60" y="42"/>
                      </a:lnTo>
                      <a:lnTo>
                        <a:pt x="66" y="48"/>
                      </a:lnTo>
                      <a:lnTo>
                        <a:pt x="72" y="42"/>
                      </a:lnTo>
                      <a:lnTo>
                        <a:pt x="78" y="36"/>
                      </a:lnTo>
                      <a:lnTo>
                        <a:pt x="84" y="36"/>
                      </a:lnTo>
                      <a:lnTo>
                        <a:pt x="90" y="30"/>
                      </a:lnTo>
                      <a:lnTo>
                        <a:pt x="96" y="24"/>
                      </a:lnTo>
                      <a:lnTo>
                        <a:pt x="102" y="18"/>
                      </a:lnTo>
                      <a:lnTo>
                        <a:pt x="108" y="18"/>
                      </a:lnTo>
                      <a:lnTo>
                        <a:pt x="114" y="12"/>
                      </a:lnTo>
                      <a:lnTo>
                        <a:pt x="120" y="12"/>
                      </a:lnTo>
                      <a:lnTo>
                        <a:pt x="126" y="12"/>
                      </a:lnTo>
                      <a:lnTo>
                        <a:pt x="132" y="18"/>
                      </a:lnTo>
                      <a:lnTo>
                        <a:pt x="138" y="18"/>
                      </a:lnTo>
                      <a:lnTo>
                        <a:pt x="144" y="18"/>
                      </a:lnTo>
                      <a:lnTo>
                        <a:pt x="150" y="24"/>
                      </a:lnTo>
                      <a:lnTo>
                        <a:pt x="156" y="18"/>
                      </a:lnTo>
                      <a:lnTo>
                        <a:pt x="162" y="18"/>
                      </a:lnTo>
                      <a:lnTo>
                        <a:pt x="168" y="12"/>
                      </a:lnTo>
                      <a:lnTo>
                        <a:pt x="174" y="12"/>
                      </a:lnTo>
                      <a:lnTo>
                        <a:pt x="180" y="12"/>
                      </a:lnTo>
                      <a:lnTo>
                        <a:pt x="186" y="12"/>
                      </a:lnTo>
                      <a:lnTo>
                        <a:pt x="192" y="6"/>
                      </a:lnTo>
                      <a:lnTo>
                        <a:pt x="198" y="6"/>
                      </a:lnTo>
                      <a:lnTo>
                        <a:pt x="204" y="12"/>
                      </a:lnTo>
                      <a:lnTo>
                        <a:pt x="210" y="12"/>
                      </a:lnTo>
                      <a:lnTo>
                        <a:pt x="216" y="6"/>
                      </a:lnTo>
                      <a:lnTo>
                        <a:pt x="222" y="6"/>
                      </a:lnTo>
                      <a:lnTo>
                        <a:pt x="228" y="6"/>
                      </a:lnTo>
                      <a:lnTo>
                        <a:pt x="234" y="6"/>
                      </a:lnTo>
                      <a:lnTo>
                        <a:pt x="240" y="6"/>
                      </a:lnTo>
                      <a:lnTo>
                        <a:pt x="246" y="6"/>
                      </a:lnTo>
                      <a:lnTo>
                        <a:pt x="252" y="0"/>
                      </a:lnTo>
                      <a:lnTo>
                        <a:pt x="258" y="6"/>
                      </a:lnTo>
                      <a:lnTo>
                        <a:pt x="264" y="6"/>
                      </a:lnTo>
                      <a:lnTo>
                        <a:pt x="270" y="6"/>
                      </a:lnTo>
                      <a:lnTo>
                        <a:pt x="276" y="6"/>
                      </a:lnTo>
                      <a:lnTo>
                        <a:pt x="282" y="6"/>
                      </a:lnTo>
                      <a:lnTo>
                        <a:pt x="288" y="12"/>
                      </a:lnTo>
                      <a:lnTo>
                        <a:pt x="294" y="12"/>
                      </a:lnTo>
                      <a:lnTo>
                        <a:pt x="300" y="18"/>
                      </a:lnTo>
                      <a:lnTo>
                        <a:pt x="306" y="18"/>
                      </a:lnTo>
                      <a:lnTo>
                        <a:pt x="312" y="18"/>
                      </a:lnTo>
                      <a:lnTo>
                        <a:pt x="318" y="24"/>
                      </a:lnTo>
                      <a:lnTo>
                        <a:pt x="324" y="24"/>
                      </a:lnTo>
                      <a:lnTo>
                        <a:pt x="330" y="24"/>
                      </a:lnTo>
                      <a:lnTo>
                        <a:pt x="336" y="24"/>
                      </a:lnTo>
                      <a:lnTo>
                        <a:pt x="342" y="24"/>
                      </a:lnTo>
                      <a:lnTo>
                        <a:pt x="348" y="24"/>
                      </a:lnTo>
                      <a:lnTo>
                        <a:pt x="354" y="18"/>
                      </a:lnTo>
                      <a:lnTo>
                        <a:pt x="360" y="18"/>
                      </a:lnTo>
                      <a:lnTo>
                        <a:pt x="366" y="18"/>
                      </a:lnTo>
                      <a:lnTo>
                        <a:pt x="372" y="18"/>
                      </a:lnTo>
                      <a:lnTo>
                        <a:pt x="378" y="18"/>
                      </a:lnTo>
                      <a:lnTo>
                        <a:pt x="384" y="18"/>
                      </a:lnTo>
                      <a:lnTo>
                        <a:pt x="390" y="18"/>
                      </a:lnTo>
                      <a:lnTo>
                        <a:pt x="396" y="18"/>
                      </a:lnTo>
                      <a:lnTo>
                        <a:pt x="402" y="12"/>
                      </a:lnTo>
                      <a:lnTo>
                        <a:pt x="408" y="12"/>
                      </a:lnTo>
                      <a:lnTo>
                        <a:pt x="414" y="12"/>
                      </a:lnTo>
                      <a:lnTo>
                        <a:pt x="420" y="12"/>
                      </a:lnTo>
                      <a:lnTo>
                        <a:pt x="426" y="12"/>
                      </a:lnTo>
                      <a:lnTo>
                        <a:pt x="432" y="12"/>
                      </a:lnTo>
                      <a:lnTo>
                        <a:pt x="438" y="12"/>
                      </a:lnTo>
                      <a:lnTo>
                        <a:pt x="444" y="12"/>
                      </a:lnTo>
                      <a:lnTo>
                        <a:pt x="450" y="12"/>
                      </a:lnTo>
                      <a:lnTo>
                        <a:pt x="456" y="12"/>
                      </a:lnTo>
                      <a:lnTo>
                        <a:pt x="462" y="12"/>
                      </a:lnTo>
                      <a:lnTo>
                        <a:pt x="468" y="12"/>
                      </a:lnTo>
                      <a:lnTo>
                        <a:pt x="474" y="12"/>
                      </a:lnTo>
                      <a:lnTo>
                        <a:pt x="480" y="12"/>
                      </a:lnTo>
                      <a:lnTo>
                        <a:pt x="486" y="12"/>
                      </a:lnTo>
                      <a:lnTo>
                        <a:pt x="492" y="12"/>
                      </a:lnTo>
                      <a:lnTo>
                        <a:pt x="498" y="12"/>
                      </a:lnTo>
                      <a:lnTo>
                        <a:pt x="504" y="12"/>
                      </a:lnTo>
                      <a:lnTo>
                        <a:pt x="510" y="12"/>
                      </a:lnTo>
                      <a:lnTo>
                        <a:pt x="516" y="12"/>
                      </a:lnTo>
                      <a:lnTo>
                        <a:pt x="522" y="6"/>
                      </a:lnTo>
                      <a:lnTo>
                        <a:pt x="528" y="6"/>
                      </a:lnTo>
                      <a:lnTo>
                        <a:pt x="534" y="6"/>
                      </a:lnTo>
                      <a:lnTo>
                        <a:pt x="540" y="6"/>
                      </a:lnTo>
                      <a:lnTo>
                        <a:pt x="546" y="6"/>
                      </a:lnTo>
                      <a:lnTo>
                        <a:pt x="552" y="6"/>
                      </a:lnTo>
                      <a:lnTo>
                        <a:pt x="558" y="6"/>
                      </a:lnTo>
                      <a:lnTo>
                        <a:pt x="564" y="6"/>
                      </a:lnTo>
                      <a:lnTo>
                        <a:pt x="570" y="6"/>
                      </a:lnTo>
                      <a:lnTo>
                        <a:pt x="576" y="6"/>
                      </a:lnTo>
                      <a:lnTo>
                        <a:pt x="582" y="12"/>
                      </a:lnTo>
                      <a:lnTo>
                        <a:pt x="588" y="12"/>
                      </a:lnTo>
                      <a:lnTo>
                        <a:pt x="594" y="12"/>
                      </a:lnTo>
                      <a:lnTo>
                        <a:pt x="600" y="12"/>
                      </a:lnTo>
                      <a:lnTo>
                        <a:pt x="606" y="18"/>
                      </a:lnTo>
                      <a:lnTo>
                        <a:pt x="612" y="18"/>
                      </a:lnTo>
                      <a:lnTo>
                        <a:pt x="618" y="18"/>
                      </a:lnTo>
                      <a:lnTo>
                        <a:pt x="624" y="24"/>
                      </a:lnTo>
                      <a:lnTo>
                        <a:pt x="630" y="24"/>
                      </a:lnTo>
                      <a:lnTo>
                        <a:pt x="636" y="24"/>
                      </a:lnTo>
                      <a:lnTo>
                        <a:pt x="642" y="24"/>
                      </a:lnTo>
                      <a:lnTo>
                        <a:pt x="648" y="24"/>
                      </a:lnTo>
                      <a:lnTo>
                        <a:pt x="654" y="24"/>
                      </a:lnTo>
                      <a:lnTo>
                        <a:pt x="660" y="24"/>
                      </a:lnTo>
                      <a:lnTo>
                        <a:pt x="666" y="24"/>
                      </a:lnTo>
                      <a:lnTo>
                        <a:pt x="672" y="24"/>
                      </a:lnTo>
                      <a:lnTo>
                        <a:pt x="678" y="24"/>
                      </a:lnTo>
                      <a:lnTo>
                        <a:pt x="684" y="24"/>
                      </a:lnTo>
                      <a:lnTo>
                        <a:pt x="690" y="24"/>
                      </a:lnTo>
                      <a:lnTo>
                        <a:pt x="696" y="24"/>
                      </a:lnTo>
                      <a:lnTo>
                        <a:pt x="702" y="24"/>
                      </a:lnTo>
                      <a:lnTo>
                        <a:pt x="708" y="24"/>
                      </a:lnTo>
                      <a:lnTo>
                        <a:pt x="714" y="24"/>
                      </a:lnTo>
                      <a:lnTo>
                        <a:pt x="720" y="24"/>
                      </a:lnTo>
                      <a:lnTo>
                        <a:pt x="726" y="24"/>
                      </a:lnTo>
                      <a:lnTo>
                        <a:pt x="732" y="24"/>
                      </a:lnTo>
                      <a:lnTo>
                        <a:pt x="738" y="24"/>
                      </a:lnTo>
                      <a:lnTo>
                        <a:pt x="744" y="30"/>
                      </a:lnTo>
                      <a:lnTo>
                        <a:pt x="750" y="30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81" name="Freeform 609"/>
                <p:cNvSpPr>
                  <a:spLocks/>
                </p:cNvSpPr>
                <p:nvPr/>
              </p:nvSpPr>
              <p:spPr bwMode="auto">
                <a:xfrm>
                  <a:off x="1782" y="2106"/>
                  <a:ext cx="762" cy="19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6"/>
                    </a:cxn>
                    <a:cxn ang="0">
                      <a:pos x="48" y="12"/>
                    </a:cxn>
                    <a:cxn ang="0">
                      <a:pos x="66" y="18"/>
                    </a:cxn>
                    <a:cxn ang="0">
                      <a:pos x="84" y="30"/>
                    </a:cxn>
                    <a:cxn ang="0">
                      <a:pos x="102" y="30"/>
                    </a:cxn>
                    <a:cxn ang="0">
                      <a:pos x="120" y="36"/>
                    </a:cxn>
                    <a:cxn ang="0">
                      <a:pos x="138" y="42"/>
                    </a:cxn>
                    <a:cxn ang="0">
                      <a:pos x="156" y="48"/>
                    </a:cxn>
                    <a:cxn ang="0">
                      <a:pos x="174" y="60"/>
                    </a:cxn>
                    <a:cxn ang="0">
                      <a:pos x="192" y="66"/>
                    </a:cxn>
                    <a:cxn ang="0">
                      <a:pos x="210" y="78"/>
                    </a:cxn>
                    <a:cxn ang="0">
                      <a:pos x="228" y="84"/>
                    </a:cxn>
                    <a:cxn ang="0">
                      <a:pos x="246" y="96"/>
                    </a:cxn>
                    <a:cxn ang="0">
                      <a:pos x="264" y="102"/>
                    </a:cxn>
                    <a:cxn ang="0">
                      <a:pos x="282" y="102"/>
                    </a:cxn>
                    <a:cxn ang="0">
                      <a:pos x="300" y="108"/>
                    </a:cxn>
                    <a:cxn ang="0">
                      <a:pos x="318" y="114"/>
                    </a:cxn>
                    <a:cxn ang="0">
                      <a:pos x="336" y="120"/>
                    </a:cxn>
                    <a:cxn ang="0">
                      <a:pos x="354" y="126"/>
                    </a:cxn>
                    <a:cxn ang="0">
                      <a:pos x="372" y="138"/>
                    </a:cxn>
                    <a:cxn ang="0">
                      <a:pos x="390" y="144"/>
                    </a:cxn>
                    <a:cxn ang="0">
                      <a:pos x="408" y="156"/>
                    </a:cxn>
                    <a:cxn ang="0">
                      <a:pos x="426" y="162"/>
                    </a:cxn>
                    <a:cxn ang="0">
                      <a:pos x="444" y="168"/>
                    </a:cxn>
                    <a:cxn ang="0">
                      <a:pos x="462" y="168"/>
                    </a:cxn>
                    <a:cxn ang="0">
                      <a:pos x="480" y="174"/>
                    </a:cxn>
                    <a:cxn ang="0">
                      <a:pos x="498" y="180"/>
                    </a:cxn>
                    <a:cxn ang="0">
                      <a:pos x="516" y="180"/>
                    </a:cxn>
                    <a:cxn ang="0">
                      <a:pos x="534" y="186"/>
                    </a:cxn>
                    <a:cxn ang="0">
                      <a:pos x="552" y="192"/>
                    </a:cxn>
                    <a:cxn ang="0">
                      <a:pos x="570" y="198"/>
                    </a:cxn>
                    <a:cxn ang="0">
                      <a:pos x="588" y="198"/>
                    </a:cxn>
                    <a:cxn ang="0">
                      <a:pos x="606" y="198"/>
                    </a:cxn>
                    <a:cxn ang="0">
                      <a:pos x="624" y="198"/>
                    </a:cxn>
                    <a:cxn ang="0">
                      <a:pos x="642" y="198"/>
                    </a:cxn>
                    <a:cxn ang="0">
                      <a:pos x="660" y="192"/>
                    </a:cxn>
                    <a:cxn ang="0">
                      <a:pos x="678" y="192"/>
                    </a:cxn>
                    <a:cxn ang="0">
                      <a:pos x="696" y="198"/>
                    </a:cxn>
                    <a:cxn ang="0">
                      <a:pos x="714" y="198"/>
                    </a:cxn>
                    <a:cxn ang="0">
                      <a:pos x="732" y="198"/>
                    </a:cxn>
                    <a:cxn ang="0">
                      <a:pos x="750" y="198"/>
                    </a:cxn>
                  </a:cxnLst>
                  <a:rect l="0" t="0" r="r" b="b"/>
                  <a:pathLst>
                    <a:path w="762" h="198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6"/>
                      </a:lnTo>
                      <a:lnTo>
                        <a:pt x="30" y="6"/>
                      </a:lnTo>
                      <a:lnTo>
                        <a:pt x="36" y="6"/>
                      </a:lnTo>
                      <a:lnTo>
                        <a:pt x="42" y="12"/>
                      </a:lnTo>
                      <a:lnTo>
                        <a:pt x="48" y="12"/>
                      </a:lnTo>
                      <a:lnTo>
                        <a:pt x="54" y="18"/>
                      </a:lnTo>
                      <a:lnTo>
                        <a:pt x="60" y="18"/>
                      </a:lnTo>
                      <a:lnTo>
                        <a:pt x="66" y="18"/>
                      </a:lnTo>
                      <a:lnTo>
                        <a:pt x="72" y="24"/>
                      </a:lnTo>
                      <a:lnTo>
                        <a:pt x="78" y="24"/>
                      </a:lnTo>
                      <a:lnTo>
                        <a:pt x="84" y="30"/>
                      </a:lnTo>
                      <a:lnTo>
                        <a:pt x="90" y="30"/>
                      </a:lnTo>
                      <a:lnTo>
                        <a:pt x="96" y="30"/>
                      </a:lnTo>
                      <a:lnTo>
                        <a:pt x="102" y="30"/>
                      </a:lnTo>
                      <a:lnTo>
                        <a:pt x="108" y="30"/>
                      </a:lnTo>
                      <a:lnTo>
                        <a:pt x="114" y="36"/>
                      </a:lnTo>
                      <a:lnTo>
                        <a:pt x="120" y="36"/>
                      </a:lnTo>
                      <a:lnTo>
                        <a:pt x="126" y="36"/>
                      </a:lnTo>
                      <a:lnTo>
                        <a:pt x="132" y="42"/>
                      </a:lnTo>
                      <a:lnTo>
                        <a:pt x="138" y="42"/>
                      </a:lnTo>
                      <a:lnTo>
                        <a:pt x="144" y="42"/>
                      </a:lnTo>
                      <a:lnTo>
                        <a:pt x="150" y="48"/>
                      </a:lnTo>
                      <a:lnTo>
                        <a:pt x="156" y="48"/>
                      </a:lnTo>
                      <a:lnTo>
                        <a:pt x="162" y="48"/>
                      </a:lnTo>
                      <a:lnTo>
                        <a:pt x="168" y="54"/>
                      </a:lnTo>
                      <a:lnTo>
                        <a:pt x="174" y="60"/>
                      </a:lnTo>
                      <a:lnTo>
                        <a:pt x="180" y="60"/>
                      </a:lnTo>
                      <a:lnTo>
                        <a:pt x="186" y="66"/>
                      </a:lnTo>
                      <a:lnTo>
                        <a:pt x="192" y="66"/>
                      </a:lnTo>
                      <a:lnTo>
                        <a:pt x="198" y="72"/>
                      </a:lnTo>
                      <a:lnTo>
                        <a:pt x="204" y="72"/>
                      </a:lnTo>
                      <a:lnTo>
                        <a:pt x="210" y="78"/>
                      </a:lnTo>
                      <a:lnTo>
                        <a:pt x="216" y="78"/>
                      </a:lnTo>
                      <a:lnTo>
                        <a:pt x="222" y="84"/>
                      </a:lnTo>
                      <a:lnTo>
                        <a:pt x="228" y="84"/>
                      </a:lnTo>
                      <a:lnTo>
                        <a:pt x="234" y="90"/>
                      </a:lnTo>
                      <a:lnTo>
                        <a:pt x="240" y="90"/>
                      </a:lnTo>
                      <a:lnTo>
                        <a:pt x="246" y="96"/>
                      </a:lnTo>
                      <a:lnTo>
                        <a:pt x="252" y="96"/>
                      </a:lnTo>
                      <a:lnTo>
                        <a:pt x="258" y="96"/>
                      </a:lnTo>
                      <a:lnTo>
                        <a:pt x="264" y="102"/>
                      </a:lnTo>
                      <a:lnTo>
                        <a:pt x="270" y="102"/>
                      </a:lnTo>
                      <a:lnTo>
                        <a:pt x="276" y="102"/>
                      </a:lnTo>
                      <a:lnTo>
                        <a:pt x="282" y="102"/>
                      </a:lnTo>
                      <a:lnTo>
                        <a:pt x="288" y="108"/>
                      </a:lnTo>
                      <a:lnTo>
                        <a:pt x="294" y="108"/>
                      </a:lnTo>
                      <a:lnTo>
                        <a:pt x="300" y="108"/>
                      </a:lnTo>
                      <a:lnTo>
                        <a:pt x="306" y="108"/>
                      </a:lnTo>
                      <a:lnTo>
                        <a:pt x="312" y="108"/>
                      </a:lnTo>
                      <a:lnTo>
                        <a:pt x="318" y="114"/>
                      </a:lnTo>
                      <a:lnTo>
                        <a:pt x="324" y="114"/>
                      </a:lnTo>
                      <a:lnTo>
                        <a:pt x="330" y="114"/>
                      </a:lnTo>
                      <a:lnTo>
                        <a:pt x="336" y="120"/>
                      </a:lnTo>
                      <a:lnTo>
                        <a:pt x="342" y="120"/>
                      </a:lnTo>
                      <a:lnTo>
                        <a:pt x="348" y="120"/>
                      </a:lnTo>
                      <a:lnTo>
                        <a:pt x="354" y="126"/>
                      </a:lnTo>
                      <a:lnTo>
                        <a:pt x="360" y="126"/>
                      </a:lnTo>
                      <a:lnTo>
                        <a:pt x="366" y="132"/>
                      </a:lnTo>
                      <a:lnTo>
                        <a:pt x="372" y="138"/>
                      </a:lnTo>
                      <a:lnTo>
                        <a:pt x="378" y="138"/>
                      </a:lnTo>
                      <a:lnTo>
                        <a:pt x="384" y="144"/>
                      </a:lnTo>
                      <a:lnTo>
                        <a:pt x="390" y="144"/>
                      </a:lnTo>
                      <a:lnTo>
                        <a:pt x="396" y="150"/>
                      </a:lnTo>
                      <a:lnTo>
                        <a:pt x="402" y="150"/>
                      </a:lnTo>
                      <a:lnTo>
                        <a:pt x="408" y="156"/>
                      </a:lnTo>
                      <a:lnTo>
                        <a:pt x="414" y="156"/>
                      </a:lnTo>
                      <a:lnTo>
                        <a:pt x="420" y="156"/>
                      </a:lnTo>
                      <a:lnTo>
                        <a:pt x="426" y="162"/>
                      </a:lnTo>
                      <a:lnTo>
                        <a:pt x="432" y="162"/>
                      </a:lnTo>
                      <a:lnTo>
                        <a:pt x="438" y="162"/>
                      </a:lnTo>
                      <a:lnTo>
                        <a:pt x="444" y="168"/>
                      </a:lnTo>
                      <a:lnTo>
                        <a:pt x="450" y="168"/>
                      </a:lnTo>
                      <a:lnTo>
                        <a:pt x="456" y="168"/>
                      </a:lnTo>
                      <a:lnTo>
                        <a:pt x="462" y="168"/>
                      </a:lnTo>
                      <a:lnTo>
                        <a:pt x="468" y="174"/>
                      </a:lnTo>
                      <a:lnTo>
                        <a:pt x="474" y="174"/>
                      </a:lnTo>
                      <a:lnTo>
                        <a:pt x="480" y="174"/>
                      </a:lnTo>
                      <a:lnTo>
                        <a:pt x="486" y="174"/>
                      </a:lnTo>
                      <a:lnTo>
                        <a:pt x="492" y="174"/>
                      </a:lnTo>
                      <a:lnTo>
                        <a:pt x="498" y="180"/>
                      </a:lnTo>
                      <a:lnTo>
                        <a:pt x="504" y="180"/>
                      </a:lnTo>
                      <a:lnTo>
                        <a:pt x="510" y="180"/>
                      </a:lnTo>
                      <a:lnTo>
                        <a:pt x="516" y="180"/>
                      </a:lnTo>
                      <a:lnTo>
                        <a:pt x="522" y="186"/>
                      </a:lnTo>
                      <a:lnTo>
                        <a:pt x="528" y="186"/>
                      </a:lnTo>
                      <a:lnTo>
                        <a:pt x="534" y="186"/>
                      </a:lnTo>
                      <a:lnTo>
                        <a:pt x="540" y="192"/>
                      </a:lnTo>
                      <a:lnTo>
                        <a:pt x="546" y="192"/>
                      </a:lnTo>
                      <a:lnTo>
                        <a:pt x="552" y="192"/>
                      </a:lnTo>
                      <a:lnTo>
                        <a:pt x="558" y="192"/>
                      </a:lnTo>
                      <a:lnTo>
                        <a:pt x="564" y="198"/>
                      </a:lnTo>
                      <a:lnTo>
                        <a:pt x="570" y="198"/>
                      </a:lnTo>
                      <a:lnTo>
                        <a:pt x="576" y="198"/>
                      </a:lnTo>
                      <a:lnTo>
                        <a:pt x="582" y="198"/>
                      </a:lnTo>
                      <a:lnTo>
                        <a:pt x="588" y="198"/>
                      </a:lnTo>
                      <a:lnTo>
                        <a:pt x="594" y="198"/>
                      </a:lnTo>
                      <a:lnTo>
                        <a:pt x="600" y="198"/>
                      </a:lnTo>
                      <a:lnTo>
                        <a:pt x="606" y="198"/>
                      </a:lnTo>
                      <a:lnTo>
                        <a:pt x="612" y="198"/>
                      </a:lnTo>
                      <a:lnTo>
                        <a:pt x="618" y="198"/>
                      </a:lnTo>
                      <a:lnTo>
                        <a:pt x="624" y="198"/>
                      </a:lnTo>
                      <a:lnTo>
                        <a:pt x="630" y="198"/>
                      </a:lnTo>
                      <a:lnTo>
                        <a:pt x="636" y="198"/>
                      </a:lnTo>
                      <a:lnTo>
                        <a:pt x="642" y="198"/>
                      </a:lnTo>
                      <a:lnTo>
                        <a:pt x="648" y="198"/>
                      </a:lnTo>
                      <a:lnTo>
                        <a:pt x="654" y="198"/>
                      </a:lnTo>
                      <a:lnTo>
                        <a:pt x="660" y="192"/>
                      </a:lnTo>
                      <a:lnTo>
                        <a:pt x="666" y="192"/>
                      </a:lnTo>
                      <a:lnTo>
                        <a:pt x="672" y="192"/>
                      </a:lnTo>
                      <a:lnTo>
                        <a:pt x="678" y="192"/>
                      </a:lnTo>
                      <a:lnTo>
                        <a:pt x="684" y="192"/>
                      </a:lnTo>
                      <a:lnTo>
                        <a:pt x="690" y="192"/>
                      </a:lnTo>
                      <a:lnTo>
                        <a:pt x="696" y="198"/>
                      </a:lnTo>
                      <a:lnTo>
                        <a:pt x="702" y="198"/>
                      </a:lnTo>
                      <a:lnTo>
                        <a:pt x="708" y="198"/>
                      </a:lnTo>
                      <a:lnTo>
                        <a:pt x="714" y="198"/>
                      </a:lnTo>
                      <a:lnTo>
                        <a:pt x="720" y="198"/>
                      </a:lnTo>
                      <a:lnTo>
                        <a:pt x="726" y="198"/>
                      </a:lnTo>
                      <a:lnTo>
                        <a:pt x="732" y="198"/>
                      </a:lnTo>
                      <a:lnTo>
                        <a:pt x="738" y="198"/>
                      </a:lnTo>
                      <a:lnTo>
                        <a:pt x="744" y="198"/>
                      </a:lnTo>
                      <a:lnTo>
                        <a:pt x="750" y="198"/>
                      </a:lnTo>
                      <a:lnTo>
                        <a:pt x="756" y="198"/>
                      </a:lnTo>
                      <a:lnTo>
                        <a:pt x="762" y="192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82" name="Freeform 610"/>
                <p:cNvSpPr>
                  <a:spLocks/>
                </p:cNvSpPr>
                <p:nvPr/>
              </p:nvSpPr>
              <p:spPr bwMode="auto">
                <a:xfrm>
                  <a:off x="2544" y="2292"/>
                  <a:ext cx="762" cy="6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30" y="6"/>
                    </a:cxn>
                    <a:cxn ang="0">
                      <a:pos x="48" y="6"/>
                    </a:cxn>
                    <a:cxn ang="0">
                      <a:pos x="66" y="6"/>
                    </a:cxn>
                    <a:cxn ang="0">
                      <a:pos x="84" y="0"/>
                    </a:cxn>
                    <a:cxn ang="0">
                      <a:pos x="102" y="6"/>
                    </a:cxn>
                    <a:cxn ang="0">
                      <a:pos x="120" y="6"/>
                    </a:cxn>
                    <a:cxn ang="0">
                      <a:pos x="138" y="6"/>
                    </a:cxn>
                    <a:cxn ang="0">
                      <a:pos x="156" y="6"/>
                    </a:cxn>
                    <a:cxn ang="0">
                      <a:pos x="174" y="6"/>
                    </a:cxn>
                    <a:cxn ang="0">
                      <a:pos x="192" y="6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6"/>
                    </a:cxn>
                    <a:cxn ang="0">
                      <a:pos x="336" y="6"/>
                    </a:cxn>
                    <a:cxn ang="0">
                      <a:pos x="354" y="6"/>
                    </a:cxn>
                    <a:cxn ang="0">
                      <a:pos x="372" y="6"/>
                    </a:cxn>
                    <a:cxn ang="0">
                      <a:pos x="390" y="6"/>
                    </a:cxn>
                    <a:cxn ang="0">
                      <a:pos x="408" y="6"/>
                    </a:cxn>
                    <a:cxn ang="0">
                      <a:pos x="426" y="6"/>
                    </a:cxn>
                    <a:cxn ang="0">
                      <a:pos x="444" y="6"/>
                    </a:cxn>
                    <a:cxn ang="0">
                      <a:pos x="462" y="6"/>
                    </a:cxn>
                    <a:cxn ang="0">
                      <a:pos x="480" y="6"/>
                    </a:cxn>
                    <a:cxn ang="0">
                      <a:pos x="498" y="6"/>
                    </a:cxn>
                    <a:cxn ang="0">
                      <a:pos x="516" y="6"/>
                    </a:cxn>
                    <a:cxn ang="0">
                      <a:pos x="534" y="6"/>
                    </a:cxn>
                    <a:cxn ang="0">
                      <a:pos x="552" y="6"/>
                    </a:cxn>
                    <a:cxn ang="0">
                      <a:pos x="570" y="6"/>
                    </a:cxn>
                    <a:cxn ang="0">
                      <a:pos x="588" y="6"/>
                    </a:cxn>
                    <a:cxn ang="0">
                      <a:pos x="606" y="6"/>
                    </a:cxn>
                    <a:cxn ang="0">
                      <a:pos x="624" y="6"/>
                    </a:cxn>
                    <a:cxn ang="0">
                      <a:pos x="642" y="6"/>
                    </a:cxn>
                    <a:cxn ang="0">
                      <a:pos x="660" y="6"/>
                    </a:cxn>
                    <a:cxn ang="0">
                      <a:pos x="678" y="6"/>
                    </a:cxn>
                    <a:cxn ang="0">
                      <a:pos x="696" y="6"/>
                    </a:cxn>
                    <a:cxn ang="0">
                      <a:pos x="714" y="6"/>
                    </a:cxn>
                    <a:cxn ang="0">
                      <a:pos x="732" y="6"/>
                    </a:cxn>
                    <a:cxn ang="0">
                      <a:pos x="750" y="6"/>
                    </a:cxn>
                  </a:cxnLst>
                  <a:rect l="0" t="0" r="r" b="b"/>
                  <a:pathLst>
                    <a:path w="762" h="6">
                      <a:moveTo>
                        <a:pt x="0" y="6"/>
                      </a:moveTo>
                      <a:lnTo>
                        <a:pt x="6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24" y="6"/>
                      </a:lnTo>
                      <a:lnTo>
                        <a:pt x="30" y="6"/>
                      </a:lnTo>
                      <a:lnTo>
                        <a:pt x="36" y="6"/>
                      </a:lnTo>
                      <a:lnTo>
                        <a:pt x="42" y="6"/>
                      </a:lnTo>
                      <a:lnTo>
                        <a:pt x="48" y="6"/>
                      </a:lnTo>
                      <a:lnTo>
                        <a:pt x="54" y="6"/>
                      </a:lnTo>
                      <a:lnTo>
                        <a:pt x="60" y="6"/>
                      </a:lnTo>
                      <a:lnTo>
                        <a:pt x="66" y="6"/>
                      </a:lnTo>
                      <a:lnTo>
                        <a:pt x="72" y="6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6"/>
                      </a:lnTo>
                      <a:lnTo>
                        <a:pt x="96" y="6"/>
                      </a:lnTo>
                      <a:lnTo>
                        <a:pt x="102" y="6"/>
                      </a:lnTo>
                      <a:lnTo>
                        <a:pt x="108" y="6"/>
                      </a:lnTo>
                      <a:lnTo>
                        <a:pt x="114" y="6"/>
                      </a:lnTo>
                      <a:lnTo>
                        <a:pt x="120" y="6"/>
                      </a:lnTo>
                      <a:lnTo>
                        <a:pt x="126" y="6"/>
                      </a:lnTo>
                      <a:lnTo>
                        <a:pt x="132" y="6"/>
                      </a:lnTo>
                      <a:lnTo>
                        <a:pt x="138" y="6"/>
                      </a:lnTo>
                      <a:lnTo>
                        <a:pt x="144" y="6"/>
                      </a:lnTo>
                      <a:lnTo>
                        <a:pt x="150" y="6"/>
                      </a:lnTo>
                      <a:lnTo>
                        <a:pt x="156" y="6"/>
                      </a:lnTo>
                      <a:lnTo>
                        <a:pt x="162" y="6"/>
                      </a:lnTo>
                      <a:lnTo>
                        <a:pt x="168" y="6"/>
                      </a:lnTo>
                      <a:lnTo>
                        <a:pt x="174" y="6"/>
                      </a:lnTo>
                      <a:lnTo>
                        <a:pt x="180" y="6"/>
                      </a:lnTo>
                      <a:lnTo>
                        <a:pt x="186" y="6"/>
                      </a:lnTo>
                      <a:lnTo>
                        <a:pt x="192" y="6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6"/>
                      </a:lnTo>
                      <a:lnTo>
                        <a:pt x="318" y="6"/>
                      </a:lnTo>
                      <a:lnTo>
                        <a:pt x="324" y="6"/>
                      </a:lnTo>
                      <a:lnTo>
                        <a:pt x="330" y="6"/>
                      </a:lnTo>
                      <a:lnTo>
                        <a:pt x="336" y="6"/>
                      </a:lnTo>
                      <a:lnTo>
                        <a:pt x="342" y="6"/>
                      </a:lnTo>
                      <a:lnTo>
                        <a:pt x="348" y="6"/>
                      </a:lnTo>
                      <a:lnTo>
                        <a:pt x="354" y="6"/>
                      </a:lnTo>
                      <a:lnTo>
                        <a:pt x="360" y="6"/>
                      </a:lnTo>
                      <a:lnTo>
                        <a:pt x="366" y="6"/>
                      </a:lnTo>
                      <a:lnTo>
                        <a:pt x="372" y="6"/>
                      </a:lnTo>
                      <a:lnTo>
                        <a:pt x="378" y="6"/>
                      </a:lnTo>
                      <a:lnTo>
                        <a:pt x="384" y="6"/>
                      </a:lnTo>
                      <a:lnTo>
                        <a:pt x="390" y="6"/>
                      </a:lnTo>
                      <a:lnTo>
                        <a:pt x="396" y="6"/>
                      </a:lnTo>
                      <a:lnTo>
                        <a:pt x="402" y="6"/>
                      </a:lnTo>
                      <a:lnTo>
                        <a:pt x="408" y="6"/>
                      </a:lnTo>
                      <a:lnTo>
                        <a:pt x="414" y="6"/>
                      </a:lnTo>
                      <a:lnTo>
                        <a:pt x="420" y="6"/>
                      </a:lnTo>
                      <a:lnTo>
                        <a:pt x="426" y="6"/>
                      </a:lnTo>
                      <a:lnTo>
                        <a:pt x="432" y="6"/>
                      </a:lnTo>
                      <a:lnTo>
                        <a:pt x="438" y="6"/>
                      </a:lnTo>
                      <a:lnTo>
                        <a:pt x="444" y="6"/>
                      </a:lnTo>
                      <a:lnTo>
                        <a:pt x="450" y="6"/>
                      </a:lnTo>
                      <a:lnTo>
                        <a:pt x="456" y="6"/>
                      </a:lnTo>
                      <a:lnTo>
                        <a:pt x="462" y="6"/>
                      </a:lnTo>
                      <a:lnTo>
                        <a:pt x="468" y="6"/>
                      </a:lnTo>
                      <a:lnTo>
                        <a:pt x="474" y="6"/>
                      </a:lnTo>
                      <a:lnTo>
                        <a:pt x="480" y="6"/>
                      </a:lnTo>
                      <a:lnTo>
                        <a:pt x="486" y="6"/>
                      </a:lnTo>
                      <a:lnTo>
                        <a:pt x="492" y="6"/>
                      </a:lnTo>
                      <a:lnTo>
                        <a:pt x="498" y="6"/>
                      </a:lnTo>
                      <a:lnTo>
                        <a:pt x="504" y="6"/>
                      </a:lnTo>
                      <a:lnTo>
                        <a:pt x="510" y="6"/>
                      </a:lnTo>
                      <a:lnTo>
                        <a:pt x="516" y="6"/>
                      </a:lnTo>
                      <a:lnTo>
                        <a:pt x="522" y="6"/>
                      </a:lnTo>
                      <a:lnTo>
                        <a:pt x="528" y="6"/>
                      </a:lnTo>
                      <a:lnTo>
                        <a:pt x="534" y="6"/>
                      </a:lnTo>
                      <a:lnTo>
                        <a:pt x="540" y="6"/>
                      </a:lnTo>
                      <a:lnTo>
                        <a:pt x="546" y="6"/>
                      </a:lnTo>
                      <a:lnTo>
                        <a:pt x="552" y="6"/>
                      </a:lnTo>
                      <a:lnTo>
                        <a:pt x="558" y="6"/>
                      </a:lnTo>
                      <a:lnTo>
                        <a:pt x="564" y="6"/>
                      </a:lnTo>
                      <a:lnTo>
                        <a:pt x="570" y="6"/>
                      </a:lnTo>
                      <a:lnTo>
                        <a:pt x="576" y="6"/>
                      </a:lnTo>
                      <a:lnTo>
                        <a:pt x="582" y="6"/>
                      </a:lnTo>
                      <a:lnTo>
                        <a:pt x="588" y="6"/>
                      </a:lnTo>
                      <a:lnTo>
                        <a:pt x="594" y="6"/>
                      </a:lnTo>
                      <a:lnTo>
                        <a:pt x="600" y="6"/>
                      </a:lnTo>
                      <a:lnTo>
                        <a:pt x="606" y="6"/>
                      </a:lnTo>
                      <a:lnTo>
                        <a:pt x="612" y="6"/>
                      </a:lnTo>
                      <a:lnTo>
                        <a:pt x="618" y="6"/>
                      </a:lnTo>
                      <a:lnTo>
                        <a:pt x="624" y="6"/>
                      </a:lnTo>
                      <a:lnTo>
                        <a:pt x="630" y="6"/>
                      </a:lnTo>
                      <a:lnTo>
                        <a:pt x="636" y="6"/>
                      </a:lnTo>
                      <a:lnTo>
                        <a:pt x="642" y="6"/>
                      </a:lnTo>
                      <a:lnTo>
                        <a:pt x="648" y="6"/>
                      </a:lnTo>
                      <a:lnTo>
                        <a:pt x="654" y="6"/>
                      </a:lnTo>
                      <a:lnTo>
                        <a:pt x="660" y="6"/>
                      </a:lnTo>
                      <a:lnTo>
                        <a:pt x="666" y="6"/>
                      </a:lnTo>
                      <a:lnTo>
                        <a:pt x="672" y="6"/>
                      </a:lnTo>
                      <a:lnTo>
                        <a:pt x="678" y="6"/>
                      </a:lnTo>
                      <a:lnTo>
                        <a:pt x="684" y="6"/>
                      </a:lnTo>
                      <a:lnTo>
                        <a:pt x="690" y="6"/>
                      </a:lnTo>
                      <a:lnTo>
                        <a:pt x="696" y="6"/>
                      </a:lnTo>
                      <a:lnTo>
                        <a:pt x="702" y="6"/>
                      </a:lnTo>
                      <a:lnTo>
                        <a:pt x="708" y="6"/>
                      </a:lnTo>
                      <a:lnTo>
                        <a:pt x="714" y="6"/>
                      </a:lnTo>
                      <a:lnTo>
                        <a:pt x="720" y="6"/>
                      </a:lnTo>
                      <a:lnTo>
                        <a:pt x="726" y="6"/>
                      </a:lnTo>
                      <a:lnTo>
                        <a:pt x="732" y="6"/>
                      </a:lnTo>
                      <a:lnTo>
                        <a:pt x="738" y="6"/>
                      </a:lnTo>
                      <a:lnTo>
                        <a:pt x="744" y="6"/>
                      </a:lnTo>
                      <a:lnTo>
                        <a:pt x="750" y="6"/>
                      </a:lnTo>
                      <a:lnTo>
                        <a:pt x="756" y="6"/>
                      </a:lnTo>
                      <a:lnTo>
                        <a:pt x="762" y="6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83" name="Freeform 611"/>
                <p:cNvSpPr>
                  <a:spLocks/>
                </p:cNvSpPr>
                <p:nvPr/>
              </p:nvSpPr>
              <p:spPr bwMode="auto">
                <a:xfrm>
                  <a:off x="3306" y="2298"/>
                  <a:ext cx="426" cy="6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6"/>
                    </a:cxn>
                    <a:cxn ang="0">
                      <a:pos x="210" y="6"/>
                    </a:cxn>
                    <a:cxn ang="0">
                      <a:pos x="222" y="6"/>
                    </a:cxn>
                    <a:cxn ang="0">
                      <a:pos x="234" y="6"/>
                    </a:cxn>
                    <a:cxn ang="0">
                      <a:pos x="246" y="6"/>
                    </a:cxn>
                    <a:cxn ang="0">
                      <a:pos x="258" y="6"/>
                    </a:cxn>
                    <a:cxn ang="0">
                      <a:pos x="270" y="6"/>
                    </a:cxn>
                    <a:cxn ang="0">
                      <a:pos x="282" y="6"/>
                    </a:cxn>
                    <a:cxn ang="0">
                      <a:pos x="294" y="6"/>
                    </a:cxn>
                    <a:cxn ang="0">
                      <a:pos x="306" y="6"/>
                    </a:cxn>
                    <a:cxn ang="0">
                      <a:pos x="318" y="6"/>
                    </a:cxn>
                    <a:cxn ang="0">
                      <a:pos x="330" y="6"/>
                    </a:cxn>
                    <a:cxn ang="0">
                      <a:pos x="342" y="6"/>
                    </a:cxn>
                    <a:cxn ang="0">
                      <a:pos x="354" y="6"/>
                    </a:cxn>
                    <a:cxn ang="0">
                      <a:pos x="366" y="6"/>
                    </a:cxn>
                    <a:cxn ang="0">
                      <a:pos x="378" y="6"/>
                    </a:cxn>
                    <a:cxn ang="0">
                      <a:pos x="390" y="6"/>
                    </a:cxn>
                    <a:cxn ang="0">
                      <a:pos x="402" y="6"/>
                    </a:cxn>
                    <a:cxn ang="0">
                      <a:pos x="414" y="6"/>
                    </a:cxn>
                    <a:cxn ang="0">
                      <a:pos x="426" y="6"/>
                    </a:cxn>
                  </a:cxnLst>
                  <a:rect l="0" t="0" r="r" b="b"/>
                  <a:pathLst>
                    <a:path w="426" h="6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6"/>
                      </a:lnTo>
                      <a:lnTo>
                        <a:pt x="198" y="6"/>
                      </a:lnTo>
                      <a:lnTo>
                        <a:pt x="204" y="6"/>
                      </a:lnTo>
                      <a:lnTo>
                        <a:pt x="210" y="6"/>
                      </a:lnTo>
                      <a:lnTo>
                        <a:pt x="216" y="6"/>
                      </a:lnTo>
                      <a:lnTo>
                        <a:pt x="222" y="6"/>
                      </a:lnTo>
                      <a:lnTo>
                        <a:pt x="228" y="6"/>
                      </a:lnTo>
                      <a:lnTo>
                        <a:pt x="234" y="6"/>
                      </a:lnTo>
                      <a:lnTo>
                        <a:pt x="240" y="6"/>
                      </a:lnTo>
                      <a:lnTo>
                        <a:pt x="246" y="6"/>
                      </a:lnTo>
                      <a:lnTo>
                        <a:pt x="252" y="6"/>
                      </a:lnTo>
                      <a:lnTo>
                        <a:pt x="258" y="6"/>
                      </a:lnTo>
                      <a:lnTo>
                        <a:pt x="264" y="6"/>
                      </a:lnTo>
                      <a:lnTo>
                        <a:pt x="270" y="6"/>
                      </a:lnTo>
                      <a:lnTo>
                        <a:pt x="276" y="6"/>
                      </a:lnTo>
                      <a:lnTo>
                        <a:pt x="282" y="6"/>
                      </a:lnTo>
                      <a:lnTo>
                        <a:pt x="288" y="6"/>
                      </a:lnTo>
                      <a:lnTo>
                        <a:pt x="294" y="6"/>
                      </a:lnTo>
                      <a:lnTo>
                        <a:pt x="300" y="6"/>
                      </a:lnTo>
                      <a:lnTo>
                        <a:pt x="306" y="6"/>
                      </a:lnTo>
                      <a:lnTo>
                        <a:pt x="312" y="6"/>
                      </a:lnTo>
                      <a:lnTo>
                        <a:pt x="318" y="6"/>
                      </a:lnTo>
                      <a:lnTo>
                        <a:pt x="324" y="6"/>
                      </a:lnTo>
                      <a:lnTo>
                        <a:pt x="330" y="6"/>
                      </a:lnTo>
                      <a:lnTo>
                        <a:pt x="336" y="6"/>
                      </a:lnTo>
                      <a:lnTo>
                        <a:pt x="342" y="6"/>
                      </a:lnTo>
                      <a:lnTo>
                        <a:pt x="348" y="6"/>
                      </a:lnTo>
                      <a:lnTo>
                        <a:pt x="354" y="6"/>
                      </a:lnTo>
                      <a:lnTo>
                        <a:pt x="360" y="6"/>
                      </a:lnTo>
                      <a:lnTo>
                        <a:pt x="366" y="6"/>
                      </a:lnTo>
                      <a:lnTo>
                        <a:pt x="372" y="6"/>
                      </a:lnTo>
                      <a:lnTo>
                        <a:pt x="378" y="6"/>
                      </a:lnTo>
                      <a:lnTo>
                        <a:pt x="384" y="6"/>
                      </a:lnTo>
                      <a:lnTo>
                        <a:pt x="390" y="6"/>
                      </a:lnTo>
                      <a:lnTo>
                        <a:pt x="396" y="6"/>
                      </a:lnTo>
                      <a:lnTo>
                        <a:pt x="402" y="6"/>
                      </a:lnTo>
                      <a:lnTo>
                        <a:pt x="408" y="6"/>
                      </a:lnTo>
                      <a:lnTo>
                        <a:pt x="414" y="6"/>
                      </a:lnTo>
                      <a:lnTo>
                        <a:pt x="420" y="6"/>
                      </a:lnTo>
                      <a:lnTo>
                        <a:pt x="426" y="6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84" name="Freeform 612"/>
                <p:cNvSpPr>
                  <a:spLocks/>
                </p:cNvSpPr>
                <p:nvPr/>
              </p:nvSpPr>
              <p:spPr bwMode="auto">
                <a:xfrm>
                  <a:off x="1032" y="2064"/>
                  <a:ext cx="678" cy="102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2" y="48"/>
                    </a:cxn>
                    <a:cxn ang="0">
                      <a:pos x="18" y="42"/>
                    </a:cxn>
                    <a:cxn ang="0">
                      <a:pos x="24" y="78"/>
                    </a:cxn>
                    <a:cxn ang="0">
                      <a:pos x="30" y="84"/>
                    </a:cxn>
                    <a:cxn ang="0">
                      <a:pos x="42" y="54"/>
                    </a:cxn>
                    <a:cxn ang="0">
                      <a:pos x="60" y="84"/>
                    </a:cxn>
                    <a:cxn ang="0">
                      <a:pos x="72" y="90"/>
                    </a:cxn>
                    <a:cxn ang="0">
                      <a:pos x="84" y="72"/>
                    </a:cxn>
                    <a:cxn ang="0">
                      <a:pos x="90" y="78"/>
                    </a:cxn>
                    <a:cxn ang="0">
                      <a:pos x="108" y="48"/>
                    </a:cxn>
                    <a:cxn ang="0">
                      <a:pos x="126" y="42"/>
                    </a:cxn>
                    <a:cxn ang="0">
                      <a:pos x="144" y="54"/>
                    </a:cxn>
                    <a:cxn ang="0">
                      <a:pos x="162" y="48"/>
                    </a:cxn>
                    <a:cxn ang="0">
                      <a:pos x="180" y="36"/>
                    </a:cxn>
                    <a:cxn ang="0">
                      <a:pos x="198" y="36"/>
                    </a:cxn>
                    <a:cxn ang="0">
                      <a:pos x="216" y="36"/>
                    </a:cxn>
                    <a:cxn ang="0">
                      <a:pos x="234" y="30"/>
                    </a:cxn>
                    <a:cxn ang="0">
                      <a:pos x="252" y="30"/>
                    </a:cxn>
                    <a:cxn ang="0">
                      <a:pos x="270" y="30"/>
                    </a:cxn>
                    <a:cxn ang="0">
                      <a:pos x="288" y="36"/>
                    </a:cxn>
                    <a:cxn ang="0">
                      <a:pos x="306" y="48"/>
                    </a:cxn>
                    <a:cxn ang="0">
                      <a:pos x="324" y="54"/>
                    </a:cxn>
                    <a:cxn ang="0">
                      <a:pos x="342" y="54"/>
                    </a:cxn>
                    <a:cxn ang="0">
                      <a:pos x="360" y="48"/>
                    </a:cxn>
                    <a:cxn ang="0">
                      <a:pos x="378" y="48"/>
                    </a:cxn>
                    <a:cxn ang="0">
                      <a:pos x="396" y="42"/>
                    </a:cxn>
                    <a:cxn ang="0">
                      <a:pos x="414" y="42"/>
                    </a:cxn>
                    <a:cxn ang="0">
                      <a:pos x="432" y="42"/>
                    </a:cxn>
                    <a:cxn ang="0">
                      <a:pos x="450" y="42"/>
                    </a:cxn>
                    <a:cxn ang="0">
                      <a:pos x="468" y="36"/>
                    </a:cxn>
                    <a:cxn ang="0">
                      <a:pos x="486" y="36"/>
                    </a:cxn>
                    <a:cxn ang="0">
                      <a:pos x="504" y="42"/>
                    </a:cxn>
                    <a:cxn ang="0">
                      <a:pos x="522" y="36"/>
                    </a:cxn>
                    <a:cxn ang="0">
                      <a:pos x="540" y="36"/>
                    </a:cxn>
                    <a:cxn ang="0">
                      <a:pos x="558" y="36"/>
                    </a:cxn>
                    <a:cxn ang="0">
                      <a:pos x="576" y="36"/>
                    </a:cxn>
                    <a:cxn ang="0">
                      <a:pos x="594" y="42"/>
                    </a:cxn>
                    <a:cxn ang="0">
                      <a:pos x="612" y="48"/>
                    </a:cxn>
                    <a:cxn ang="0">
                      <a:pos x="630" y="54"/>
                    </a:cxn>
                    <a:cxn ang="0">
                      <a:pos x="648" y="54"/>
                    </a:cxn>
                    <a:cxn ang="0">
                      <a:pos x="666" y="54"/>
                    </a:cxn>
                  </a:cxnLst>
                  <a:rect l="0" t="0" r="r" b="b"/>
                  <a:pathLst>
                    <a:path w="678" h="102">
                      <a:moveTo>
                        <a:pt x="0" y="18"/>
                      </a:moveTo>
                      <a:lnTo>
                        <a:pt x="0" y="54"/>
                      </a:lnTo>
                      <a:lnTo>
                        <a:pt x="0" y="18"/>
                      </a:lnTo>
                      <a:lnTo>
                        <a:pt x="6" y="6"/>
                      </a:lnTo>
                      <a:lnTo>
                        <a:pt x="6" y="42"/>
                      </a:lnTo>
                      <a:lnTo>
                        <a:pt x="12" y="48"/>
                      </a:lnTo>
                      <a:lnTo>
                        <a:pt x="12" y="54"/>
                      </a:lnTo>
                      <a:lnTo>
                        <a:pt x="12" y="48"/>
                      </a:lnTo>
                      <a:lnTo>
                        <a:pt x="18" y="42"/>
                      </a:lnTo>
                      <a:lnTo>
                        <a:pt x="18" y="0"/>
                      </a:lnTo>
                      <a:lnTo>
                        <a:pt x="24" y="6"/>
                      </a:lnTo>
                      <a:lnTo>
                        <a:pt x="24" y="78"/>
                      </a:lnTo>
                      <a:lnTo>
                        <a:pt x="30" y="84"/>
                      </a:lnTo>
                      <a:lnTo>
                        <a:pt x="30" y="102"/>
                      </a:lnTo>
                      <a:lnTo>
                        <a:pt x="30" y="84"/>
                      </a:lnTo>
                      <a:lnTo>
                        <a:pt x="36" y="78"/>
                      </a:lnTo>
                      <a:lnTo>
                        <a:pt x="36" y="54"/>
                      </a:lnTo>
                      <a:lnTo>
                        <a:pt x="42" y="54"/>
                      </a:lnTo>
                      <a:lnTo>
                        <a:pt x="48" y="60"/>
                      </a:lnTo>
                      <a:lnTo>
                        <a:pt x="48" y="72"/>
                      </a:lnTo>
                      <a:lnTo>
                        <a:pt x="60" y="84"/>
                      </a:lnTo>
                      <a:lnTo>
                        <a:pt x="54" y="84"/>
                      </a:lnTo>
                      <a:lnTo>
                        <a:pt x="60" y="78"/>
                      </a:lnTo>
                      <a:lnTo>
                        <a:pt x="72" y="90"/>
                      </a:lnTo>
                      <a:lnTo>
                        <a:pt x="66" y="90"/>
                      </a:lnTo>
                      <a:lnTo>
                        <a:pt x="72" y="84"/>
                      </a:lnTo>
                      <a:lnTo>
                        <a:pt x="84" y="72"/>
                      </a:lnTo>
                      <a:lnTo>
                        <a:pt x="78" y="72"/>
                      </a:lnTo>
                      <a:lnTo>
                        <a:pt x="84" y="78"/>
                      </a:lnTo>
                      <a:lnTo>
                        <a:pt x="90" y="78"/>
                      </a:lnTo>
                      <a:lnTo>
                        <a:pt x="102" y="66"/>
                      </a:lnTo>
                      <a:lnTo>
                        <a:pt x="102" y="54"/>
                      </a:lnTo>
                      <a:lnTo>
                        <a:pt x="108" y="48"/>
                      </a:lnTo>
                      <a:lnTo>
                        <a:pt x="114" y="42"/>
                      </a:lnTo>
                      <a:lnTo>
                        <a:pt x="120" y="36"/>
                      </a:lnTo>
                      <a:lnTo>
                        <a:pt x="126" y="42"/>
                      </a:lnTo>
                      <a:lnTo>
                        <a:pt x="132" y="42"/>
                      </a:lnTo>
                      <a:lnTo>
                        <a:pt x="138" y="48"/>
                      </a:lnTo>
                      <a:lnTo>
                        <a:pt x="144" y="54"/>
                      </a:lnTo>
                      <a:lnTo>
                        <a:pt x="150" y="54"/>
                      </a:lnTo>
                      <a:lnTo>
                        <a:pt x="156" y="54"/>
                      </a:lnTo>
                      <a:lnTo>
                        <a:pt x="162" y="48"/>
                      </a:lnTo>
                      <a:lnTo>
                        <a:pt x="168" y="48"/>
                      </a:lnTo>
                      <a:lnTo>
                        <a:pt x="174" y="42"/>
                      </a:lnTo>
                      <a:lnTo>
                        <a:pt x="180" y="36"/>
                      </a:lnTo>
                      <a:lnTo>
                        <a:pt x="186" y="36"/>
                      </a:lnTo>
                      <a:lnTo>
                        <a:pt x="192" y="36"/>
                      </a:lnTo>
                      <a:lnTo>
                        <a:pt x="198" y="36"/>
                      </a:lnTo>
                      <a:lnTo>
                        <a:pt x="204" y="36"/>
                      </a:lnTo>
                      <a:lnTo>
                        <a:pt x="210" y="36"/>
                      </a:lnTo>
                      <a:lnTo>
                        <a:pt x="216" y="36"/>
                      </a:lnTo>
                      <a:lnTo>
                        <a:pt x="222" y="36"/>
                      </a:lnTo>
                      <a:lnTo>
                        <a:pt x="228" y="36"/>
                      </a:lnTo>
                      <a:lnTo>
                        <a:pt x="234" y="30"/>
                      </a:lnTo>
                      <a:lnTo>
                        <a:pt x="240" y="30"/>
                      </a:lnTo>
                      <a:lnTo>
                        <a:pt x="246" y="30"/>
                      </a:lnTo>
                      <a:lnTo>
                        <a:pt x="252" y="30"/>
                      </a:lnTo>
                      <a:lnTo>
                        <a:pt x="258" y="30"/>
                      </a:lnTo>
                      <a:lnTo>
                        <a:pt x="264" y="30"/>
                      </a:lnTo>
                      <a:lnTo>
                        <a:pt x="270" y="30"/>
                      </a:lnTo>
                      <a:lnTo>
                        <a:pt x="276" y="30"/>
                      </a:lnTo>
                      <a:lnTo>
                        <a:pt x="282" y="36"/>
                      </a:lnTo>
                      <a:lnTo>
                        <a:pt x="288" y="36"/>
                      </a:lnTo>
                      <a:lnTo>
                        <a:pt x="294" y="42"/>
                      </a:lnTo>
                      <a:lnTo>
                        <a:pt x="300" y="48"/>
                      </a:lnTo>
                      <a:lnTo>
                        <a:pt x="306" y="48"/>
                      </a:lnTo>
                      <a:lnTo>
                        <a:pt x="312" y="54"/>
                      </a:lnTo>
                      <a:lnTo>
                        <a:pt x="318" y="54"/>
                      </a:lnTo>
                      <a:lnTo>
                        <a:pt x="324" y="54"/>
                      </a:lnTo>
                      <a:lnTo>
                        <a:pt x="330" y="60"/>
                      </a:lnTo>
                      <a:lnTo>
                        <a:pt x="336" y="60"/>
                      </a:lnTo>
                      <a:lnTo>
                        <a:pt x="342" y="54"/>
                      </a:lnTo>
                      <a:lnTo>
                        <a:pt x="348" y="54"/>
                      </a:lnTo>
                      <a:lnTo>
                        <a:pt x="354" y="48"/>
                      </a:lnTo>
                      <a:lnTo>
                        <a:pt x="360" y="48"/>
                      </a:lnTo>
                      <a:lnTo>
                        <a:pt x="366" y="48"/>
                      </a:lnTo>
                      <a:lnTo>
                        <a:pt x="372" y="48"/>
                      </a:lnTo>
                      <a:lnTo>
                        <a:pt x="378" y="48"/>
                      </a:lnTo>
                      <a:lnTo>
                        <a:pt x="384" y="48"/>
                      </a:lnTo>
                      <a:lnTo>
                        <a:pt x="390" y="48"/>
                      </a:lnTo>
                      <a:lnTo>
                        <a:pt x="396" y="42"/>
                      </a:lnTo>
                      <a:lnTo>
                        <a:pt x="402" y="42"/>
                      </a:lnTo>
                      <a:lnTo>
                        <a:pt x="408" y="42"/>
                      </a:lnTo>
                      <a:lnTo>
                        <a:pt x="414" y="42"/>
                      </a:lnTo>
                      <a:lnTo>
                        <a:pt x="420" y="42"/>
                      </a:lnTo>
                      <a:lnTo>
                        <a:pt x="426" y="42"/>
                      </a:lnTo>
                      <a:lnTo>
                        <a:pt x="432" y="42"/>
                      </a:lnTo>
                      <a:lnTo>
                        <a:pt x="438" y="42"/>
                      </a:lnTo>
                      <a:lnTo>
                        <a:pt x="444" y="42"/>
                      </a:lnTo>
                      <a:lnTo>
                        <a:pt x="450" y="42"/>
                      </a:lnTo>
                      <a:lnTo>
                        <a:pt x="456" y="42"/>
                      </a:lnTo>
                      <a:lnTo>
                        <a:pt x="462" y="42"/>
                      </a:lnTo>
                      <a:lnTo>
                        <a:pt x="468" y="36"/>
                      </a:lnTo>
                      <a:lnTo>
                        <a:pt x="474" y="36"/>
                      </a:lnTo>
                      <a:lnTo>
                        <a:pt x="480" y="36"/>
                      </a:lnTo>
                      <a:lnTo>
                        <a:pt x="486" y="36"/>
                      </a:lnTo>
                      <a:lnTo>
                        <a:pt x="492" y="42"/>
                      </a:lnTo>
                      <a:lnTo>
                        <a:pt x="498" y="42"/>
                      </a:lnTo>
                      <a:lnTo>
                        <a:pt x="504" y="42"/>
                      </a:lnTo>
                      <a:lnTo>
                        <a:pt x="510" y="36"/>
                      </a:lnTo>
                      <a:lnTo>
                        <a:pt x="516" y="36"/>
                      </a:lnTo>
                      <a:lnTo>
                        <a:pt x="522" y="36"/>
                      </a:lnTo>
                      <a:lnTo>
                        <a:pt x="528" y="36"/>
                      </a:lnTo>
                      <a:lnTo>
                        <a:pt x="534" y="36"/>
                      </a:lnTo>
                      <a:lnTo>
                        <a:pt x="540" y="36"/>
                      </a:lnTo>
                      <a:lnTo>
                        <a:pt x="546" y="36"/>
                      </a:lnTo>
                      <a:lnTo>
                        <a:pt x="552" y="36"/>
                      </a:lnTo>
                      <a:lnTo>
                        <a:pt x="558" y="36"/>
                      </a:lnTo>
                      <a:lnTo>
                        <a:pt x="564" y="36"/>
                      </a:lnTo>
                      <a:lnTo>
                        <a:pt x="570" y="36"/>
                      </a:lnTo>
                      <a:lnTo>
                        <a:pt x="576" y="36"/>
                      </a:lnTo>
                      <a:lnTo>
                        <a:pt x="582" y="36"/>
                      </a:lnTo>
                      <a:lnTo>
                        <a:pt x="588" y="36"/>
                      </a:lnTo>
                      <a:lnTo>
                        <a:pt x="594" y="42"/>
                      </a:lnTo>
                      <a:lnTo>
                        <a:pt x="600" y="42"/>
                      </a:lnTo>
                      <a:lnTo>
                        <a:pt x="606" y="42"/>
                      </a:lnTo>
                      <a:lnTo>
                        <a:pt x="612" y="48"/>
                      </a:lnTo>
                      <a:lnTo>
                        <a:pt x="618" y="48"/>
                      </a:lnTo>
                      <a:lnTo>
                        <a:pt x="624" y="48"/>
                      </a:lnTo>
                      <a:lnTo>
                        <a:pt x="630" y="54"/>
                      </a:lnTo>
                      <a:lnTo>
                        <a:pt x="636" y="54"/>
                      </a:lnTo>
                      <a:lnTo>
                        <a:pt x="642" y="54"/>
                      </a:lnTo>
                      <a:lnTo>
                        <a:pt x="648" y="54"/>
                      </a:lnTo>
                      <a:lnTo>
                        <a:pt x="654" y="54"/>
                      </a:lnTo>
                      <a:lnTo>
                        <a:pt x="660" y="54"/>
                      </a:lnTo>
                      <a:lnTo>
                        <a:pt x="666" y="54"/>
                      </a:lnTo>
                      <a:lnTo>
                        <a:pt x="672" y="54"/>
                      </a:lnTo>
                      <a:lnTo>
                        <a:pt x="678" y="54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85" name="Freeform 613"/>
                <p:cNvSpPr>
                  <a:spLocks/>
                </p:cNvSpPr>
                <p:nvPr/>
              </p:nvSpPr>
              <p:spPr bwMode="auto">
                <a:xfrm>
                  <a:off x="1710" y="2118"/>
                  <a:ext cx="762" cy="210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6"/>
                    </a:cxn>
                    <a:cxn ang="0">
                      <a:pos x="102" y="12"/>
                    </a:cxn>
                    <a:cxn ang="0">
                      <a:pos x="120" y="18"/>
                    </a:cxn>
                    <a:cxn ang="0">
                      <a:pos x="138" y="24"/>
                    </a:cxn>
                    <a:cxn ang="0">
                      <a:pos x="156" y="30"/>
                    </a:cxn>
                    <a:cxn ang="0">
                      <a:pos x="174" y="36"/>
                    </a:cxn>
                    <a:cxn ang="0">
                      <a:pos x="192" y="42"/>
                    </a:cxn>
                    <a:cxn ang="0">
                      <a:pos x="210" y="42"/>
                    </a:cxn>
                    <a:cxn ang="0">
                      <a:pos x="228" y="54"/>
                    </a:cxn>
                    <a:cxn ang="0">
                      <a:pos x="246" y="60"/>
                    </a:cxn>
                    <a:cxn ang="0">
                      <a:pos x="264" y="72"/>
                    </a:cxn>
                    <a:cxn ang="0">
                      <a:pos x="282" y="84"/>
                    </a:cxn>
                    <a:cxn ang="0">
                      <a:pos x="300" y="96"/>
                    </a:cxn>
                    <a:cxn ang="0">
                      <a:pos x="318" y="102"/>
                    </a:cxn>
                    <a:cxn ang="0">
                      <a:pos x="336" y="108"/>
                    </a:cxn>
                    <a:cxn ang="0">
                      <a:pos x="354" y="108"/>
                    </a:cxn>
                    <a:cxn ang="0">
                      <a:pos x="372" y="114"/>
                    </a:cxn>
                    <a:cxn ang="0">
                      <a:pos x="390" y="120"/>
                    </a:cxn>
                    <a:cxn ang="0">
                      <a:pos x="408" y="126"/>
                    </a:cxn>
                    <a:cxn ang="0">
                      <a:pos x="426" y="132"/>
                    </a:cxn>
                    <a:cxn ang="0">
                      <a:pos x="444" y="144"/>
                    </a:cxn>
                    <a:cxn ang="0">
                      <a:pos x="462" y="150"/>
                    </a:cxn>
                    <a:cxn ang="0">
                      <a:pos x="480" y="162"/>
                    </a:cxn>
                    <a:cxn ang="0">
                      <a:pos x="498" y="168"/>
                    </a:cxn>
                    <a:cxn ang="0">
                      <a:pos x="516" y="174"/>
                    </a:cxn>
                    <a:cxn ang="0">
                      <a:pos x="534" y="180"/>
                    </a:cxn>
                    <a:cxn ang="0">
                      <a:pos x="552" y="180"/>
                    </a:cxn>
                    <a:cxn ang="0">
                      <a:pos x="570" y="186"/>
                    </a:cxn>
                    <a:cxn ang="0">
                      <a:pos x="588" y="192"/>
                    </a:cxn>
                    <a:cxn ang="0">
                      <a:pos x="606" y="198"/>
                    </a:cxn>
                    <a:cxn ang="0">
                      <a:pos x="624" y="204"/>
                    </a:cxn>
                    <a:cxn ang="0">
                      <a:pos x="642" y="204"/>
                    </a:cxn>
                    <a:cxn ang="0">
                      <a:pos x="660" y="210"/>
                    </a:cxn>
                    <a:cxn ang="0">
                      <a:pos x="678" y="210"/>
                    </a:cxn>
                    <a:cxn ang="0">
                      <a:pos x="696" y="210"/>
                    </a:cxn>
                    <a:cxn ang="0">
                      <a:pos x="714" y="204"/>
                    </a:cxn>
                    <a:cxn ang="0">
                      <a:pos x="732" y="204"/>
                    </a:cxn>
                    <a:cxn ang="0">
                      <a:pos x="750" y="204"/>
                    </a:cxn>
                  </a:cxnLst>
                  <a:rect l="0" t="0" r="r" b="b"/>
                  <a:pathLst>
                    <a:path w="762" h="210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6"/>
                      </a:lnTo>
                      <a:lnTo>
                        <a:pt x="90" y="6"/>
                      </a:lnTo>
                      <a:lnTo>
                        <a:pt x="96" y="6"/>
                      </a:lnTo>
                      <a:lnTo>
                        <a:pt x="102" y="12"/>
                      </a:lnTo>
                      <a:lnTo>
                        <a:pt x="108" y="12"/>
                      </a:lnTo>
                      <a:lnTo>
                        <a:pt x="114" y="18"/>
                      </a:lnTo>
                      <a:lnTo>
                        <a:pt x="120" y="18"/>
                      </a:lnTo>
                      <a:lnTo>
                        <a:pt x="126" y="18"/>
                      </a:lnTo>
                      <a:lnTo>
                        <a:pt x="132" y="24"/>
                      </a:lnTo>
                      <a:lnTo>
                        <a:pt x="138" y="24"/>
                      </a:lnTo>
                      <a:lnTo>
                        <a:pt x="144" y="30"/>
                      </a:lnTo>
                      <a:lnTo>
                        <a:pt x="150" y="30"/>
                      </a:lnTo>
                      <a:lnTo>
                        <a:pt x="156" y="30"/>
                      </a:lnTo>
                      <a:lnTo>
                        <a:pt x="162" y="36"/>
                      </a:lnTo>
                      <a:lnTo>
                        <a:pt x="168" y="36"/>
                      </a:lnTo>
                      <a:lnTo>
                        <a:pt x="174" y="36"/>
                      </a:lnTo>
                      <a:lnTo>
                        <a:pt x="180" y="36"/>
                      </a:lnTo>
                      <a:lnTo>
                        <a:pt x="186" y="36"/>
                      </a:lnTo>
                      <a:lnTo>
                        <a:pt x="192" y="42"/>
                      </a:lnTo>
                      <a:lnTo>
                        <a:pt x="198" y="42"/>
                      </a:lnTo>
                      <a:lnTo>
                        <a:pt x="204" y="42"/>
                      </a:lnTo>
                      <a:lnTo>
                        <a:pt x="210" y="42"/>
                      </a:lnTo>
                      <a:lnTo>
                        <a:pt x="216" y="48"/>
                      </a:lnTo>
                      <a:lnTo>
                        <a:pt x="222" y="48"/>
                      </a:lnTo>
                      <a:lnTo>
                        <a:pt x="228" y="54"/>
                      </a:lnTo>
                      <a:lnTo>
                        <a:pt x="234" y="54"/>
                      </a:lnTo>
                      <a:lnTo>
                        <a:pt x="240" y="60"/>
                      </a:lnTo>
                      <a:lnTo>
                        <a:pt x="246" y="60"/>
                      </a:lnTo>
                      <a:lnTo>
                        <a:pt x="252" y="66"/>
                      </a:lnTo>
                      <a:lnTo>
                        <a:pt x="258" y="66"/>
                      </a:lnTo>
                      <a:lnTo>
                        <a:pt x="264" y="72"/>
                      </a:lnTo>
                      <a:lnTo>
                        <a:pt x="270" y="78"/>
                      </a:lnTo>
                      <a:lnTo>
                        <a:pt x="276" y="78"/>
                      </a:lnTo>
                      <a:lnTo>
                        <a:pt x="282" y="84"/>
                      </a:lnTo>
                      <a:lnTo>
                        <a:pt x="288" y="84"/>
                      </a:lnTo>
                      <a:lnTo>
                        <a:pt x="294" y="90"/>
                      </a:lnTo>
                      <a:lnTo>
                        <a:pt x="300" y="96"/>
                      </a:lnTo>
                      <a:lnTo>
                        <a:pt x="306" y="96"/>
                      </a:lnTo>
                      <a:lnTo>
                        <a:pt x="312" y="96"/>
                      </a:lnTo>
                      <a:lnTo>
                        <a:pt x="318" y="102"/>
                      </a:lnTo>
                      <a:lnTo>
                        <a:pt x="324" y="102"/>
                      </a:lnTo>
                      <a:lnTo>
                        <a:pt x="330" y="108"/>
                      </a:lnTo>
                      <a:lnTo>
                        <a:pt x="336" y="108"/>
                      </a:lnTo>
                      <a:lnTo>
                        <a:pt x="342" y="108"/>
                      </a:lnTo>
                      <a:lnTo>
                        <a:pt x="348" y="108"/>
                      </a:lnTo>
                      <a:lnTo>
                        <a:pt x="354" y="108"/>
                      </a:lnTo>
                      <a:lnTo>
                        <a:pt x="360" y="114"/>
                      </a:lnTo>
                      <a:lnTo>
                        <a:pt x="366" y="114"/>
                      </a:lnTo>
                      <a:lnTo>
                        <a:pt x="372" y="114"/>
                      </a:lnTo>
                      <a:lnTo>
                        <a:pt x="378" y="114"/>
                      </a:lnTo>
                      <a:lnTo>
                        <a:pt x="384" y="114"/>
                      </a:lnTo>
                      <a:lnTo>
                        <a:pt x="390" y="120"/>
                      </a:lnTo>
                      <a:lnTo>
                        <a:pt x="396" y="120"/>
                      </a:lnTo>
                      <a:lnTo>
                        <a:pt x="402" y="120"/>
                      </a:lnTo>
                      <a:lnTo>
                        <a:pt x="408" y="126"/>
                      </a:lnTo>
                      <a:lnTo>
                        <a:pt x="414" y="126"/>
                      </a:lnTo>
                      <a:lnTo>
                        <a:pt x="420" y="126"/>
                      </a:lnTo>
                      <a:lnTo>
                        <a:pt x="426" y="132"/>
                      </a:lnTo>
                      <a:lnTo>
                        <a:pt x="432" y="138"/>
                      </a:lnTo>
                      <a:lnTo>
                        <a:pt x="438" y="138"/>
                      </a:lnTo>
                      <a:lnTo>
                        <a:pt x="444" y="144"/>
                      </a:lnTo>
                      <a:lnTo>
                        <a:pt x="450" y="144"/>
                      </a:lnTo>
                      <a:lnTo>
                        <a:pt x="456" y="150"/>
                      </a:lnTo>
                      <a:lnTo>
                        <a:pt x="462" y="150"/>
                      </a:lnTo>
                      <a:lnTo>
                        <a:pt x="468" y="156"/>
                      </a:lnTo>
                      <a:lnTo>
                        <a:pt x="474" y="162"/>
                      </a:lnTo>
                      <a:lnTo>
                        <a:pt x="480" y="162"/>
                      </a:lnTo>
                      <a:lnTo>
                        <a:pt x="486" y="168"/>
                      </a:lnTo>
                      <a:lnTo>
                        <a:pt x="492" y="168"/>
                      </a:lnTo>
                      <a:lnTo>
                        <a:pt x="498" y="168"/>
                      </a:lnTo>
                      <a:lnTo>
                        <a:pt x="504" y="174"/>
                      </a:lnTo>
                      <a:lnTo>
                        <a:pt x="510" y="174"/>
                      </a:lnTo>
                      <a:lnTo>
                        <a:pt x="516" y="174"/>
                      </a:lnTo>
                      <a:lnTo>
                        <a:pt x="522" y="174"/>
                      </a:lnTo>
                      <a:lnTo>
                        <a:pt x="528" y="180"/>
                      </a:lnTo>
                      <a:lnTo>
                        <a:pt x="534" y="180"/>
                      </a:lnTo>
                      <a:lnTo>
                        <a:pt x="540" y="180"/>
                      </a:lnTo>
                      <a:lnTo>
                        <a:pt x="546" y="180"/>
                      </a:lnTo>
                      <a:lnTo>
                        <a:pt x="552" y="180"/>
                      </a:lnTo>
                      <a:lnTo>
                        <a:pt x="558" y="186"/>
                      </a:lnTo>
                      <a:lnTo>
                        <a:pt x="564" y="186"/>
                      </a:lnTo>
                      <a:lnTo>
                        <a:pt x="570" y="186"/>
                      </a:lnTo>
                      <a:lnTo>
                        <a:pt x="576" y="186"/>
                      </a:lnTo>
                      <a:lnTo>
                        <a:pt x="582" y="192"/>
                      </a:lnTo>
                      <a:lnTo>
                        <a:pt x="588" y="192"/>
                      </a:lnTo>
                      <a:lnTo>
                        <a:pt x="594" y="192"/>
                      </a:lnTo>
                      <a:lnTo>
                        <a:pt x="600" y="192"/>
                      </a:lnTo>
                      <a:lnTo>
                        <a:pt x="606" y="198"/>
                      </a:lnTo>
                      <a:lnTo>
                        <a:pt x="612" y="198"/>
                      </a:lnTo>
                      <a:lnTo>
                        <a:pt x="618" y="198"/>
                      </a:lnTo>
                      <a:lnTo>
                        <a:pt x="624" y="204"/>
                      </a:lnTo>
                      <a:lnTo>
                        <a:pt x="630" y="204"/>
                      </a:lnTo>
                      <a:lnTo>
                        <a:pt x="636" y="204"/>
                      </a:lnTo>
                      <a:lnTo>
                        <a:pt x="642" y="204"/>
                      </a:lnTo>
                      <a:lnTo>
                        <a:pt x="648" y="210"/>
                      </a:lnTo>
                      <a:lnTo>
                        <a:pt x="654" y="210"/>
                      </a:lnTo>
                      <a:lnTo>
                        <a:pt x="660" y="210"/>
                      </a:lnTo>
                      <a:lnTo>
                        <a:pt x="666" y="210"/>
                      </a:lnTo>
                      <a:lnTo>
                        <a:pt x="672" y="210"/>
                      </a:lnTo>
                      <a:lnTo>
                        <a:pt x="678" y="210"/>
                      </a:lnTo>
                      <a:lnTo>
                        <a:pt x="684" y="210"/>
                      </a:lnTo>
                      <a:lnTo>
                        <a:pt x="690" y="210"/>
                      </a:lnTo>
                      <a:lnTo>
                        <a:pt x="696" y="210"/>
                      </a:lnTo>
                      <a:lnTo>
                        <a:pt x="702" y="204"/>
                      </a:lnTo>
                      <a:lnTo>
                        <a:pt x="708" y="204"/>
                      </a:lnTo>
                      <a:lnTo>
                        <a:pt x="714" y="204"/>
                      </a:lnTo>
                      <a:lnTo>
                        <a:pt x="720" y="204"/>
                      </a:lnTo>
                      <a:lnTo>
                        <a:pt x="726" y="204"/>
                      </a:lnTo>
                      <a:lnTo>
                        <a:pt x="732" y="204"/>
                      </a:lnTo>
                      <a:lnTo>
                        <a:pt x="738" y="204"/>
                      </a:lnTo>
                      <a:lnTo>
                        <a:pt x="744" y="204"/>
                      </a:lnTo>
                      <a:lnTo>
                        <a:pt x="750" y="204"/>
                      </a:lnTo>
                      <a:lnTo>
                        <a:pt x="756" y="204"/>
                      </a:lnTo>
                      <a:lnTo>
                        <a:pt x="762" y="204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86" name="Freeform 614"/>
                <p:cNvSpPr>
                  <a:spLocks/>
                </p:cNvSpPr>
                <p:nvPr/>
              </p:nvSpPr>
              <p:spPr bwMode="auto">
                <a:xfrm>
                  <a:off x="2472" y="2310"/>
                  <a:ext cx="762" cy="12"/>
                </a:xfrm>
                <a:custGeom>
                  <a:avLst/>
                  <a:gdLst/>
                  <a:ahLst/>
                  <a:cxnLst>
                    <a:cxn ang="0">
                      <a:pos x="12" y="12"/>
                    </a:cxn>
                    <a:cxn ang="0">
                      <a:pos x="30" y="12"/>
                    </a:cxn>
                    <a:cxn ang="0">
                      <a:pos x="48" y="12"/>
                    </a:cxn>
                    <a:cxn ang="0">
                      <a:pos x="66" y="12"/>
                    </a:cxn>
                    <a:cxn ang="0">
                      <a:pos x="84" y="12"/>
                    </a:cxn>
                    <a:cxn ang="0">
                      <a:pos x="102" y="6"/>
                    </a:cxn>
                    <a:cxn ang="0">
                      <a:pos x="120" y="6"/>
                    </a:cxn>
                    <a:cxn ang="0">
                      <a:pos x="138" y="6"/>
                    </a:cxn>
                    <a:cxn ang="0">
                      <a:pos x="156" y="0"/>
                    </a:cxn>
                    <a:cxn ang="0">
                      <a:pos x="174" y="6"/>
                    </a:cxn>
                    <a:cxn ang="0">
                      <a:pos x="192" y="6"/>
                    </a:cxn>
                    <a:cxn ang="0">
                      <a:pos x="210" y="6"/>
                    </a:cxn>
                    <a:cxn ang="0">
                      <a:pos x="228" y="6"/>
                    </a:cxn>
                    <a:cxn ang="0">
                      <a:pos x="246" y="6"/>
                    </a:cxn>
                    <a:cxn ang="0">
                      <a:pos x="264" y="6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6"/>
                    </a:cxn>
                    <a:cxn ang="0">
                      <a:pos x="408" y="6"/>
                    </a:cxn>
                    <a:cxn ang="0">
                      <a:pos x="426" y="6"/>
                    </a:cxn>
                    <a:cxn ang="0">
                      <a:pos x="444" y="6"/>
                    </a:cxn>
                    <a:cxn ang="0">
                      <a:pos x="462" y="6"/>
                    </a:cxn>
                    <a:cxn ang="0">
                      <a:pos x="480" y="6"/>
                    </a:cxn>
                    <a:cxn ang="0">
                      <a:pos x="498" y="6"/>
                    </a:cxn>
                    <a:cxn ang="0">
                      <a:pos x="516" y="6"/>
                    </a:cxn>
                    <a:cxn ang="0">
                      <a:pos x="534" y="6"/>
                    </a:cxn>
                    <a:cxn ang="0">
                      <a:pos x="552" y="6"/>
                    </a:cxn>
                    <a:cxn ang="0">
                      <a:pos x="570" y="6"/>
                    </a:cxn>
                    <a:cxn ang="0">
                      <a:pos x="588" y="6"/>
                    </a:cxn>
                    <a:cxn ang="0">
                      <a:pos x="606" y="6"/>
                    </a:cxn>
                    <a:cxn ang="0">
                      <a:pos x="624" y="6"/>
                    </a:cxn>
                    <a:cxn ang="0">
                      <a:pos x="642" y="6"/>
                    </a:cxn>
                    <a:cxn ang="0">
                      <a:pos x="660" y="6"/>
                    </a:cxn>
                    <a:cxn ang="0">
                      <a:pos x="678" y="6"/>
                    </a:cxn>
                    <a:cxn ang="0">
                      <a:pos x="696" y="6"/>
                    </a:cxn>
                    <a:cxn ang="0">
                      <a:pos x="714" y="6"/>
                    </a:cxn>
                    <a:cxn ang="0">
                      <a:pos x="732" y="6"/>
                    </a:cxn>
                    <a:cxn ang="0">
                      <a:pos x="750" y="6"/>
                    </a:cxn>
                  </a:cxnLst>
                  <a:rect l="0" t="0" r="r" b="b"/>
                  <a:pathLst>
                    <a:path w="762" h="12">
                      <a:moveTo>
                        <a:pt x="0" y="12"/>
                      </a:moveTo>
                      <a:lnTo>
                        <a:pt x="6" y="12"/>
                      </a:lnTo>
                      <a:lnTo>
                        <a:pt x="12" y="12"/>
                      </a:lnTo>
                      <a:lnTo>
                        <a:pt x="18" y="12"/>
                      </a:lnTo>
                      <a:lnTo>
                        <a:pt x="24" y="12"/>
                      </a:lnTo>
                      <a:lnTo>
                        <a:pt x="30" y="12"/>
                      </a:lnTo>
                      <a:lnTo>
                        <a:pt x="36" y="12"/>
                      </a:lnTo>
                      <a:lnTo>
                        <a:pt x="42" y="12"/>
                      </a:lnTo>
                      <a:lnTo>
                        <a:pt x="48" y="12"/>
                      </a:lnTo>
                      <a:lnTo>
                        <a:pt x="54" y="12"/>
                      </a:lnTo>
                      <a:lnTo>
                        <a:pt x="60" y="12"/>
                      </a:lnTo>
                      <a:lnTo>
                        <a:pt x="66" y="12"/>
                      </a:lnTo>
                      <a:lnTo>
                        <a:pt x="72" y="12"/>
                      </a:lnTo>
                      <a:lnTo>
                        <a:pt x="78" y="12"/>
                      </a:lnTo>
                      <a:lnTo>
                        <a:pt x="84" y="12"/>
                      </a:lnTo>
                      <a:lnTo>
                        <a:pt x="90" y="12"/>
                      </a:lnTo>
                      <a:lnTo>
                        <a:pt x="96" y="12"/>
                      </a:lnTo>
                      <a:lnTo>
                        <a:pt x="102" y="6"/>
                      </a:lnTo>
                      <a:lnTo>
                        <a:pt x="108" y="6"/>
                      </a:lnTo>
                      <a:lnTo>
                        <a:pt x="114" y="6"/>
                      </a:lnTo>
                      <a:lnTo>
                        <a:pt x="120" y="6"/>
                      </a:lnTo>
                      <a:lnTo>
                        <a:pt x="126" y="6"/>
                      </a:lnTo>
                      <a:lnTo>
                        <a:pt x="132" y="6"/>
                      </a:lnTo>
                      <a:lnTo>
                        <a:pt x="138" y="6"/>
                      </a:lnTo>
                      <a:lnTo>
                        <a:pt x="144" y="6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6"/>
                      </a:lnTo>
                      <a:lnTo>
                        <a:pt x="168" y="6"/>
                      </a:lnTo>
                      <a:lnTo>
                        <a:pt x="174" y="6"/>
                      </a:lnTo>
                      <a:lnTo>
                        <a:pt x="180" y="6"/>
                      </a:lnTo>
                      <a:lnTo>
                        <a:pt x="186" y="6"/>
                      </a:lnTo>
                      <a:lnTo>
                        <a:pt x="192" y="6"/>
                      </a:lnTo>
                      <a:lnTo>
                        <a:pt x="198" y="6"/>
                      </a:lnTo>
                      <a:lnTo>
                        <a:pt x="204" y="6"/>
                      </a:lnTo>
                      <a:lnTo>
                        <a:pt x="210" y="6"/>
                      </a:lnTo>
                      <a:lnTo>
                        <a:pt x="216" y="6"/>
                      </a:lnTo>
                      <a:lnTo>
                        <a:pt x="222" y="6"/>
                      </a:lnTo>
                      <a:lnTo>
                        <a:pt x="228" y="6"/>
                      </a:lnTo>
                      <a:lnTo>
                        <a:pt x="234" y="6"/>
                      </a:lnTo>
                      <a:lnTo>
                        <a:pt x="240" y="6"/>
                      </a:lnTo>
                      <a:lnTo>
                        <a:pt x="246" y="6"/>
                      </a:lnTo>
                      <a:lnTo>
                        <a:pt x="252" y="6"/>
                      </a:lnTo>
                      <a:lnTo>
                        <a:pt x="258" y="6"/>
                      </a:lnTo>
                      <a:lnTo>
                        <a:pt x="264" y="6"/>
                      </a:lnTo>
                      <a:lnTo>
                        <a:pt x="270" y="6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6"/>
                      </a:lnTo>
                      <a:lnTo>
                        <a:pt x="390" y="6"/>
                      </a:lnTo>
                      <a:lnTo>
                        <a:pt x="396" y="6"/>
                      </a:lnTo>
                      <a:lnTo>
                        <a:pt x="402" y="6"/>
                      </a:lnTo>
                      <a:lnTo>
                        <a:pt x="408" y="6"/>
                      </a:lnTo>
                      <a:lnTo>
                        <a:pt x="414" y="6"/>
                      </a:lnTo>
                      <a:lnTo>
                        <a:pt x="420" y="6"/>
                      </a:lnTo>
                      <a:lnTo>
                        <a:pt x="426" y="6"/>
                      </a:lnTo>
                      <a:lnTo>
                        <a:pt x="432" y="6"/>
                      </a:lnTo>
                      <a:lnTo>
                        <a:pt x="438" y="6"/>
                      </a:lnTo>
                      <a:lnTo>
                        <a:pt x="444" y="6"/>
                      </a:lnTo>
                      <a:lnTo>
                        <a:pt x="450" y="6"/>
                      </a:lnTo>
                      <a:lnTo>
                        <a:pt x="456" y="6"/>
                      </a:lnTo>
                      <a:lnTo>
                        <a:pt x="462" y="6"/>
                      </a:lnTo>
                      <a:lnTo>
                        <a:pt x="468" y="6"/>
                      </a:lnTo>
                      <a:lnTo>
                        <a:pt x="474" y="6"/>
                      </a:lnTo>
                      <a:lnTo>
                        <a:pt x="480" y="6"/>
                      </a:lnTo>
                      <a:lnTo>
                        <a:pt x="486" y="6"/>
                      </a:lnTo>
                      <a:lnTo>
                        <a:pt x="492" y="6"/>
                      </a:lnTo>
                      <a:lnTo>
                        <a:pt x="498" y="6"/>
                      </a:lnTo>
                      <a:lnTo>
                        <a:pt x="504" y="6"/>
                      </a:lnTo>
                      <a:lnTo>
                        <a:pt x="510" y="6"/>
                      </a:lnTo>
                      <a:lnTo>
                        <a:pt x="516" y="6"/>
                      </a:lnTo>
                      <a:lnTo>
                        <a:pt x="522" y="6"/>
                      </a:lnTo>
                      <a:lnTo>
                        <a:pt x="528" y="6"/>
                      </a:lnTo>
                      <a:lnTo>
                        <a:pt x="534" y="6"/>
                      </a:lnTo>
                      <a:lnTo>
                        <a:pt x="540" y="6"/>
                      </a:lnTo>
                      <a:lnTo>
                        <a:pt x="546" y="6"/>
                      </a:lnTo>
                      <a:lnTo>
                        <a:pt x="552" y="6"/>
                      </a:lnTo>
                      <a:lnTo>
                        <a:pt x="558" y="6"/>
                      </a:lnTo>
                      <a:lnTo>
                        <a:pt x="564" y="6"/>
                      </a:lnTo>
                      <a:lnTo>
                        <a:pt x="570" y="6"/>
                      </a:lnTo>
                      <a:lnTo>
                        <a:pt x="576" y="6"/>
                      </a:lnTo>
                      <a:lnTo>
                        <a:pt x="582" y="6"/>
                      </a:lnTo>
                      <a:lnTo>
                        <a:pt x="588" y="6"/>
                      </a:lnTo>
                      <a:lnTo>
                        <a:pt x="594" y="6"/>
                      </a:lnTo>
                      <a:lnTo>
                        <a:pt x="600" y="6"/>
                      </a:lnTo>
                      <a:lnTo>
                        <a:pt x="606" y="6"/>
                      </a:lnTo>
                      <a:lnTo>
                        <a:pt x="612" y="6"/>
                      </a:lnTo>
                      <a:lnTo>
                        <a:pt x="618" y="6"/>
                      </a:lnTo>
                      <a:lnTo>
                        <a:pt x="624" y="6"/>
                      </a:lnTo>
                      <a:lnTo>
                        <a:pt x="630" y="6"/>
                      </a:lnTo>
                      <a:lnTo>
                        <a:pt x="636" y="6"/>
                      </a:lnTo>
                      <a:lnTo>
                        <a:pt x="642" y="6"/>
                      </a:lnTo>
                      <a:lnTo>
                        <a:pt x="648" y="6"/>
                      </a:lnTo>
                      <a:lnTo>
                        <a:pt x="654" y="6"/>
                      </a:lnTo>
                      <a:lnTo>
                        <a:pt x="660" y="6"/>
                      </a:lnTo>
                      <a:lnTo>
                        <a:pt x="666" y="6"/>
                      </a:lnTo>
                      <a:lnTo>
                        <a:pt x="672" y="6"/>
                      </a:lnTo>
                      <a:lnTo>
                        <a:pt x="678" y="6"/>
                      </a:lnTo>
                      <a:lnTo>
                        <a:pt x="684" y="6"/>
                      </a:lnTo>
                      <a:lnTo>
                        <a:pt x="690" y="6"/>
                      </a:lnTo>
                      <a:lnTo>
                        <a:pt x="696" y="6"/>
                      </a:lnTo>
                      <a:lnTo>
                        <a:pt x="702" y="6"/>
                      </a:lnTo>
                      <a:lnTo>
                        <a:pt x="708" y="6"/>
                      </a:lnTo>
                      <a:lnTo>
                        <a:pt x="714" y="6"/>
                      </a:lnTo>
                      <a:lnTo>
                        <a:pt x="720" y="6"/>
                      </a:lnTo>
                      <a:lnTo>
                        <a:pt x="726" y="6"/>
                      </a:lnTo>
                      <a:lnTo>
                        <a:pt x="732" y="6"/>
                      </a:lnTo>
                      <a:lnTo>
                        <a:pt x="738" y="6"/>
                      </a:lnTo>
                      <a:lnTo>
                        <a:pt x="744" y="6"/>
                      </a:lnTo>
                      <a:lnTo>
                        <a:pt x="750" y="6"/>
                      </a:lnTo>
                      <a:lnTo>
                        <a:pt x="756" y="6"/>
                      </a:lnTo>
                      <a:lnTo>
                        <a:pt x="762" y="6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87" name="Freeform 615"/>
                <p:cNvSpPr>
                  <a:spLocks/>
                </p:cNvSpPr>
                <p:nvPr/>
              </p:nvSpPr>
              <p:spPr bwMode="auto">
                <a:xfrm>
                  <a:off x="3234" y="2316"/>
                  <a:ext cx="498" cy="6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6"/>
                    </a:cxn>
                    <a:cxn ang="0">
                      <a:pos x="282" y="6"/>
                    </a:cxn>
                    <a:cxn ang="0">
                      <a:pos x="294" y="6"/>
                    </a:cxn>
                    <a:cxn ang="0">
                      <a:pos x="306" y="6"/>
                    </a:cxn>
                    <a:cxn ang="0">
                      <a:pos x="318" y="6"/>
                    </a:cxn>
                    <a:cxn ang="0">
                      <a:pos x="330" y="6"/>
                    </a:cxn>
                    <a:cxn ang="0">
                      <a:pos x="342" y="6"/>
                    </a:cxn>
                    <a:cxn ang="0">
                      <a:pos x="354" y="6"/>
                    </a:cxn>
                    <a:cxn ang="0">
                      <a:pos x="366" y="6"/>
                    </a:cxn>
                    <a:cxn ang="0">
                      <a:pos x="378" y="6"/>
                    </a:cxn>
                    <a:cxn ang="0">
                      <a:pos x="390" y="6"/>
                    </a:cxn>
                    <a:cxn ang="0">
                      <a:pos x="402" y="6"/>
                    </a:cxn>
                    <a:cxn ang="0">
                      <a:pos x="414" y="6"/>
                    </a:cxn>
                    <a:cxn ang="0">
                      <a:pos x="426" y="6"/>
                    </a:cxn>
                    <a:cxn ang="0">
                      <a:pos x="438" y="6"/>
                    </a:cxn>
                    <a:cxn ang="0">
                      <a:pos x="450" y="6"/>
                    </a:cxn>
                    <a:cxn ang="0">
                      <a:pos x="462" y="6"/>
                    </a:cxn>
                    <a:cxn ang="0">
                      <a:pos x="474" y="6"/>
                    </a:cxn>
                    <a:cxn ang="0">
                      <a:pos x="486" y="6"/>
                    </a:cxn>
                    <a:cxn ang="0">
                      <a:pos x="498" y="6"/>
                    </a:cxn>
                  </a:cxnLst>
                  <a:rect l="0" t="0" r="r" b="b"/>
                  <a:pathLst>
                    <a:path w="498" h="6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6"/>
                      </a:lnTo>
                      <a:lnTo>
                        <a:pt x="270" y="6"/>
                      </a:lnTo>
                      <a:lnTo>
                        <a:pt x="276" y="6"/>
                      </a:lnTo>
                      <a:lnTo>
                        <a:pt x="282" y="6"/>
                      </a:lnTo>
                      <a:lnTo>
                        <a:pt x="288" y="6"/>
                      </a:lnTo>
                      <a:lnTo>
                        <a:pt x="294" y="6"/>
                      </a:lnTo>
                      <a:lnTo>
                        <a:pt x="300" y="6"/>
                      </a:lnTo>
                      <a:lnTo>
                        <a:pt x="306" y="6"/>
                      </a:lnTo>
                      <a:lnTo>
                        <a:pt x="312" y="6"/>
                      </a:lnTo>
                      <a:lnTo>
                        <a:pt x="318" y="6"/>
                      </a:lnTo>
                      <a:lnTo>
                        <a:pt x="324" y="6"/>
                      </a:lnTo>
                      <a:lnTo>
                        <a:pt x="330" y="6"/>
                      </a:lnTo>
                      <a:lnTo>
                        <a:pt x="336" y="6"/>
                      </a:lnTo>
                      <a:lnTo>
                        <a:pt x="342" y="6"/>
                      </a:lnTo>
                      <a:lnTo>
                        <a:pt x="348" y="6"/>
                      </a:lnTo>
                      <a:lnTo>
                        <a:pt x="354" y="6"/>
                      </a:lnTo>
                      <a:lnTo>
                        <a:pt x="360" y="6"/>
                      </a:lnTo>
                      <a:lnTo>
                        <a:pt x="366" y="6"/>
                      </a:lnTo>
                      <a:lnTo>
                        <a:pt x="372" y="6"/>
                      </a:lnTo>
                      <a:lnTo>
                        <a:pt x="378" y="6"/>
                      </a:lnTo>
                      <a:lnTo>
                        <a:pt x="384" y="6"/>
                      </a:lnTo>
                      <a:lnTo>
                        <a:pt x="390" y="6"/>
                      </a:lnTo>
                      <a:lnTo>
                        <a:pt x="396" y="6"/>
                      </a:lnTo>
                      <a:lnTo>
                        <a:pt x="402" y="6"/>
                      </a:lnTo>
                      <a:lnTo>
                        <a:pt x="408" y="6"/>
                      </a:lnTo>
                      <a:lnTo>
                        <a:pt x="414" y="6"/>
                      </a:lnTo>
                      <a:lnTo>
                        <a:pt x="420" y="6"/>
                      </a:lnTo>
                      <a:lnTo>
                        <a:pt x="426" y="6"/>
                      </a:lnTo>
                      <a:lnTo>
                        <a:pt x="432" y="6"/>
                      </a:lnTo>
                      <a:lnTo>
                        <a:pt x="438" y="6"/>
                      </a:lnTo>
                      <a:lnTo>
                        <a:pt x="444" y="6"/>
                      </a:lnTo>
                      <a:lnTo>
                        <a:pt x="450" y="6"/>
                      </a:lnTo>
                      <a:lnTo>
                        <a:pt x="456" y="6"/>
                      </a:lnTo>
                      <a:lnTo>
                        <a:pt x="462" y="6"/>
                      </a:lnTo>
                      <a:lnTo>
                        <a:pt x="468" y="6"/>
                      </a:lnTo>
                      <a:lnTo>
                        <a:pt x="474" y="6"/>
                      </a:lnTo>
                      <a:lnTo>
                        <a:pt x="480" y="6"/>
                      </a:lnTo>
                      <a:lnTo>
                        <a:pt x="486" y="6"/>
                      </a:lnTo>
                      <a:lnTo>
                        <a:pt x="492" y="6"/>
                      </a:lnTo>
                      <a:lnTo>
                        <a:pt x="498" y="6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88" name="Freeform 616"/>
                <p:cNvSpPr>
                  <a:spLocks/>
                </p:cNvSpPr>
                <p:nvPr/>
              </p:nvSpPr>
              <p:spPr bwMode="auto">
                <a:xfrm>
                  <a:off x="1032" y="2076"/>
                  <a:ext cx="738" cy="54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8" y="12"/>
                    </a:cxn>
                    <a:cxn ang="0">
                      <a:pos x="30" y="30"/>
                    </a:cxn>
                    <a:cxn ang="0">
                      <a:pos x="42" y="42"/>
                    </a:cxn>
                    <a:cxn ang="0">
                      <a:pos x="60" y="54"/>
                    </a:cxn>
                    <a:cxn ang="0">
                      <a:pos x="78" y="48"/>
                    </a:cxn>
                    <a:cxn ang="0">
                      <a:pos x="96" y="36"/>
                    </a:cxn>
                    <a:cxn ang="0">
                      <a:pos x="114" y="30"/>
                    </a:cxn>
                    <a:cxn ang="0">
                      <a:pos x="132" y="30"/>
                    </a:cxn>
                    <a:cxn ang="0">
                      <a:pos x="150" y="36"/>
                    </a:cxn>
                    <a:cxn ang="0">
                      <a:pos x="168" y="30"/>
                    </a:cxn>
                    <a:cxn ang="0">
                      <a:pos x="186" y="24"/>
                    </a:cxn>
                    <a:cxn ang="0">
                      <a:pos x="204" y="24"/>
                    </a:cxn>
                    <a:cxn ang="0">
                      <a:pos x="222" y="18"/>
                    </a:cxn>
                    <a:cxn ang="0">
                      <a:pos x="240" y="18"/>
                    </a:cxn>
                    <a:cxn ang="0">
                      <a:pos x="258" y="12"/>
                    </a:cxn>
                    <a:cxn ang="0">
                      <a:pos x="276" y="12"/>
                    </a:cxn>
                    <a:cxn ang="0">
                      <a:pos x="294" y="12"/>
                    </a:cxn>
                    <a:cxn ang="0">
                      <a:pos x="312" y="18"/>
                    </a:cxn>
                    <a:cxn ang="0">
                      <a:pos x="330" y="24"/>
                    </a:cxn>
                    <a:cxn ang="0">
                      <a:pos x="348" y="18"/>
                    </a:cxn>
                    <a:cxn ang="0">
                      <a:pos x="366" y="18"/>
                    </a:cxn>
                    <a:cxn ang="0">
                      <a:pos x="384" y="12"/>
                    </a:cxn>
                    <a:cxn ang="0">
                      <a:pos x="402" y="12"/>
                    </a:cxn>
                    <a:cxn ang="0">
                      <a:pos x="420" y="12"/>
                    </a:cxn>
                    <a:cxn ang="0">
                      <a:pos x="438" y="12"/>
                    </a:cxn>
                    <a:cxn ang="0">
                      <a:pos x="456" y="6"/>
                    </a:cxn>
                    <a:cxn ang="0">
                      <a:pos x="474" y="6"/>
                    </a:cxn>
                    <a:cxn ang="0">
                      <a:pos x="492" y="6"/>
                    </a:cxn>
                    <a:cxn ang="0">
                      <a:pos x="510" y="6"/>
                    </a:cxn>
                    <a:cxn ang="0">
                      <a:pos x="528" y="0"/>
                    </a:cxn>
                    <a:cxn ang="0">
                      <a:pos x="546" y="0"/>
                    </a:cxn>
                    <a:cxn ang="0">
                      <a:pos x="564" y="0"/>
                    </a:cxn>
                    <a:cxn ang="0">
                      <a:pos x="582" y="0"/>
                    </a:cxn>
                    <a:cxn ang="0">
                      <a:pos x="600" y="0"/>
                    </a:cxn>
                    <a:cxn ang="0">
                      <a:pos x="618" y="6"/>
                    </a:cxn>
                    <a:cxn ang="0">
                      <a:pos x="636" y="6"/>
                    </a:cxn>
                    <a:cxn ang="0">
                      <a:pos x="654" y="6"/>
                    </a:cxn>
                    <a:cxn ang="0">
                      <a:pos x="672" y="6"/>
                    </a:cxn>
                    <a:cxn ang="0">
                      <a:pos x="690" y="6"/>
                    </a:cxn>
                    <a:cxn ang="0">
                      <a:pos x="708" y="12"/>
                    </a:cxn>
                    <a:cxn ang="0">
                      <a:pos x="726" y="12"/>
                    </a:cxn>
                  </a:cxnLst>
                  <a:rect l="0" t="0" r="r" b="b"/>
                  <a:pathLst>
                    <a:path w="738" h="54">
                      <a:moveTo>
                        <a:pt x="0" y="6"/>
                      </a:moveTo>
                      <a:lnTo>
                        <a:pt x="0" y="18"/>
                      </a:lnTo>
                      <a:lnTo>
                        <a:pt x="0" y="0"/>
                      </a:lnTo>
                      <a:lnTo>
                        <a:pt x="6" y="6"/>
                      </a:lnTo>
                      <a:lnTo>
                        <a:pt x="6" y="24"/>
                      </a:lnTo>
                      <a:lnTo>
                        <a:pt x="18" y="12"/>
                      </a:lnTo>
                      <a:lnTo>
                        <a:pt x="12" y="12"/>
                      </a:lnTo>
                      <a:lnTo>
                        <a:pt x="18" y="18"/>
                      </a:lnTo>
                      <a:lnTo>
                        <a:pt x="30" y="30"/>
                      </a:lnTo>
                      <a:lnTo>
                        <a:pt x="30" y="36"/>
                      </a:lnTo>
                      <a:lnTo>
                        <a:pt x="36" y="36"/>
                      </a:lnTo>
                      <a:lnTo>
                        <a:pt x="42" y="42"/>
                      </a:lnTo>
                      <a:lnTo>
                        <a:pt x="48" y="48"/>
                      </a:lnTo>
                      <a:lnTo>
                        <a:pt x="54" y="54"/>
                      </a:lnTo>
                      <a:lnTo>
                        <a:pt x="60" y="54"/>
                      </a:lnTo>
                      <a:lnTo>
                        <a:pt x="66" y="54"/>
                      </a:lnTo>
                      <a:lnTo>
                        <a:pt x="72" y="54"/>
                      </a:lnTo>
                      <a:lnTo>
                        <a:pt x="78" y="48"/>
                      </a:lnTo>
                      <a:lnTo>
                        <a:pt x="84" y="42"/>
                      </a:lnTo>
                      <a:lnTo>
                        <a:pt x="90" y="42"/>
                      </a:lnTo>
                      <a:lnTo>
                        <a:pt x="96" y="36"/>
                      </a:lnTo>
                      <a:lnTo>
                        <a:pt x="102" y="36"/>
                      </a:lnTo>
                      <a:lnTo>
                        <a:pt x="108" y="30"/>
                      </a:lnTo>
                      <a:lnTo>
                        <a:pt x="114" y="30"/>
                      </a:lnTo>
                      <a:lnTo>
                        <a:pt x="120" y="30"/>
                      </a:lnTo>
                      <a:lnTo>
                        <a:pt x="126" y="30"/>
                      </a:lnTo>
                      <a:lnTo>
                        <a:pt x="132" y="30"/>
                      </a:lnTo>
                      <a:lnTo>
                        <a:pt x="138" y="30"/>
                      </a:lnTo>
                      <a:lnTo>
                        <a:pt x="144" y="30"/>
                      </a:lnTo>
                      <a:lnTo>
                        <a:pt x="150" y="36"/>
                      </a:lnTo>
                      <a:lnTo>
                        <a:pt x="156" y="36"/>
                      </a:lnTo>
                      <a:lnTo>
                        <a:pt x="162" y="30"/>
                      </a:lnTo>
                      <a:lnTo>
                        <a:pt x="168" y="30"/>
                      </a:lnTo>
                      <a:lnTo>
                        <a:pt x="174" y="30"/>
                      </a:lnTo>
                      <a:lnTo>
                        <a:pt x="180" y="24"/>
                      </a:lnTo>
                      <a:lnTo>
                        <a:pt x="186" y="24"/>
                      </a:lnTo>
                      <a:lnTo>
                        <a:pt x="192" y="24"/>
                      </a:lnTo>
                      <a:lnTo>
                        <a:pt x="198" y="24"/>
                      </a:lnTo>
                      <a:lnTo>
                        <a:pt x="204" y="24"/>
                      </a:lnTo>
                      <a:lnTo>
                        <a:pt x="210" y="24"/>
                      </a:lnTo>
                      <a:lnTo>
                        <a:pt x="216" y="24"/>
                      </a:lnTo>
                      <a:lnTo>
                        <a:pt x="222" y="18"/>
                      </a:lnTo>
                      <a:lnTo>
                        <a:pt x="228" y="18"/>
                      </a:lnTo>
                      <a:lnTo>
                        <a:pt x="234" y="18"/>
                      </a:lnTo>
                      <a:lnTo>
                        <a:pt x="240" y="18"/>
                      </a:lnTo>
                      <a:lnTo>
                        <a:pt x="246" y="18"/>
                      </a:lnTo>
                      <a:lnTo>
                        <a:pt x="252" y="12"/>
                      </a:lnTo>
                      <a:lnTo>
                        <a:pt x="258" y="12"/>
                      </a:lnTo>
                      <a:lnTo>
                        <a:pt x="264" y="12"/>
                      </a:lnTo>
                      <a:lnTo>
                        <a:pt x="270" y="12"/>
                      </a:lnTo>
                      <a:lnTo>
                        <a:pt x="276" y="12"/>
                      </a:lnTo>
                      <a:lnTo>
                        <a:pt x="282" y="12"/>
                      </a:lnTo>
                      <a:lnTo>
                        <a:pt x="288" y="12"/>
                      </a:lnTo>
                      <a:lnTo>
                        <a:pt x="294" y="12"/>
                      </a:lnTo>
                      <a:lnTo>
                        <a:pt x="300" y="18"/>
                      </a:lnTo>
                      <a:lnTo>
                        <a:pt x="306" y="18"/>
                      </a:lnTo>
                      <a:lnTo>
                        <a:pt x="312" y="18"/>
                      </a:lnTo>
                      <a:lnTo>
                        <a:pt x="318" y="18"/>
                      </a:lnTo>
                      <a:lnTo>
                        <a:pt x="324" y="24"/>
                      </a:lnTo>
                      <a:lnTo>
                        <a:pt x="330" y="24"/>
                      </a:lnTo>
                      <a:lnTo>
                        <a:pt x="336" y="24"/>
                      </a:lnTo>
                      <a:lnTo>
                        <a:pt x="342" y="18"/>
                      </a:lnTo>
                      <a:lnTo>
                        <a:pt x="348" y="18"/>
                      </a:lnTo>
                      <a:lnTo>
                        <a:pt x="354" y="18"/>
                      </a:lnTo>
                      <a:lnTo>
                        <a:pt x="360" y="18"/>
                      </a:lnTo>
                      <a:lnTo>
                        <a:pt x="366" y="18"/>
                      </a:lnTo>
                      <a:lnTo>
                        <a:pt x="372" y="18"/>
                      </a:lnTo>
                      <a:lnTo>
                        <a:pt x="378" y="12"/>
                      </a:lnTo>
                      <a:lnTo>
                        <a:pt x="384" y="12"/>
                      </a:lnTo>
                      <a:lnTo>
                        <a:pt x="390" y="12"/>
                      </a:lnTo>
                      <a:lnTo>
                        <a:pt x="396" y="12"/>
                      </a:lnTo>
                      <a:lnTo>
                        <a:pt x="402" y="12"/>
                      </a:lnTo>
                      <a:lnTo>
                        <a:pt x="408" y="12"/>
                      </a:lnTo>
                      <a:lnTo>
                        <a:pt x="414" y="12"/>
                      </a:lnTo>
                      <a:lnTo>
                        <a:pt x="420" y="12"/>
                      </a:lnTo>
                      <a:lnTo>
                        <a:pt x="426" y="12"/>
                      </a:lnTo>
                      <a:lnTo>
                        <a:pt x="432" y="12"/>
                      </a:lnTo>
                      <a:lnTo>
                        <a:pt x="438" y="12"/>
                      </a:lnTo>
                      <a:lnTo>
                        <a:pt x="444" y="12"/>
                      </a:lnTo>
                      <a:lnTo>
                        <a:pt x="450" y="12"/>
                      </a:lnTo>
                      <a:lnTo>
                        <a:pt x="456" y="6"/>
                      </a:lnTo>
                      <a:lnTo>
                        <a:pt x="462" y="6"/>
                      </a:lnTo>
                      <a:lnTo>
                        <a:pt x="468" y="6"/>
                      </a:lnTo>
                      <a:lnTo>
                        <a:pt x="474" y="6"/>
                      </a:lnTo>
                      <a:lnTo>
                        <a:pt x="480" y="6"/>
                      </a:lnTo>
                      <a:lnTo>
                        <a:pt x="486" y="6"/>
                      </a:lnTo>
                      <a:lnTo>
                        <a:pt x="492" y="6"/>
                      </a:lnTo>
                      <a:lnTo>
                        <a:pt x="498" y="6"/>
                      </a:lnTo>
                      <a:lnTo>
                        <a:pt x="504" y="6"/>
                      </a:lnTo>
                      <a:lnTo>
                        <a:pt x="510" y="6"/>
                      </a:lnTo>
                      <a:lnTo>
                        <a:pt x="516" y="6"/>
                      </a:lnTo>
                      <a:lnTo>
                        <a:pt x="522" y="6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6"/>
                      </a:lnTo>
                      <a:lnTo>
                        <a:pt x="624" y="6"/>
                      </a:lnTo>
                      <a:lnTo>
                        <a:pt x="630" y="6"/>
                      </a:lnTo>
                      <a:lnTo>
                        <a:pt x="636" y="6"/>
                      </a:lnTo>
                      <a:lnTo>
                        <a:pt x="642" y="6"/>
                      </a:lnTo>
                      <a:lnTo>
                        <a:pt x="648" y="6"/>
                      </a:lnTo>
                      <a:lnTo>
                        <a:pt x="654" y="6"/>
                      </a:lnTo>
                      <a:lnTo>
                        <a:pt x="660" y="6"/>
                      </a:lnTo>
                      <a:lnTo>
                        <a:pt x="666" y="6"/>
                      </a:lnTo>
                      <a:lnTo>
                        <a:pt x="672" y="6"/>
                      </a:lnTo>
                      <a:lnTo>
                        <a:pt x="678" y="6"/>
                      </a:lnTo>
                      <a:lnTo>
                        <a:pt x="684" y="6"/>
                      </a:lnTo>
                      <a:lnTo>
                        <a:pt x="690" y="6"/>
                      </a:lnTo>
                      <a:lnTo>
                        <a:pt x="696" y="6"/>
                      </a:lnTo>
                      <a:lnTo>
                        <a:pt x="702" y="6"/>
                      </a:lnTo>
                      <a:lnTo>
                        <a:pt x="708" y="12"/>
                      </a:lnTo>
                      <a:lnTo>
                        <a:pt x="714" y="12"/>
                      </a:lnTo>
                      <a:lnTo>
                        <a:pt x="720" y="12"/>
                      </a:lnTo>
                      <a:lnTo>
                        <a:pt x="726" y="12"/>
                      </a:lnTo>
                      <a:lnTo>
                        <a:pt x="732" y="12"/>
                      </a:lnTo>
                      <a:lnTo>
                        <a:pt x="738" y="12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89" name="Freeform 617"/>
                <p:cNvSpPr>
                  <a:spLocks/>
                </p:cNvSpPr>
                <p:nvPr/>
              </p:nvSpPr>
              <p:spPr bwMode="auto">
                <a:xfrm>
                  <a:off x="1770" y="2088"/>
                  <a:ext cx="762" cy="23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30" y="6"/>
                    </a:cxn>
                    <a:cxn ang="0">
                      <a:pos x="48" y="12"/>
                    </a:cxn>
                    <a:cxn ang="0">
                      <a:pos x="66" y="24"/>
                    </a:cxn>
                    <a:cxn ang="0">
                      <a:pos x="84" y="30"/>
                    </a:cxn>
                    <a:cxn ang="0">
                      <a:pos x="102" y="36"/>
                    </a:cxn>
                    <a:cxn ang="0">
                      <a:pos x="120" y="42"/>
                    </a:cxn>
                    <a:cxn ang="0">
                      <a:pos x="138" y="48"/>
                    </a:cxn>
                    <a:cxn ang="0">
                      <a:pos x="156" y="54"/>
                    </a:cxn>
                    <a:cxn ang="0">
                      <a:pos x="174" y="60"/>
                    </a:cxn>
                    <a:cxn ang="0">
                      <a:pos x="192" y="72"/>
                    </a:cxn>
                    <a:cxn ang="0">
                      <a:pos x="210" y="78"/>
                    </a:cxn>
                    <a:cxn ang="0">
                      <a:pos x="228" y="90"/>
                    </a:cxn>
                    <a:cxn ang="0">
                      <a:pos x="246" y="102"/>
                    </a:cxn>
                    <a:cxn ang="0">
                      <a:pos x="264" y="108"/>
                    </a:cxn>
                    <a:cxn ang="0">
                      <a:pos x="282" y="120"/>
                    </a:cxn>
                    <a:cxn ang="0">
                      <a:pos x="300" y="126"/>
                    </a:cxn>
                    <a:cxn ang="0">
                      <a:pos x="318" y="132"/>
                    </a:cxn>
                    <a:cxn ang="0">
                      <a:pos x="336" y="138"/>
                    </a:cxn>
                    <a:cxn ang="0">
                      <a:pos x="354" y="150"/>
                    </a:cxn>
                    <a:cxn ang="0">
                      <a:pos x="372" y="156"/>
                    </a:cxn>
                    <a:cxn ang="0">
                      <a:pos x="390" y="168"/>
                    </a:cxn>
                    <a:cxn ang="0">
                      <a:pos x="408" y="174"/>
                    </a:cxn>
                    <a:cxn ang="0">
                      <a:pos x="426" y="186"/>
                    </a:cxn>
                    <a:cxn ang="0">
                      <a:pos x="444" y="192"/>
                    </a:cxn>
                    <a:cxn ang="0">
                      <a:pos x="462" y="198"/>
                    </a:cxn>
                    <a:cxn ang="0">
                      <a:pos x="480" y="204"/>
                    </a:cxn>
                    <a:cxn ang="0">
                      <a:pos x="498" y="204"/>
                    </a:cxn>
                    <a:cxn ang="0">
                      <a:pos x="516" y="210"/>
                    </a:cxn>
                    <a:cxn ang="0">
                      <a:pos x="534" y="216"/>
                    </a:cxn>
                    <a:cxn ang="0">
                      <a:pos x="552" y="222"/>
                    </a:cxn>
                    <a:cxn ang="0">
                      <a:pos x="570" y="228"/>
                    </a:cxn>
                    <a:cxn ang="0">
                      <a:pos x="588" y="228"/>
                    </a:cxn>
                    <a:cxn ang="0">
                      <a:pos x="606" y="234"/>
                    </a:cxn>
                    <a:cxn ang="0">
                      <a:pos x="624" y="234"/>
                    </a:cxn>
                    <a:cxn ang="0">
                      <a:pos x="642" y="234"/>
                    </a:cxn>
                    <a:cxn ang="0">
                      <a:pos x="660" y="234"/>
                    </a:cxn>
                    <a:cxn ang="0">
                      <a:pos x="678" y="228"/>
                    </a:cxn>
                    <a:cxn ang="0">
                      <a:pos x="696" y="228"/>
                    </a:cxn>
                    <a:cxn ang="0">
                      <a:pos x="714" y="228"/>
                    </a:cxn>
                    <a:cxn ang="0">
                      <a:pos x="732" y="228"/>
                    </a:cxn>
                    <a:cxn ang="0">
                      <a:pos x="750" y="228"/>
                    </a:cxn>
                  </a:cxnLst>
                  <a:rect l="0" t="0" r="r" b="b"/>
                  <a:pathLst>
                    <a:path w="762" h="234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24" y="6"/>
                      </a:lnTo>
                      <a:lnTo>
                        <a:pt x="30" y="6"/>
                      </a:lnTo>
                      <a:lnTo>
                        <a:pt x="36" y="12"/>
                      </a:lnTo>
                      <a:lnTo>
                        <a:pt x="42" y="12"/>
                      </a:lnTo>
                      <a:lnTo>
                        <a:pt x="48" y="12"/>
                      </a:lnTo>
                      <a:lnTo>
                        <a:pt x="54" y="18"/>
                      </a:lnTo>
                      <a:lnTo>
                        <a:pt x="60" y="18"/>
                      </a:lnTo>
                      <a:lnTo>
                        <a:pt x="66" y="24"/>
                      </a:lnTo>
                      <a:lnTo>
                        <a:pt x="72" y="24"/>
                      </a:lnTo>
                      <a:lnTo>
                        <a:pt x="78" y="30"/>
                      </a:lnTo>
                      <a:lnTo>
                        <a:pt x="84" y="30"/>
                      </a:lnTo>
                      <a:lnTo>
                        <a:pt x="90" y="30"/>
                      </a:lnTo>
                      <a:lnTo>
                        <a:pt x="96" y="36"/>
                      </a:lnTo>
                      <a:lnTo>
                        <a:pt x="102" y="36"/>
                      </a:lnTo>
                      <a:lnTo>
                        <a:pt x="108" y="36"/>
                      </a:lnTo>
                      <a:lnTo>
                        <a:pt x="114" y="42"/>
                      </a:lnTo>
                      <a:lnTo>
                        <a:pt x="120" y="42"/>
                      </a:lnTo>
                      <a:lnTo>
                        <a:pt x="126" y="42"/>
                      </a:lnTo>
                      <a:lnTo>
                        <a:pt x="132" y="42"/>
                      </a:lnTo>
                      <a:lnTo>
                        <a:pt x="138" y="48"/>
                      </a:lnTo>
                      <a:lnTo>
                        <a:pt x="144" y="48"/>
                      </a:lnTo>
                      <a:lnTo>
                        <a:pt x="150" y="48"/>
                      </a:lnTo>
                      <a:lnTo>
                        <a:pt x="156" y="54"/>
                      </a:lnTo>
                      <a:lnTo>
                        <a:pt x="162" y="54"/>
                      </a:lnTo>
                      <a:lnTo>
                        <a:pt x="168" y="60"/>
                      </a:lnTo>
                      <a:lnTo>
                        <a:pt x="174" y="60"/>
                      </a:lnTo>
                      <a:lnTo>
                        <a:pt x="180" y="66"/>
                      </a:lnTo>
                      <a:lnTo>
                        <a:pt x="186" y="66"/>
                      </a:lnTo>
                      <a:lnTo>
                        <a:pt x="192" y="72"/>
                      </a:lnTo>
                      <a:lnTo>
                        <a:pt x="198" y="72"/>
                      </a:lnTo>
                      <a:lnTo>
                        <a:pt x="204" y="78"/>
                      </a:lnTo>
                      <a:lnTo>
                        <a:pt x="210" y="78"/>
                      </a:lnTo>
                      <a:lnTo>
                        <a:pt x="216" y="84"/>
                      </a:lnTo>
                      <a:lnTo>
                        <a:pt x="222" y="90"/>
                      </a:lnTo>
                      <a:lnTo>
                        <a:pt x="228" y="90"/>
                      </a:lnTo>
                      <a:lnTo>
                        <a:pt x="234" y="96"/>
                      </a:lnTo>
                      <a:lnTo>
                        <a:pt x="240" y="96"/>
                      </a:lnTo>
                      <a:lnTo>
                        <a:pt x="246" y="102"/>
                      </a:lnTo>
                      <a:lnTo>
                        <a:pt x="252" y="102"/>
                      </a:lnTo>
                      <a:lnTo>
                        <a:pt x="258" y="108"/>
                      </a:lnTo>
                      <a:lnTo>
                        <a:pt x="264" y="108"/>
                      </a:lnTo>
                      <a:lnTo>
                        <a:pt x="270" y="114"/>
                      </a:lnTo>
                      <a:lnTo>
                        <a:pt x="276" y="114"/>
                      </a:lnTo>
                      <a:lnTo>
                        <a:pt x="282" y="120"/>
                      </a:lnTo>
                      <a:lnTo>
                        <a:pt x="288" y="120"/>
                      </a:lnTo>
                      <a:lnTo>
                        <a:pt x="294" y="120"/>
                      </a:lnTo>
                      <a:lnTo>
                        <a:pt x="300" y="126"/>
                      </a:lnTo>
                      <a:lnTo>
                        <a:pt x="306" y="126"/>
                      </a:lnTo>
                      <a:lnTo>
                        <a:pt x="312" y="132"/>
                      </a:lnTo>
                      <a:lnTo>
                        <a:pt x="318" y="132"/>
                      </a:lnTo>
                      <a:lnTo>
                        <a:pt x="324" y="132"/>
                      </a:lnTo>
                      <a:lnTo>
                        <a:pt x="330" y="138"/>
                      </a:lnTo>
                      <a:lnTo>
                        <a:pt x="336" y="138"/>
                      </a:lnTo>
                      <a:lnTo>
                        <a:pt x="342" y="144"/>
                      </a:lnTo>
                      <a:lnTo>
                        <a:pt x="348" y="144"/>
                      </a:lnTo>
                      <a:lnTo>
                        <a:pt x="354" y="150"/>
                      </a:lnTo>
                      <a:lnTo>
                        <a:pt x="360" y="150"/>
                      </a:lnTo>
                      <a:lnTo>
                        <a:pt x="366" y="156"/>
                      </a:lnTo>
                      <a:lnTo>
                        <a:pt x="372" y="156"/>
                      </a:lnTo>
                      <a:lnTo>
                        <a:pt x="378" y="162"/>
                      </a:lnTo>
                      <a:lnTo>
                        <a:pt x="384" y="162"/>
                      </a:lnTo>
                      <a:lnTo>
                        <a:pt x="390" y="168"/>
                      </a:lnTo>
                      <a:lnTo>
                        <a:pt x="396" y="168"/>
                      </a:lnTo>
                      <a:lnTo>
                        <a:pt x="402" y="174"/>
                      </a:lnTo>
                      <a:lnTo>
                        <a:pt x="408" y="174"/>
                      </a:lnTo>
                      <a:lnTo>
                        <a:pt x="414" y="180"/>
                      </a:lnTo>
                      <a:lnTo>
                        <a:pt x="420" y="180"/>
                      </a:lnTo>
                      <a:lnTo>
                        <a:pt x="426" y="186"/>
                      </a:lnTo>
                      <a:lnTo>
                        <a:pt x="432" y="186"/>
                      </a:lnTo>
                      <a:lnTo>
                        <a:pt x="438" y="192"/>
                      </a:lnTo>
                      <a:lnTo>
                        <a:pt x="444" y="192"/>
                      </a:lnTo>
                      <a:lnTo>
                        <a:pt x="450" y="192"/>
                      </a:lnTo>
                      <a:lnTo>
                        <a:pt x="456" y="198"/>
                      </a:lnTo>
                      <a:lnTo>
                        <a:pt x="462" y="198"/>
                      </a:lnTo>
                      <a:lnTo>
                        <a:pt x="468" y="198"/>
                      </a:lnTo>
                      <a:lnTo>
                        <a:pt x="474" y="198"/>
                      </a:lnTo>
                      <a:lnTo>
                        <a:pt x="480" y="204"/>
                      </a:lnTo>
                      <a:lnTo>
                        <a:pt x="486" y="204"/>
                      </a:lnTo>
                      <a:lnTo>
                        <a:pt x="492" y="204"/>
                      </a:lnTo>
                      <a:lnTo>
                        <a:pt x="498" y="204"/>
                      </a:lnTo>
                      <a:lnTo>
                        <a:pt x="504" y="210"/>
                      </a:lnTo>
                      <a:lnTo>
                        <a:pt x="510" y="210"/>
                      </a:lnTo>
                      <a:lnTo>
                        <a:pt x="516" y="210"/>
                      </a:lnTo>
                      <a:lnTo>
                        <a:pt x="522" y="216"/>
                      </a:lnTo>
                      <a:lnTo>
                        <a:pt x="528" y="216"/>
                      </a:lnTo>
                      <a:lnTo>
                        <a:pt x="534" y="216"/>
                      </a:lnTo>
                      <a:lnTo>
                        <a:pt x="540" y="216"/>
                      </a:lnTo>
                      <a:lnTo>
                        <a:pt x="546" y="222"/>
                      </a:lnTo>
                      <a:lnTo>
                        <a:pt x="552" y="222"/>
                      </a:lnTo>
                      <a:lnTo>
                        <a:pt x="558" y="222"/>
                      </a:lnTo>
                      <a:lnTo>
                        <a:pt x="564" y="222"/>
                      </a:lnTo>
                      <a:lnTo>
                        <a:pt x="570" y="228"/>
                      </a:lnTo>
                      <a:lnTo>
                        <a:pt x="576" y="228"/>
                      </a:lnTo>
                      <a:lnTo>
                        <a:pt x="582" y="228"/>
                      </a:lnTo>
                      <a:lnTo>
                        <a:pt x="588" y="228"/>
                      </a:lnTo>
                      <a:lnTo>
                        <a:pt x="594" y="228"/>
                      </a:lnTo>
                      <a:lnTo>
                        <a:pt x="600" y="234"/>
                      </a:lnTo>
                      <a:lnTo>
                        <a:pt x="606" y="234"/>
                      </a:lnTo>
                      <a:lnTo>
                        <a:pt x="612" y="234"/>
                      </a:lnTo>
                      <a:lnTo>
                        <a:pt x="618" y="234"/>
                      </a:lnTo>
                      <a:lnTo>
                        <a:pt x="624" y="234"/>
                      </a:lnTo>
                      <a:lnTo>
                        <a:pt x="630" y="234"/>
                      </a:lnTo>
                      <a:lnTo>
                        <a:pt x="636" y="234"/>
                      </a:lnTo>
                      <a:lnTo>
                        <a:pt x="642" y="234"/>
                      </a:lnTo>
                      <a:lnTo>
                        <a:pt x="648" y="234"/>
                      </a:lnTo>
                      <a:lnTo>
                        <a:pt x="654" y="234"/>
                      </a:lnTo>
                      <a:lnTo>
                        <a:pt x="660" y="234"/>
                      </a:lnTo>
                      <a:lnTo>
                        <a:pt x="666" y="234"/>
                      </a:lnTo>
                      <a:lnTo>
                        <a:pt x="672" y="234"/>
                      </a:lnTo>
                      <a:lnTo>
                        <a:pt x="678" y="228"/>
                      </a:lnTo>
                      <a:lnTo>
                        <a:pt x="684" y="228"/>
                      </a:lnTo>
                      <a:lnTo>
                        <a:pt x="690" y="228"/>
                      </a:lnTo>
                      <a:lnTo>
                        <a:pt x="696" y="228"/>
                      </a:lnTo>
                      <a:lnTo>
                        <a:pt x="702" y="228"/>
                      </a:lnTo>
                      <a:lnTo>
                        <a:pt x="708" y="228"/>
                      </a:lnTo>
                      <a:lnTo>
                        <a:pt x="714" y="228"/>
                      </a:lnTo>
                      <a:lnTo>
                        <a:pt x="720" y="228"/>
                      </a:lnTo>
                      <a:lnTo>
                        <a:pt x="726" y="228"/>
                      </a:lnTo>
                      <a:lnTo>
                        <a:pt x="732" y="228"/>
                      </a:lnTo>
                      <a:lnTo>
                        <a:pt x="738" y="228"/>
                      </a:lnTo>
                      <a:lnTo>
                        <a:pt x="744" y="228"/>
                      </a:lnTo>
                      <a:lnTo>
                        <a:pt x="750" y="228"/>
                      </a:lnTo>
                      <a:lnTo>
                        <a:pt x="756" y="228"/>
                      </a:lnTo>
                      <a:lnTo>
                        <a:pt x="762" y="222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90" name="Freeform 618"/>
                <p:cNvSpPr>
                  <a:spLocks/>
                </p:cNvSpPr>
                <p:nvPr/>
              </p:nvSpPr>
              <p:spPr bwMode="auto">
                <a:xfrm>
                  <a:off x="2532" y="2298"/>
                  <a:ext cx="762" cy="12"/>
                </a:xfrm>
                <a:custGeom>
                  <a:avLst/>
                  <a:gdLst/>
                  <a:ahLst/>
                  <a:cxnLst>
                    <a:cxn ang="0">
                      <a:pos x="12" y="12"/>
                    </a:cxn>
                    <a:cxn ang="0">
                      <a:pos x="30" y="12"/>
                    </a:cxn>
                    <a:cxn ang="0">
                      <a:pos x="48" y="12"/>
                    </a:cxn>
                    <a:cxn ang="0">
                      <a:pos x="66" y="6"/>
                    </a:cxn>
                    <a:cxn ang="0">
                      <a:pos x="84" y="6"/>
                    </a:cxn>
                    <a:cxn ang="0">
                      <a:pos x="102" y="6"/>
                    </a:cxn>
                    <a:cxn ang="0">
                      <a:pos x="120" y="6"/>
                    </a:cxn>
                    <a:cxn ang="0">
                      <a:pos x="138" y="6"/>
                    </a:cxn>
                    <a:cxn ang="0">
                      <a:pos x="156" y="6"/>
                    </a:cxn>
                    <a:cxn ang="0">
                      <a:pos x="174" y="6"/>
                    </a:cxn>
                    <a:cxn ang="0">
                      <a:pos x="192" y="6"/>
                    </a:cxn>
                    <a:cxn ang="0">
                      <a:pos x="210" y="6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6"/>
                    </a:cxn>
                    <a:cxn ang="0">
                      <a:pos x="372" y="6"/>
                    </a:cxn>
                    <a:cxn ang="0">
                      <a:pos x="390" y="6"/>
                    </a:cxn>
                    <a:cxn ang="0">
                      <a:pos x="408" y="6"/>
                    </a:cxn>
                    <a:cxn ang="0">
                      <a:pos x="426" y="6"/>
                    </a:cxn>
                    <a:cxn ang="0">
                      <a:pos x="444" y="6"/>
                    </a:cxn>
                    <a:cxn ang="0">
                      <a:pos x="462" y="6"/>
                    </a:cxn>
                    <a:cxn ang="0">
                      <a:pos x="480" y="6"/>
                    </a:cxn>
                    <a:cxn ang="0">
                      <a:pos x="498" y="6"/>
                    </a:cxn>
                    <a:cxn ang="0">
                      <a:pos x="516" y="6"/>
                    </a:cxn>
                    <a:cxn ang="0">
                      <a:pos x="534" y="6"/>
                    </a:cxn>
                    <a:cxn ang="0">
                      <a:pos x="552" y="6"/>
                    </a:cxn>
                    <a:cxn ang="0">
                      <a:pos x="570" y="6"/>
                    </a:cxn>
                    <a:cxn ang="0">
                      <a:pos x="588" y="6"/>
                    </a:cxn>
                    <a:cxn ang="0">
                      <a:pos x="606" y="6"/>
                    </a:cxn>
                    <a:cxn ang="0">
                      <a:pos x="624" y="6"/>
                    </a:cxn>
                    <a:cxn ang="0">
                      <a:pos x="642" y="6"/>
                    </a:cxn>
                    <a:cxn ang="0">
                      <a:pos x="660" y="6"/>
                    </a:cxn>
                    <a:cxn ang="0">
                      <a:pos x="678" y="6"/>
                    </a:cxn>
                    <a:cxn ang="0">
                      <a:pos x="696" y="6"/>
                    </a:cxn>
                    <a:cxn ang="0">
                      <a:pos x="714" y="6"/>
                    </a:cxn>
                    <a:cxn ang="0">
                      <a:pos x="732" y="6"/>
                    </a:cxn>
                    <a:cxn ang="0">
                      <a:pos x="750" y="6"/>
                    </a:cxn>
                  </a:cxnLst>
                  <a:rect l="0" t="0" r="r" b="b"/>
                  <a:pathLst>
                    <a:path w="762" h="12">
                      <a:moveTo>
                        <a:pt x="0" y="12"/>
                      </a:moveTo>
                      <a:lnTo>
                        <a:pt x="6" y="12"/>
                      </a:lnTo>
                      <a:lnTo>
                        <a:pt x="12" y="12"/>
                      </a:lnTo>
                      <a:lnTo>
                        <a:pt x="18" y="12"/>
                      </a:lnTo>
                      <a:lnTo>
                        <a:pt x="24" y="12"/>
                      </a:lnTo>
                      <a:lnTo>
                        <a:pt x="30" y="12"/>
                      </a:lnTo>
                      <a:lnTo>
                        <a:pt x="36" y="12"/>
                      </a:lnTo>
                      <a:lnTo>
                        <a:pt x="42" y="12"/>
                      </a:lnTo>
                      <a:lnTo>
                        <a:pt x="48" y="12"/>
                      </a:lnTo>
                      <a:lnTo>
                        <a:pt x="54" y="12"/>
                      </a:lnTo>
                      <a:lnTo>
                        <a:pt x="60" y="12"/>
                      </a:lnTo>
                      <a:lnTo>
                        <a:pt x="66" y="6"/>
                      </a:lnTo>
                      <a:lnTo>
                        <a:pt x="72" y="6"/>
                      </a:lnTo>
                      <a:lnTo>
                        <a:pt x="78" y="6"/>
                      </a:lnTo>
                      <a:lnTo>
                        <a:pt x="84" y="6"/>
                      </a:lnTo>
                      <a:lnTo>
                        <a:pt x="90" y="6"/>
                      </a:lnTo>
                      <a:lnTo>
                        <a:pt x="96" y="6"/>
                      </a:lnTo>
                      <a:lnTo>
                        <a:pt x="102" y="6"/>
                      </a:lnTo>
                      <a:lnTo>
                        <a:pt x="108" y="6"/>
                      </a:lnTo>
                      <a:lnTo>
                        <a:pt x="114" y="6"/>
                      </a:lnTo>
                      <a:lnTo>
                        <a:pt x="120" y="6"/>
                      </a:lnTo>
                      <a:lnTo>
                        <a:pt x="126" y="6"/>
                      </a:lnTo>
                      <a:lnTo>
                        <a:pt x="132" y="6"/>
                      </a:lnTo>
                      <a:lnTo>
                        <a:pt x="138" y="6"/>
                      </a:lnTo>
                      <a:lnTo>
                        <a:pt x="144" y="6"/>
                      </a:lnTo>
                      <a:lnTo>
                        <a:pt x="150" y="6"/>
                      </a:lnTo>
                      <a:lnTo>
                        <a:pt x="156" y="6"/>
                      </a:lnTo>
                      <a:lnTo>
                        <a:pt x="162" y="6"/>
                      </a:lnTo>
                      <a:lnTo>
                        <a:pt x="168" y="6"/>
                      </a:lnTo>
                      <a:lnTo>
                        <a:pt x="174" y="6"/>
                      </a:lnTo>
                      <a:lnTo>
                        <a:pt x="180" y="6"/>
                      </a:lnTo>
                      <a:lnTo>
                        <a:pt x="186" y="6"/>
                      </a:lnTo>
                      <a:lnTo>
                        <a:pt x="192" y="6"/>
                      </a:lnTo>
                      <a:lnTo>
                        <a:pt x="198" y="6"/>
                      </a:lnTo>
                      <a:lnTo>
                        <a:pt x="204" y="6"/>
                      </a:lnTo>
                      <a:lnTo>
                        <a:pt x="210" y="6"/>
                      </a:lnTo>
                      <a:lnTo>
                        <a:pt x="216" y="6"/>
                      </a:lnTo>
                      <a:lnTo>
                        <a:pt x="222" y="6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6"/>
                      </a:lnTo>
                      <a:lnTo>
                        <a:pt x="354" y="6"/>
                      </a:lnTo>
                      <a:lnTo>
                        <a:pt x="360" y="6"/>
                      </a:lnTo>
                      <a:lnTo>
                        <a:pt x="366" y="6"/>
                      </a:lnTo>
                      <a:lnTo>
                        <a:pt x="372" y="6"/>
                      </a:lnTo>
                      <a:lnTo>
                        <a:pt x="378" y="6"/>
                      </a:lnTo>
                      <a:lnTo>
                        <a:pt x="384" y="6"/>
                      </a:lnTo>
                      <a:lnTo>
                        <a:pt x="390" y="6"/>
                      </a:lnTo>
                      <a:lnTo>
                        <a:pt x="396" y="6"/>
                      </a:lnTo>
                      <a:lnTo>
                        <a:pt x="402" y="6"/>
                      </a:lnTo>
                      <a:lnTo>
                        <a:pt x="408" y="6"/>
                      </a:lnTo>
                      <a:lnTo>
                        <a:pt x="414" y="6"/>
                      </a:lnTo>
                      <a:lnTo>
                        <a:pt x="420" y="6"/>
                      </a:lnTo>
                      <a:lnTo>
                        <a:pt x="426" y="6"/>
                      </a:lnTo>
                      <a:lnTo>
                        <a:pt x="432" y="6"/>
                      </a:lnTo>
                      <a:lnTo>
                        <a:pt x="438" y="6"/>
                      </a:lnTo>
                      <a:lnTo>
                        <a:pt x="444" y="6"/>
                      </a:lnTo>
                      <a:lnTo>
                        <a:pt x="450" y="6"/>
                      </a:lnTo>
                      <a:lnTo>
                        <a:pt x="456" y="6"/>
                      </a:lnTo>
                      <a:lnTo>
                        <a:pt x="462" y="6"/>
                      </a:lnTo>
                      <a:lnTo>
                        <a:pt x="468" y="6"/>
                      </a:lnTo>
                      <a:lnTo>
                        <a:pt x="474" y="6"/>
                      </a:lnTo>
                      <a:lnTo>
                        <a:pt x="480" y="6"/>
                      </a:lnTo>
                      <a:lnTo>
                        <a:pt x="486" y="6"/>
                      </a:lnTo>
                      <a:lnTo>
                        <a:pt x="492" y="6"/>
                      </a:lnTo>
                      <a:lnTo>
                        <a:pt x="498" y="6"/>
                      </a:lnTo>
                      <a:lnTo>
                        <a:pt x="504" y="6"/>
                      </a:lnTo>
                      <a:lnTo>
                        <a:pt x="510" y="6"/>
                      </a:lnTo>
                      <a:lnTo>
                        <a:pt x="516" y="6"/>
                      </a:lnTo>
                      <a:lnTo>
                        <a:pt x="522" y="6"/>
                      </a:lnTo>
                      <a:lnTo>
                        <a:pt x="528" y="6"/>
                      </a:lnTo>
                      <a:lnTo>
                        <a:pt x="534" y="6"/>
                      </a:lnTo>
                      <a:lnTo>
                        <a:pt x="540" y="6"/>
                      </a:lnTo>
                      <a:lnTo>
                        <a:pt x="546" y="6"/>
                      </a:lnTo>
                      <a:lnTo>
                        <a:pt x="552" y="6"/>
                      </a:lnTo>
                      <a:lnTo>
                        <a:pt x="558" y="6"/>
                      </a:lnTo>
                      <a:lnTo>
                        <a:pt x="564" y="6"/>
                      </a:lnTo>
                      <a:lnTo>
                        <a:pt x="570" y="6"/>
                      </a:lnTo>
                      <a:lnTo>
                        <a:pt x="576" y="6"/>
                      </a:lnTo>
                      <a:lnTo>
                        <a:pt x="582" y="6"/>
                      </a:lnTo>
                      <a:lnTo>
                        <a:pt x="588" y="6"/>
                      </a:lnTo>
                      <a:lnTo>
                        <a:pt x="594" y="6"/>
                      </a:lnTo>
                      <a:lnTo>
                        <a:pt x="600" y="6"/>
                      </a:lnTo>
                      <a:lnTo>
                        <a:pt x="606" y="6"/>
                      </a:lnTo>
                      <a:lnTo>
                        <a:pt x="612" y="6"/>
                      </a:lnTo>
                      <a:lnTo>
                        <a:pt x="618" y="6"/>
                      </a:lnTo>
                      <a:lnTo>
                        <a:pt x="624" y="6"/>
                      </a:lnTo>
                      <a:lnTo>
                        <a:pt x="630" y="6"/>
                      </a:lnTo>
                      <a:lnTo>
                        <a:pt x="636" y="6"/>
                      </a:lnTo>
                      <a:lnTo>
                        <a:pt x="642" y="6"/>
                      </a:lnTo>
                      <a:lnTo>
                        <a:pt x="648" y="6"/>
                      </a:lnTo>
                      <a:lnTo>
                        <a:pt x="654" y="6"/>
                      </a:lnTo>
                      <a:lnTo>
                        <a:pt x="660" y="6"/>
                      </a:lnTo>
                      <a:lnTo>
                        <a:pt x="666" y="6"/>
                      </a:lnTo>
                      <a:lnTo>
                        <a:pt x="672" y="6"/>
                      </a:lnTo>
                      <a:lnTo>
                        <a:pt x="678" y="6"/>
                      </a:lnTo>
                      <a:lnTo>
                        <a:pt x="684" y="6"/>
                      </a:lnTo>
                      <a:lnTo>
                        <a:pt x="690" y="6"/>
                      </a:lnTo>
                      <a:lnTo>
                        <a:pt x="696" y="6"/>
                      </a:lnTo>
                      <a:lnTo>
                        <a:pt x="702" y="6"/>
                      </a:lnTo>
                      <a:lnTo>
                        <a:pt x="708" y="6"/>
                      </a:lnTo>
                      <a:lnTo>
                        <a:pt x="714" y="6"/>
                      </a:lnTo>
                      <a:lnTo>
                        <a:pt x="720" y="6"/>
                      </a:lnTo>
                      <a:lnTo>
                        <a:pt x="726" y="6"/>
                      </a:lnTo>
                      <a:lnTo>
                        <a:pt x="732" y="6"/>
                      </a:lnTo>
                      <a:lnTo>
                        <a:pt x="738" y="6"/>
                      </a:lnTo>
                      <a:lnTo>
                        <a:pt x="744" y="6"/>
                      </a:lnTo>
                      <a:lnTo>
                        <a:pt x="750" y="6"/>
                      </a:lnTo>
                      <a:lnTo>
                        <a:pt x="756" y="6"/>
                      </a:lnTo>
                      <a:lnTo>
                        <a:pt x="762" y="6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91" name="Freeform 619"/>
                <p:cNvSpPr>
                  <a:spLocks/>
                </p:cNvSpPr>
                <p:nvPr/>
              </p:nvSpPr>
              <p:spPr bwMode="auto">
                <a:xfrm>
                  <a:off x="3294" y="2304"/>
                  <a:ext cx="438" cy="6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6"/>
                    </a:cxn>
                    <a:cxn ang="0">
                      <a:pos x="138" y="6"/>
                    </a:cxn>
                    <a:cxn ang="0">
                      <a:pos x="150" y="6"/>
                    </a:cxn>
                    <a:cxn ang="0">
                      <a:pos x="162" y="6"/>
                    </a:cxn>
                    <a:cxn ang="0">
                      <a:pos x="174" y="6"/>
                    </a:cxn>
                    <a:cxn ang="0">
                      <a:pos x="186" y="6"/>
                    </a:cxn>
                    <a:cxn ang="0">
                      <a:pos x="198" y="6"/>
                    </a:cxn>
                    <a:cxn ang="0">
                      <a:pos x="210" y="6"/>
                    </a:cxn>
                    <a:cxn ang="0">
                      <a:pos x="222" y="6"/>
                    </a:cxn>
                    <a:cxn ang="0">
                      <a:pos x="234" y="6"/>
                    </a:cxn>
                    <a:cxn ang="0">
                      <a:pos x="246" y="6"/>
                    </a:cxn>
                    <a:cxn ang="0">
                      <a:pos x="258" y="6"/>
                    </a:cxn>
                    <a:cxn ang="0">
                      <a:pos x="270" y="6"/>
                    </a:cxn>
                    <a:cxn ang="0">
                      <a:pos x="282" y="6"/>
                    </a:cxn>
                    <a:cxn ang="0">
                      <a:pos x="294" y="6"/>
                    </a:cxn>
                    <a:cxn ang="0">
                      <a:pos x="306" y="6"/>
                    </a:cxn>
                    <a:cxn ang="0">
                      <a:pos x="318" y="6"/>
                    </a:cxn>
                    <a:cxn ang="0">
                      <a:pos x="330" y="6"/>
                    </a:cxn>
                    <a:cxn ang="0">
                      <a:pos x="342" y="6"/>
                    </a:cxn>
                    <a:cxn ang="0">
                      <a:pos x="354" y="6"/>
                    </a:cxn>
                    <a:cxn ang="0">
                      <a:pos x="366" y="6"/>
                    </a:cxn>
                    <a:cxn ang="0">
                      <a:pos x="378" y="6"/>
                    </a:cxn>
                    <a:cxn ang="0">
                      <a:pos x="390" y="6"/>
                    </a:cxn>
                    <a:cxn ang="0">
                      <a:pos x="402" y="6"/>
                    </a:cxn>
                    <a:cxn ang="0">
                      <a:pos x="414" y="6"/>
                    </a:cxn>
                    <a:cxn ang="0">
                      <a:pos x="426" y="6"/>
                    </a:cxn>
                    <a:cxn ang="0">
                      <a:pos x="438" y="6"/>
                    </a:cxn>
                  </a:cxnLst>
                  <a:rect l="0" t="0" r="r" b="b"/>
                  <a:pathLst>
                    <a:path w="438" h="6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6"/>
                      </a:lnTo>
                      <a:lnTo>
                        <a:pt x="132" y="6"/>
                      </a:lnTo>
                      <a:lnTo>
                        <a:pt x="138" y="6"/>
                      </a:lnTo>
                      <a:lnTo>
                        <a:pt x="144" y="6"/>
                      </a:lnTo>
                      <a:lnTo>
                        <a:pt x="150" y="6"/>
                      </a:lnTo>
                      <a:lnTo>
                        <a:pt x="156" y="6"/>
                      </a:lnTo>
                      <a:lnTo>
                        <a:pt x="162" y="6"/>
                      </a:lnTo>
                      <a:lnTo>
                        <a:pt x="168" y="6"/>
                      </a:lnTo>
                      <a:lnTo>
                        <a:pt x="174" y="6"/>
                      </a:lnTo>
                      <a:lnTo>
                        <a:pt x="180" y="6"/>
                      </a:lnTo>
                      <a:lnTo>
                        <a:pt x="186" y="6"/>
                      </a:lnTo>
                      <a:lnTo>
                        <a:pt x="192" y="6"/>
                      </a:lnTo>
                      <a:lnTo>
                        <a:pt x="198" y="6"/>
                      </a:lnTo>
                      <a:lnTo>
                        <a:pt x="204" y="6"/>
                      </a:lnTo>
                      <a:lnTo>
                        <a:pt x="210" y="6"/>
                      </a:lnTo>
                      <a:lnTo>
                        <a:pt x="216" y="6"/>
                      </a:lnTo>
                      <a:lnTo>
                        <a:pt x="222" y="6"/>
                      </a:lnTo>
                      <a:lnTo>
                        <a:pt x="228" y="6"/>
                      </a:lnTo>
                      <a:lnTo>
                        <a:pt x="234" y="6"/>
                      </a:lnTo>
                      <a:lnTo>
                        <a:pt x="240" y="6"/>
                      </a:lnTo>
                      <a:lnTo>
                        <a:pt x="246" y="6"/>
                      </a:lnTo>
                      <a:lnTo>
                        <a:pt x="252" y="6"/>
                      </a:lnTo>
                      <a:lnTo>
                        <a:pt x="258" y="6"/>
                      </a:lnTo>
                      <a:lnTo>
                        <a:pt x="264" y="6"/>
                      </a:lnTo>
                      <a:lnTo>
                        <a:pt x="270" y="6"/>
                      </a:lnTo>
                      <a:lnTo>
                        <a:pt x="276" y="6"/>
                      </a:lnTo>
                      <a:lnTo>
                        <a:pt x="282" y="6"/>
                      </a:lnTo>
                      <a:lnTo>
                        <a:pt x="288" y="6"/>
                      </a:lnTo>
                      <a:lnTo>
                        <a:pt x="294" y="6"/>
                      </a:lnTo>
                      <a:lnTo>
                        <a:pt x="300" y="6"/>
                      </a:lnTo>
                      <a:lnTo>
                        <a:pt x="306" y="6"/>
                      </a:lnTo>
                      <a:lnTo>
                        <a:pt x="312" y="6"/>
                      </a:lnTo>
                      <a:lnTo>
                        <a:pt x="318" y="6"/>
                      </a:lnTo>
                      <a:lnTo>
                        <a:pt x="324" y="6"/>
                      </a:lnTo>
                      <a:lnTo>
                        <a:pt x="330" y="6"/>
                      </a:lnTo>
                      <a:lnTo>
                        <a:pt x="336" y="6"/>
                      </a:lnTo>
                      <a:lnTo>
                        <a:pt x="342" y="6"/>
                      </a:lnTo>
                      <a:lnTo>
                        <a:pt x="348" y="6"/>
                      </a:lnTo>
                      <a:lnTo>
                        <a:pt x="354" y="6"/>
                      </a:lnTo>
                      <a:lnTo>
                        <a:pt x="360" y="6"/>
                      </a:lnTo>
                      <a:lnTo>
                        <a:pt x="366" y="6"/>
                      </a:lnTo>
                      <a:lnTo>
                        <a:pt x="372" y="6"/>
                      </a:lnTo>
                      <a:lnTo>
                        <a:pt x="378" y="6"/>
                      </a:lnTo>
                      <a:lnTo>
                        <a:pt x="384" y="6"/>
                      </a:lnTo>
                      <a:lnTo>
                        <a:pt x="390" y="6"/>
                      </a:lnTo>
                      <a:lnTo>
                        <a:pt x="396" y="6"/>
                      </a:lnTo>
                      <a:lnTo>
                        <a:pt x="402" y="6"/>
                      </a:lnTo>
                      <a:lnTo>
                        <a:pt x="408" y="6"/>
                      </a:lnTo>
                      <a:lnTo>
                        <a:pt x="414" y="6"/>
                      </a:lnTo>
                      <a:lnTo>
                        <a:pt x="420" y="6"/>
                      </a:lnTo>
                      <a:lnTo>
                        <a:pt x="426" y="6"/>
                      </a:lnTo>
                      <a:lnTo>
                        <a:pt x="432" y="6"/>
                      </a:lnTo>
                      <a:lnTo>
                        <a:pt x="438" y="6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92" name="Freeform 620"/>
                <p:cNvSpPr>
                  <a:spLocks/>
                </p:cNvSpPr>
                <p:nvPr/>
              </p:nvSpPr>
              <p:spPr bwMode="auto">
                <a:xfrm>
                  <a:off x="1032" y="2064"/>
                  <a:ext cx="750" cy="66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8" y="30"/>
                    </a:cxn>
                    <a:cxn ang="0">
                      <a:pos x="42" y="54"/>
                    </a:cxn>
                    <a:cxn ang="0">
                      <a:pos x="54" y="66"/>
                    </a:cxn>
                    <a:cxn ang="0">
                      <a:pos x="72" y="66"/>
                    </a:cxn>
                    <a:cxn ang="0">
                      <a:pos x="90" y="54"/>
                    </a:cxn>
                    <a:cxn ang="0">
                      <a:pos x="108" y="48"/>
                    </a:cxn>
                    <a:cxn ang="0">
                      <a:pos x="126" y="48"/>
                    </a:cxn>
                    <a:cxn ang="0">
                      <a:pos x="144" y="48"/>
                    </a:cxn>
                    <a:cxn ang="0">
                      <a:pos x="162" y="54"/>
                    </a:cxn>
                    <a:cxn ang="0">
                      <a:pos x="180" y="48"/>
                    </a:cxn>
                    <a:cxn ang="0">
                      <a:pos x="198" y="42"/>
                    </a:cxn>
                    <a:cxn ang="0">
                      <a:pos x="216" y="42"/>
                    </a:cxn>
                    <a:cxn ang="0">
                      <a:pos x="234" y="36"/>
                    </a:cxn>
                    <a:cxn ang="0">
                      <a:pos x="252" y="30"/>
                    </a:cxn>
                    <a:cxn ang="0">
                      <a:pos x="270" y="24"/>
                    </a:cxn>
                    <a:cxn ang="0">
                      <a:pos x="288" y="24"/>
                    </a:cxn>
                    <a:cxn ang="0">
                      <a:pos x="306" y="24"/>
                    </a:cxn>
                    <a:cxn ang="0">
                      <a:pos x="324" y="30"/>
                    </a:cxn>
                    <a:cxn ang="0">
                      <a:pos x="342" y="24"/>
                    </a:cxn>
                    <a:cxn ang="0">
                      <a:pos x="360" y="24"/>
                    </a:cxn>
                    <a:cxn ang="0">
                      <a:pos x="378" y="24"/>
                    </a:cxn>
                    <a:cxn ang="0">
                      <a:pos x="396" y="18"/>
                    </a:cxn>
                    <a:cxn ang="0">
                      <a:pos x="414" y="18"/>
                    </a:cxn>
                    <a:cxn ang="0">
                      <a:pos x="432" y="18"/>
                    </a:cxn>
                    <a:cxn ang="0">
                      <a:pos x="450" y="18"/>
                    </a:cxn>
                    <a:cxn ang="0">
                      <a:pos x="468" y="12"/>
                    </a:cxn>
                    <a:cxn ang="0">
                      <a:pos x="486" y="12"/>
                    </a:cxn>
                    <a:cxn ang="0">
                      <a:pos x="504" y="12"/>
                    </a:cxn>
                    <a:cxn ang="0">
                      <a:pos x="522" y="6"/>
                    </a:cxn>
                    <a:cxn ang="0">
                      <a:pos x="540" y="6"/>
                    </a:cxn>
                    <a:cxn ang="0">
                      <a:pos x="558" y="0"/>
                    </a:cxn>
                    <a:cxn ang="0">
                      <a:pos x="576" y="0"/>
                    </a:cxn>
                    <a:cxn ang="0">
                      <a:pos x="594" y="0"/>
                    </a:cxn>
                    <a:cxn ang="0">
                      <a:pos x="612" y="0"/>
                    </a:cxn>
                    <a:cxn ang="0">
                      <a:pos x="630" y="0"/>
                    </a:cxn>
                    <a:cxn ang="0">
                      <a:pos x="648" y="0"/>
                    </a:cxn>
                    <a:cxn ang="0">
                      <a:pos x="666" y="0"/>
                    </a:cxn>
                    <a:cxn ang="0">
                      <a:pos x="684" y="6"/>
                    </a:cxn>
                    <a:cxn ang="0">
                      <a:pos x="702" y="6"/>
                    </a:cxn>
                    <a:cxn ang="0">
                      <a:pos x="720" y="12"/>
                    </a:cxn>
                    <a:cxn ang="0">
                      <a:pos x="738" y="12"/>
                    </a:cxn>
                  </a:cxnLst>
                  <a:rect l="0" t="0" r="r" b="b"/>
                  <a:pathLst>
                    <a:path w="750" h="66">
                      <a:moveTo>
                        <a:pt x="0" y="18"/>
                      </a:moveTo>
                      <a:lnTo>
                        <a:pt x="0" y="30"/>
                      </a:lnTo>
                      <a:lnTo>
                        <a:pt x="0" y="18"/>
                      </a:lnTo>
                      <a:lnTo>
                        <a:pt x="6" y="24"/>
                      </a:lnTo>
                      <a:lnTo>
                        <a:pt x="12" y="30"/>
                      </a:lnTo>
                      <a:lnTo>
                        <a:pt x="18" y="30"/>
                      </a:lnTo>
                      <a:lnTo>
                        <a:pt x="24" y="36"/>
                      </a:lnTo>
                      <a:lnTo>
                        <a:pt x="30" y="42"/>
                      </a:lnTo>
                      <a:lnTo>
                        <a:pt x="42" y="54"/>
                      </a:lnTo>
                      <a:lnTo>
                        <a:pt x="42" y="60"/>
                      </a:lnTo>
                      <a:lnTo>
                        <a:pt x="48" y="60"/>
                      </a:lnTo>
                      <a:lnTo>
                        <a:pt x="54" y="66"/>
                      </a:lnTo>
                      <a:lnTo>
                        <a:pt x="60" y="66"/>
                      </a:lnTo>
                      <a:lnTo>
                        <a:pt x="66" y="66"/>
                      </a:lnTo>
                      <a:lnTo>
                        <a:pt x="72" y="66"/>
                      </a:lnTo>
                      <a:lnTo>
                        <a:pt x="78" y="66"/>
                      </a:lnTo>
                      <a:lnTo>
                        <a:pt x="84" y="60"/>
                      </a:lnTo>
                      <a:lnTo>
                        <a:pt x="90" y="54"/>
                      </a:lnTo>
                      <a:lnTo>
                        <a:pt x="96" y="54"/>
                      </a:lnTo>
                      <a:lnTo>
                        <a:pt x="102" y="54"/>
                      </a:lnTo>
                      <a:lnTo>
                        <a:pt x="108" y="48"/>
                      </a:lnTo>
                      <a:lnTo>
                        <a:pt x="114" y="48"/>
                      </a:lnTo>
                      <a:lnTo>
                        <a:pt x="120" y="48"/>
                      </a:lnTo>
                      <a:lnTo>
                        <a:pt x="126" y="48"/>
                      </a:lnTo>
                      <a:lnTo>
                        <a:pt x="132" y="48"/>
                      </a:lnTo>
                      <a:lnTo>
                        <a:pt x="138" y="48"/>
                      </a:lnTo>
                      <a:lnTo>
                        <a:pt x="144" y="48"/>
                      </a:lnTo>
                      <a:lnTo>
                        <a:pt x="150" y="48"/>
                      </a:lnTo>
                      <a:lnTo>
                        <a:pt x="156" y="48"/>
                      </a:lnTo>
                      <a:lnTo>
                        <a:pt x="162" y="54"/>
                      </a:lnTo>
                      <a:lnTo>
                        <a:pt x="168" y="48"/>
                      </a:lnTo>
                      <a:lnTo>
                        <a:pt x="174" y="48"/>
                      </a:lnTo>
                      <a:lnTo>
                        <a:pt x="180" y="48"/>
                      </a:lnTo>
                      <a:lnTo>
                        <a:pt x="186" y="48"/>
                      </a:lnTo>
                      <a:lnTo>
                        <a:pt x="192" y="42"/>
                      </a:lnTo>
                      <a:lnTo>
                        <a:pt x="198" y="42"/>
                      </a:lnTo>
                      <a:lnTo>
                        <a:pt x="204" y="42"/>
                      </a:lnTo>
                      <a:lnTo>
                        <a:pt x="210" y="42"/>
                      </a:lnTo>
                      <a:lnTo>
                        <a:pt x="216" y="42"/>
                      </a:lnTo>
                      <a:lnTo>
                        <a:pt x="222" y="42"/>
                      </a:lnTo>
                      <a:lnTo>
                        <a:pt x="228" y="42"/>
                      </a:lnTo>
                      <a:lnTo>
                        <a:pt x="234" y="36"/>
                      </a:lnTo>
                      <a:lnTo>
                        <a:pt x="240" y="36"/>
                      </a:lnTo>
                      <a:lnTo>
                        <a:pt x="246" y="36"/>
                      </a:lnTo>
                      <a:lnTo>
                        <a:pt x="252" y="30"/>
                      </a:lnTo>
                      <a:lnTo>
                        <a:pt x="258" y="30"/>
                      </a:lnTo>
                      <a:lnTo>
                        <a:pt x="264" y="24"/>
                      </a:lnTo>
                      <a:lnTo>
                        <a:pt x="270" y="24"/>
                      </a:lnTo>
                      <a:lnTo>
                        <a:pt x="276" y="24"/>
                      </a:lnTo>
                      <a:lnTo>
                        <a:pt x="282" y="24"/>
                      </a:lnTo>
                      <a:lnTo>
                        <a:pt x="288" y="24"/>
                      </a:lnTo>
                      <a:lnTo>
                        <a:pt x="294" y="24"/>
                      </a:lnTo>
                      <a:lnTo>
                        <a:pt x="300" y="24"/>
                      </a:lnTo>
                      <a:lnTo>
                        <a:pt x="306" y="24"/>
                      </a:lnTo>
                      <a:lnTo>
                        <a:pt x="312" y="30"/>
                      </a:lnTo>
                      <a:lnTo>
                        <a:pt x="318" y="30"/>
                      </a:lnTo>
                      <a:lnTo>
                        <a:pt x="324" y="30"/>
                      </a:lnTo>
                      <a:lnTo>
                        <a:pt x="330" y="30"/>
                      </a:lnTo>
                      <a:lnTo>
                        <a:pt x="336" y="30"/>
                      </a:lnTo>
                      <a:lnTo>
                        <a:pt x="342" y="24"/>
                      </a:lnTo>
                      <a:lnTo>
                        <a:pt x="348" y="24"/>
                      </a:lnTo>
                      <a:lnTo>
                        <a:pt x="354" y="24"/>
                      </a:lnTo>
                      <a:lnTo>
                        <a:pt x="360" y="24"/>
                      </a:lnTo>
                      <a:lnTo>
                        <a:pt x="366" y="24"/>
                      </a:lnTo>
                      <a:lnTo>
                        <a:pt x="372" y="24"/>
                      </a:lnTo>
                      <a:lnTo>
                        <a:pt x="378" y="24"/>
                      </a:lnTo>
                      <a:lnTo>
                        <a:pt x="384" y="18"/>
                      </a:lnTo>
                      <a:lnTo>
                        <a:pt x="390" y="18"/>
                      </a:lnTo>
                      <a:lnTo>
                        <a:pt x="396" y="18"/>
                      </a:lnTo>
                      <a:lnTo>
                        <a:pt x="402" y="18"/>
                      </a:lnTo>
                      <a:lnTo>
                        <a:pt x="408" y="18"/>
                      </a:lnTo>
                      <a:lnTo>
                        <a:pt x="414" y="18"/>
                      </a:lnTo>
                      <a:lnTo>
                        <a:pt x="420" y="18"/>
                      </a:lnTo>
                      <a:lnTo>
                        <a:pt x="426" y="18"/>
                      </a:lnTo>
                      <a:lnTo>
                        <a:pt x="432" y="18"/>
                      </a:lnTo>
                      <a:lnTo>
                        <a:pt x="438" y="18"/>
                      </a:lnTo>
                      <a:lnTo>
                        <a:pt x="444" y="18"/>
                      </a:lnTo>
                      <a:lnTo>
                        <a:pt x="450" y="18"/>
                      </a:lnTo>
                      <a:lnTo>
                        <a:pt x="456" y="18"/>
                      </a:lnTo>
                      <a:lnTo>
                        <a:pt x="462" y="12"/>
                      </a:lnTo>
                      <a:lnTo>
                        <a:pt x="468" y="12"/>
                      </a:lnTo>
                      <a:lnTo>
                        <a:pt x="474" y="12"/>
                      </a:lnTo>
                      <a:lnTo>
                        <a:pt x="480" y="12"/>
                      </a:lnTo>
                      <a:lnTo>
                        <a:pt x="486" y="12"/>
                      </a:lnTo>
                      <a:lnTo>
                        <a:pt x="492" y="12"/>
                      </a:lnTo>
                      <a:lnTo>
                        <a:pt x="498" y="12"/>
                      </a:lnTo>
                      <a:lnTo>
                        <a:pt x="504" y="12"/>
                      </a:lnTo>
                      <a:lnTo>
                        <a:pt x="510" y="12"/>
                      </a:lnTo>
                      <a:lnTo>
                        <a:pt x="516" y="12"/>
                      </a:lnTo>
                      <a:lnTo>
                        <a:pt x="522" y="6"/>
                      </a:lnTo>
                      <a:lnTo>
                        <a:pt x="528" y="6"/>
                      </a:lnTo>
                      <a:lnTo>
                        <a:pt x="534" y="6"/>
                      </a:lnTo>
                      <a:lnTo>
                        <a:pt x="540" y="6"/>
                      </a:lnTo>
                      <a:lnTo>
                        <a:pt x="546" y="6"/>
                      </a:lnTo>
                      <a:lnTo>
                        <a:pt x="552" y="6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6"/>
                      </a:lnTo>
                      <a:lnTo>
                        <a:pt x="684" y="6"/>
                      </a:lnTo>
                      <a:lnTo>
                        <a:pt x="690" y="6"/>
                      </a:lnTo>
                      <a:lnTo>
                        <a:pt x="696" y="6"/>
                      </a:lnTo>
                      <a:lnTo>
                        <a:pt x="702" y="6"/>
                      </a:lnTo>
                      <a:lnTo>
                        <a:pt x="708" y="6"/>
                      </a:lnTo>
                      <a:lnTo>
                        <a:pt x="714" y="6"/>
                      </a:lnTo>
                      <a:lnTo>
                        <a:pt x="720" y="12"/>
                      </a:lnTo>
                      <a:lnTo>
                        <a:pt x="726" y="12"/>
                      </a:lnTo>
                      <a:lnTo>
                        <a:pt x="732" y="12"/>
                      </a:lnTo>
                      <a:lnTo>
                        <a:pt x="738" y="12"/>
                      </a:lnTo>
                      <a:lnTo>
                        <a:pt x="744" y="18"/>
                      </a:lnTo>
                      <a:lnTo>
                        <a:pt x="750" y="18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93" name="Freeform 621"/>
                <p:cNvSpPr>
                  <a:spLocks/>
                </p:cNvSpPr>
                <p:nvPr/>
              </p:nvSpPr>
              <p:spPr bwMode="auto">
                <a:xfrm>
                  <a:off x="1782" y="2082"/>
                  <a:ext cx="762" cy="246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6"/>
                    </a:cxn>
                    <a:cxn ang="0">
                      <a:pos x="48" y="12"/>
                    </a:cxn>
                    <a:cxn ang="0">
                      <a:pos x="66" y="24"/>
                    </a:cxn>
                    <a:cxn ang="0">
                      <a:pos x="84" y="30"/>
                    </a:cxn>
                    <a:cxn ang="0">
                      <a:pos x="102" y="36"/>
                    </a:cxn>
                    <a:cxn ang="0">
                      <a:pos x="120" y="42"/>
                    </a:cxn>
                    <a:cxn ang="0">
                      <a:pos x="138" y="48"/>
                    </a:cxn>
                    <a:cxn ang="0">
                      <a:pos x="156" y="54"/>
                    </a:cxn>
                    <a:cxn ang="0">
                      <a:pos x="174" y="66"/>
                    </a:cxn>
                    <a:cxn ang="0">
                      <a:pos x="192" y="72"/>
                    </a:cxn>
                    <a:cxn ang="0">
                      <a:pos x="210" y="84"/>
                    </a:cxn>
                    <a:cxn ang="0">
                      <a:pos x="228" y="96"/>
                    </a:cxn>
                    <a:cxn ang="0">
                      <a:pos x="246" y="108"/>
                    </a:cxn>
                    <a:cxn ang="0">
                      <a:pos x="264" y="114"/>
                    </a:cxn>
                    <a:cxn ang="0">
                      <a:pos x="282" y="126"/>
                    </a:cxn>
                    <a:cxn ang="0">
                      <a:pos x="300" y="138"/>
                    </a:cxn>
                    <a:cxn ang="0">
                      <a:pos x="318" y="144"/>
                    </a:cxn>
                    <a:cxn ang="0">
                      <a:pos x="336" y="156"/>
                    </a:cxn>
                    <a:cxn ang="0">
                      <a:pos x="354" y="162"/>
                    </a:cxn>
                    <a:cxn ang="0">
                      <a:pos x="372" y="174"/>
                    </a:cxn>
                    <a:cxn ang="0">
                      <a:pos x="390" y="186"/>
                    </a:cxn>
                    <a:cxn ang="0">
                      <a:pos x="408" y="192"/>
                    </a:cxn>
                    <a:cxn ang="0">
                      <a:pos x="426" y="198"/>
                    </a:cxn>
                    <a:cxn ang="0">
                      <a:pos x="444" y="204"/>
                    </a:cxn>
                    <a:cxn ang="0">
                      <a:pos x="462" y="210"/>
                    </a:cxn>
                    <a:cxn ang="0">
                      <a:pos x="480" y="216"/>
                    </a:cxn>
                    <a:cxn ang="0">
                      <a:pos x="498" y="222"/>
                    </a:cxn>
                    <a:cxn ang="0">
                      <a:pos x="516" y="228"/>
                    </a:cxn>
                    <a:cxn ang="0">
                      <a:pos x="534" y="234"/>
                    </a:cxn>
                    <a:cxn ang="0">
                      <a:pos x="552" y="234"/>
                    </a:cxn>
                    <a:cxn ang="0">
                      <a:pos x="570" y="240"/>
                    </a:cxn>
                    <a:cxn ang="0">
                      <a:pos x="588" y="246"/>
                    </a:cxn>
                    <a:cxn ang="0">
                      <a:pos x="606" y="246"/>
                    </a:cxn>
                    <a:cxn ang="0">
                      <a:pos x="624" y="246"/>
                    </a:cxn>
                    <a:cxn ang="0">
                      <a:pos x="642" y="246"/>
                    </a:cxn>
                    <a:cxn ang="0">
                      <a:pos x="660" y="246"/>
                    </a:cxn>
                    <a:cxn ang="0">
                      <a:pos x="678" y="246"/>
                    </a:cxn>
                    <a:cxn ang="0">
                      <a:pos x="696" y="246"/>
                    </a:cxn>
                    <a:cxn ang="0">
                      <a:pos x="714" y="240"/>
                    </a:cxn>
                    <a:cxn ang="0">
                      <a:pos x="732" y="240"/>
                    </a:cxn>
                    <a:cxn ang="0">
                      <a:pos x="750" y="234"/>
                    </a:cxn>
                  </a:cxnLst>
                  <a:rect l="0" t="0" r="r" b="b"/>
                  <a:pathLst>
                    <a:path w="762" h="246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24" y="6"/>
                      </a:lnTo>
                      <a:lnTo>
                        <a:pt x="30" y="6"/>
                      </a:lnTo>
                      <a:lnTo>
                        <a:pt x="36" y="12"/>
                      </a:lnTo>
                      <a:lnTo>
                        <a:pt x="42" y="12"/>
                      </a:lnTo>
                      <a:lnTo>
                        <a:pt x="48" y="12"/>
                      </a:lnTo>
                      <a:lnTo>
                        <a:pt x="54" y="18"/>
                      </a:lnTo>
                      <a:lnTo>
                        <a:pt x="60" y="18"/>
                      </a:lnTo>
                      <a:lnTo>
                        <a:pt x="66" y="24"/>
                      </a:lnTo>
                      <a:lnTo>
                        <a:pt x="72" y="24"/>
                      </a:lnTo>
                      <a:lnTo>
                        <a:pt x="78" y="24"/>
                      </a:lnTo>
                      <a:lnTo>
                        <a:pt x="84" y="30"/>
                      </a:lnTo>
                      <a:lnTo>
                        <a:pt x="90" y="30"/>
                      </a:lnTo>
                      <a:lnTo>
                        <a:pt x="96" y="30"/>
                      </a:lnTo>
                      <a:lnTo>
                        <a:pt x="102" y="36"/>
                      </a:lnTo>
                      <a:lnTo>
                        <a:pt x="108" y="36"/>
                      </a:lnTo>
                      <a:lnTo>
                        <a:pt x="114" y="36"/>
                      </a:lnTo>
                      <a:lnTo>
                        <a:pt x="120" y="42"/>
                      </a:lnTo>
                      <a:lnTo>
                        <a:pt x="126" y="42"/>
                      </a:lnTo>
                      <a:lnTo>
                        <a:pt x="132" y="48"/>
                      </a:lnTo>
                      <a:lnTo>
                        <a:pt x="138" y="48"/>
                      </a:lnTo>
                      <a:lnTo>
                        <a:pt x="144" y="48"/>
                      </a:lnTo>
                      <a:lnTo>
                        <a:pt x="150" y="54"/>
                      </a:lnTo>
                      <a:lnTo>
                        <a:pt x="156" y="54"/>
                      </a:lnTo>
                      <a:lnTo>
                        <a:pt x="162" y="60"/>
                      </a:lnTo>
                      <a:lnTo>
                        <a:pt x="168" y="60"/>
                      </a:lnTo>
                      <a:lnTo>
                        <a:pt x="174" y="66"/>
                      </a:lnTo>
                      <a:lnTo>
                        <a:pt x="180" y="66"/>
                      </a:lnTo>
                      <a:lnTo>
                        <a:pt x="186" y="72"/>
                      </a:lnTo>
                      <a:lnTo>
                        <a:pt x="192" y="72"/>
                      </a:lnTo>
                      <a:lnTo>
                        <a:pt x="198" y="78"/>
                      </a:lnTo>
                      <a:lnTo>
                        <a:pt x="204" y="84"/>
                      </a:lnTo>
                      <a:lnTo>
                        <a:pt x="210" y="84"/>
                      </a:lnTo>
                      <a:lnTo>
                        <a:pt x="216" y="90"/>
                      </a:lnTo>
                      <a:lnTo>
                        <a:pt x="222" y="90"/>
                      </a:lnTo>
                      <a:lnTo>
                        <a:pt x="228" y="96"/>
                      </a:lnTo>
                      <a:lnTo>
                        <a:pt x="234" y="96"/>
                      </a:lnTo>
                      <a:lnTo>
                        <a:pt x="240" y="102"/>
                      </a:lnTo>
                      <a:lnTo>
                        <a:pt x="246" y="108"/>
                      </a:lnTo>
                      <a:lnTo>
                        <a:pt x="252" y="108"/>
                      </a:lnTo>
                      <a:lnTo>
                        <a:pt x="258" y="114"/>
                      </a:lnTo>
                      <a:lnTo>
                        <a:pt x="264" y="114"/>
                      </a:lnTo>
                      <a:lnTo>
                        <a:pt x="270" y="120"/>
                      </a:lnTo>
                      <a:lnTo>
                        <a:pt x="276" y="120"/>
                      </a:lnTo>
                      <a:lnTo>
                        <a:pt x="282" y="126"/>
                      </a:lnTo>
                      <a:lnTo>
                        <a:pt x="288" y="126"/>
                      </a:lnTo>
                      <a:lnTo>
                        <a:pt x="294" y="132"/>
                      </a:lnTo>
                      <a:lnTo>
                        <a:pt x="300" y="138"/>
                      </a:lnTo>
                      <a:lnTo>
                        <a:pt x="306" y="138"/>
                      </a:lnTo>
                      <a:lnTo>
                        <a:pt x="312" y="144"/>
                      </a:lnTo>
                      <a:lnTo>
                        <a:pt x="318" y="144"/>
                      </a:lnTo>
                      <a:lnTo>
                        <a:pt x="324" y="150"/>
                      </a:lnTo>
                      <a:lnTo>
                        <a:pt x="330" y="150"/>
                      </a:lnTo>
                      <a:lnTo>
                        <a:pt x="336" y="156"/>
                      </a:lnTo>
                      <a:lnTo>
                        <a:pt x="342" y="156"/>
                      </a:lnTo>
                      <a:lnTo>
                        <a:pt x="348" y="162"/>
                      </a:lnTo>
                      <a:lnTo>
                        <a:pt x="354" y="162"/>
                      </a:lnTo>
                      <a:lnTo>
                        <a:pt x="360" y="168"/>
                      </a:lnTo>
                      <a:lnTo>
                        <a:pt x="366" y="168"/>
                      </a:lnTo>
                      <a:lnTo>
                        <a:pt x="372" y="174"/>
                      </a:lnTo>
                      <a:lnTo>
                        <a:pt x="378" y="180"/>
                      </a:lnTo>
                      <a:lnTo>
                        <a:pt x="384" y="180"/>
                      </a:lnTo>
                      <a:lnTo>
                        <a:pt x="390" y="186"/>
                      </a:lnTo>
                      <a:lnTo>
                        <a:pt x="396" y="186"/>
                      </a:lnTo>
                      <a:lnTo>
                        <a:pt x="402" y="192"/>
                      </a:lnTo>
                      <a:lnTo>
                        <a:pt x="408" y="192"/>
                      </a:lnTo>
                      <a:lnTo>
                        <a:pt x="414" y="192"/>
                      </a:lnTo>
                      <a:lnTo>
                        <a:pt x="420" y="198"/>
                      </a:lnTo>
                      <a:lnTo>
                        <a:pt x="426" y="198"/>
                      </a:lnTo>
                      <a:lnTo>
                        <a:pt x="432" y="204"/>
                      </a:lnTo>
                      <a:lnTo>
                        <a:pt x="438" y="204"/>
                      </a:lnTo>
                      <a:lnTo>
                        <a:pt x="444" y="204"/>
                      </a:lnTo>
                      <a:lnTo>
                        <a:pt x="450" y="210"/>
                      </a:lnTo>
                      <a:lnTo>
                        <a:pt x="456" y="210"/>
                      </a:lnTo>
                      <a:lnTo>
                        <a:pt x="462" y="210"/>
                      </a:lnTo>
                      <a:lnTo>
                        <a:pt x="468" y="216"/>
                      </a:lnTo>
                      <a:lnTo>
                        <a:pt x="474" y="216"/>
                      </a:lnTo>
                      <a:lnTo>
                        <a:pt x="480" y="216"/>
                      </a:lnTo>
                      <a:lnTo>
                        <a:pt x="486" y="216"/>
                      </a:lnTo>
                      <a:lnTo>
                        <a:pt x="492" y="222"/>
                      </a:lnTo>
                      <a:lnTo>
                        <a:pt x="498" y="222"/>
                      </a:lnTo>
                      <a:lnTo>
                        <a:pt x="504" y="222"/>
                      </a:lnTo>
                      <a:lnTo>
                        <a:pt x="510" y="228"/>
                      </a:lnTo>
                      <a:lnTo>
                        <a:pt x="516" y="228"/>
                      </a:lnTo>
                      <a:lnTo>
                        <a:pt x="522" y="228"/>
                      </a:lnTo>
                      <a:lnTo>
                        <a:pt x="528" y="228"/>
                      </a:lnTo>
                      <a:lnTo>
                        <a:pt x="534" y="234"/>
                      </a:lnTo>
                      <a:lnTo>
                        <a:pt x="540" y="234"/>
                      </a:lnTo>
                      <a:lnTo>
                        <a:pt x="546" y="234"/>
                      </a:lnTo>
                      <a:lnTo>
                        <a:pt x="552" y="234"/>
                      </a:lnTo>
                      <a:lnTo>
                        <a:pt x="558" y="240"/>
                      </a:lnTo>
                      <a:lnTo>
                        <a:pt x="564" y="240"/>
                      </a:lnTo>
                      <a:lnTo>
                        <a:pt x="570" y="240"/>
                      </a:lnTo>
                      <a:lnTo>
                        <a:pt x="576" y="240"/>
                      </a:lnTo>
                      <a:lnTo>
                        <a:pt x="582" y="246"/>
                      </a:lnTo>
                      <a:lnTo>
                        <a:pt x="588" y="246"/>
                      </a:lnTo>
                      <a:lnTo>
                        <a:pt x="594" y="246"/>
                      </a:lnTo>
                      <a:lnTo>
                        <a:pt x="600" y="246"/>
                      </a:lnTo>
                      <a:lnTo>
                        <a:pt x="606" y="246"/>
                      </a:lnTo>
                      <a:lnTo>
                        <a:pt x="612" y="246"/>
                      </a:lnTo>
                      <a:lnTo>
                        <a:pt x="618" y="246"/>
                      </a:lnTo>
                      <a:lnTo>
                        <a:pt x="624" y="246"/>
                      </a:lnTo>
                      <a:lnTo>
                        <a:pt x="630" y="246"/>
                      </a:lnTo>
                      <a:lnTo>
                        <a:pt x="636" y="246"/>
                      </a:lnTo>
                      <a:lnTo>
                        <a:pt x="642" y="246"/>
                      </a:lnTo>
                      <a:lnTo>
                        <a:pt x="648" y="246"/>
                      </a:lnTo>
                      <a:lnTo>
                        <a:pt x="654" y="246"/>
                      </a:lnTo>
                      <a:lnTo>
                        <a:pt x="660" y="246"/>
                      </a:lnTo>
                      <a:lnTo>
                        <a:pt x="666" y="246"/>
                      </a:lnTo>
                      <a:lnTo>
                        <a:pt x="672" y="246"/>
                      </a:lnTo>
                      <a:lnTo>
                        <a:pt x="678" y="246"/>
                      </a:lnTo>
                      <a:lnTo>
                        <a:pt x="684" y="246"/>
                      </a:lnTo>
                      <a:lnTo>
                        <a:pt x="690" y="246"/>
                      </a:lnTo>
                      <a:lnTo>
                        <a:pt x="696" y="246"/>
                      </a:lnTo>
                      <a:lnTo>
                        <a:pt x="702" y="246"/>
                      </a:lnTo>
                      <a:lnTo>
                        <a:pt x="708" y="246"/>
                      </a:lnTo>
                      <a:lnTo>
                        <a:pt x="714" y="240"/>
                      </a:lnTo>
                      <a:lnTo>
                        <a:pt x="720" y="240"/>
                      </a:lnTo>
                      <a:lnTo>
                        <a:pt x="726" y="240"/>
                      </a:lnTo>
                      <a:lnTo>
                        <a:pt x="732" y="240"/>
                      </a:lnTo>
                      <a:lnTo>
                        <a:pt x="738" y="240"/>
                      </a:lnTo>
                      <a:lnTo>
                        <a:pt x="744" y="234"/>
                      </a:lnTo>
                      <a:lnTo>
                        <a:pt x="750" y="234"/>
                      </a:lnTo>
                      <a:lnTo>
                        <a:pt x="756" y="234"/>
                      </a:lnTo>
                      <a:lnTo>
                        <a:pt x="762" y="234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94" name="Freeform 622"/>
                <p:cNvSpPr>
                  <a:spLocks/>
                </p:cNvSpPr>
                <p:nvPr/>
              </p:nvSpPr>
              <p:spPr bwMode="auto">
                <a:xfrm>
                  <a:off x="2544" y="2298"/>
                  <a:ext cx="762" cy="18"/>
                </a:xfrm>
                <a:custGeom>
                  <a:avLst/>
                  <a:gdLst/>
                  <a:ahLst/>
                  <a:cxnLst>
                    <a:cxn ang="0">
                      <a:pos x="12" y="18"/>
                    </a:cxn>
                    <a:cxn ang="0">
                      <a:pos x="30" y="18"/>
                    </a:cxn>
                    <a:cxn ang="0">
                      <a:pos x="48" y="12"/>
                    </a:cxn>
                    <a:cxn ang="0">
                      <a:pos x="66" y="12"/>
                    </a:cxn>
                    <a:cxn ang="0">
                      <a:pos x="84" y="6"/>
                    </a:cxn>
                    <a:cxn ang="0">
                      <a:pos x="102" y="6"/>
                    </a:cxn>
                    <a:cxn ang="0">
                      <a:pos x="120" y="6"/>
                    </a:cxn>
                    <a:cxn ang="0">
                      <a:pos x="138" y="6"/>
                    </a:cxn>
                    <a:cxn ang="0">
                      <a:pos x="156" y="6"/>
                    </a:cxn>
                    <a:cxn ang="0">
                      <a:pos x="174" y="6"/>
                    </a:cxn>
                    <a:cxn ang="0">
                      <a:pos x="192" y="6"/>
                    </a:cxn>
                    <a:cxn ang="0">
                      <a:pos x="210" y="6"/>
                    </a:cxn>
                    <a:cxn ang="0">
                      <a:pos x="228" y="6"/>
                    </a:cxn>
                    <a:cxn ang="0">
                      <a:pos x="246" y="6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6"/>
                    </a:cxn>
                    <a:cxn ang="0">
                      <a:pos x="372" y="6"/>
                    </a:cxn>
                    <a:cxn ang="0">
                      <a:pos x="390" y="6"/>
                    </a:cxn>
                    <a:cxn ang="0">
                      <a:pos x="408" y="6"/>
                    </a:cxn>
                    <a:cxn ang="0">
                      <a:pos x="426" y="6"/>
                    </a:cxn>
                    <a:cxn ang="0">
                      <a:pos x="444" y="6"/>
                    </a:cxn>
                    <a:cxn ang="0">
                      <a:pos x="462" y="6"/>
                    </a:cxn>
                    <a:cxn ang="0">
                      <a:pos x="480" y="6"/>
                    </a:cxn>
                    <a:cxn ang="0">
                      <a:pos x="498" y="6"/>
                    </a:cxn>
                    <a:cxn ang="0">
                      <a:pos x="516" y="6"/>
                    </a:cxn>
                    <a:cxn ang="0">
                      <a:pos x="534" y="6"/>
                    </a:cxn>
                    <a:cxn ang="0">
                      <a:pos x="552" y="6"/>
                    </a:cxn>
                    <a:cxn ang="0">
                      <a:pos x="570" y="6"/>
                    </a:cxn>
                    <a:cxn ang="0">
                      <a:pos x="588" y="6"/>
                    </a:cxn>
                    <a:cxn ang="0">
                      <a:pos x="606" y="6"/>
                    </a:cxn>
                    <a:cxn ang="0">
                      <a:pos x="624" y="6"/>
                    </a:cxn>
                    <a:cxn ang="0">
                      <a:pos x="642" y="6"/>
                    </a:cxn>
                    <a:cxn ang="0">
                      <a:pos x="660" y="6"/>
                    </a:cxn>
                    <a:cxn ang="0">
                      <a:pos x="678" y="6"/>
                    </a:cxn>
                    <a:cxn ang="0">
                      <a:pos x="696" y="6"/>
                    </a:cxn>
                    <a:cxn ang="0">
                      <a:pos x="714" y="6"/>
                    </a:cxn>
                    <a:cxn ang="0">
                      <a:pos x="732" y="6"/>
                    </a:cxn>
                    <a:cxn ang="0">
                      <a:pos x="750" y="12"/>
                    </a:cxn>
                  </a:cxnLst>
                  <a:rect l="0" t="0" r="r" b="b"/>
                  <a:pathLst>
                    <a:path w="762" h="18">
                      <a:moveTo>
                        <a:pt x="0" y="18"/>
                      </a:moveTo>
                      <a:lnTo>
                        <a:pt x="6" y="18"/>
                      </a:lnTo>
                      <a:lnTo>
                        <a:pt x="12" y="18"/>
                      </a:lnTo>
                      <a:lnTo>
                        <a:pt x="18" y="18"/>
                      </a:lnTo>
                      <a:lnTo>
                        <a:pt x="24" y="18"/>
                      </a:lnTo>
                      <a:lnTo>
                        <a:pt x="30" y="18"/>
                      </a:lnTo>
                      <a:lnTo>
                        <a:pt x="36" y="12"/>
                      </a:lnTo>
                      <a:lnTo>
                        <a:pt x="42" y="12"/>
                      </a:lnTo>
                      <a:lnTo>
                        <a:pt x="48" y="12"/>
                      </a:lnTo>
                      <a:lnTo>
                        <a:pt x="54" y="12"/>
                      </a:lnTo>
                      <a:lnTo>
                        <a:pt x="60" y="12"/>
                      </a:lnTo>
                      <a:lnTo>
                        <a:pt x="66" y="12"/>
                      </a:lnTo>
                      <a:lnTo>
                        <a:pt x="72" y="12"/>
                      </a:lnTo>
                      <a:lnTo>
                        <a:pt x="78" y="6"/>
                      </a:lnTo>
                      <a:lnTo>
                        <a:pt x="84" y="6"/>
                      </a:lnTo>
                      <a:lnTo>
                        <a:pt x="90" y="6"/>
                      </a:lnTo>
                      <a:lnTo>
                        <a:pt x="96" y="6"/>
                      </a:lnTo>
                      <a:lnTo>
                        <a:pt x="102" y="6"/>
                      </a:lnTo>
                      <a:lnTo>
                        <a:pt x="108" y="6"/>
                      </a:lnTo>
                      <a:lnTo>
                        <a:pt x="114" y="6"/>
                      </a:lnTo>
                      <a:lnTo>
                        <a:pt x="120" y="6"/>
                      </a:lnTo>
                      <a:lnTo>
                        <a:pt x="126" y="6"/>
                      </a:lnTo>
                      <a:lnTo>
                        <a:pt x="132" y="6"/>
                      </a:lnTo>
                      <a:lnTo>
                        <a:pt x="138" y="6"/>
                      </a:lnTo>
                      <a:lnTo>
                        <a:pt x="144" y="6"/>
                      </a:lnTo>
                      <a:lnTo>
                        <a:pt x="150" y="6"/>
                      </a:lnTo>
                      <a:lnTo>
                        <a:pt x="156" y="6"/>
                      </a:lnTo>
                      <a:lnTo>
                        <a:pt x="162" y="6"/>
                      </a:lnTo>
                      <a:lnTo>
                        <a:pt x="168" y="6"/>
                      </a:lnTo>
                      <a:lnTo>
                        <a:pt x="174" y="6"/>
                      </a:lnTo>
                      <a:lnTo>
                        <a:pt x="180" y="6"/>
                      </a:lnTo>
                      <a:lnTo>
                        <a:pt x="186" y="6"/>
                      </a:lnTo>
                      <a:lnTo>
                        <a:pt x="192" y="6"/>
                      </a:lnTo>
                      <a:lnTo>
                        <a:pt x="198" y="6"/>
                      </a:lnTo>
                      <a:lnTo>
                        <a:pt x="204" y="6"/>
                      </a:lnTo>
                      <a:lnTo>
                        <a:pt x="210" y="6"/>
                      </a:lnTo>
                      <a:lnTo>
                        <a:pt x="216" y="6"/>
                      </a:lnTo>
                      <a:lnTo>
                        <a:pt x="222" y="6"/>
                      </a:lnTo>
                      <a:lnTo>
                        <a:pt x="228" y="6"/>
                      </a:lnTo>
                      <a:lnTo>
                        <a:pt x="234" y="6"/>
                      </a:lnTo>
                      <a:lnTo>
                        <a:pt x="240" y="6"/>
                      </a:lnTo>
                      <a:lnTo>
                        <a:pt x="246" y="6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6"/>
                      </a:lnTo>
                      <a:lnTo>
                        <a:pt x="348" y="6"/>
                      </a:lnTo>
                      <a:lnTo>
                        <a:pt x="354" y="6"/>
                      </a:lnTo>
                      <a:lnTo>
                        <a:pt x="360" y="6"/>
                      </a:lnTo>
                      <a:lnTo>
                        <a:pt x="366" y="6"/>
                      </a:lnTo>
                      <a:lnTo>
                        <a:pt x="372" y="6"/>
                      </a:lnTo>
                      <a:lnTo>
                        <a:pt x="378" y="6"/>
                      </a:lnTo>
                      <a:lnTo>
                        <a:pt x="384" y="6"/>
                      </a:lnTo>
                      <a:lnTo>
                        <a:pt x="390" y="6"/>
                      </a:lnTo>
                      <a:lnTo>
                        <a:pt x="396" y="6"/>
                      </a:lnTo>
                      <a:lnTo>
                        <a:pt x="402" y="6"/>
                      </a:lnTo>
                      <a:lnTo>
                        <a:pt x="408" y="6"/>
                      </a:lnTo>
                      <a:lnTo>
                        <a:pt x="414" y="6"/>
                      </a:lnTo>
                      <a:lnTo>
                        <a:pt x="420" y="6"/>
                      </a:lnTo>
                      <a:lnTo>
                        <a:pt x="426" y="6"/>
                      </a:lnTo>
                      <a:lnTo>
                        <a:pt x="432" y="6"/>
                      </a:lnTo>
                      <a:lnTo>
                        <a:pt x="438" y="6"/>
                      </a:lnTo>
                      <a:lnTo>
                        <a:pt x="444" y="6"/>
                      </a:lnTo>
                      <a:lnTo>
                        <a:pt x="450" y="6"/>
                      </a:lnTo>
                      <a:lnTo>
                        <a:pt x="456" y="6"/>
                      </a:lnTo>
                      <a:lnTo>
                        <a:pt x="462" y="6"/>
                      </a:lnTo>
                      <a:lnTo>
                        <a:pt x="468" y="6"/>
                      </a:lnTo>
                      <a:lnTo>
                        <a:pt x="474" y="6"/>
                      </a:lnTo>
                      <a:lnTo>
                        <a:pt x="480" y="6"/>
                      </a:lnTo>
                      <a:lnTo>
                        <a:pt x="486" y="6"/>
                      </a:lnTo>
                      <a:lnTo>
                        <a:pt x="492" y="6"/>
                      </a:lnTo>
                      <a:lnTo>
                        <a:pt x="498" y="6"/>
                      </a:lnTo>
                      <a:lnTo>
                        <a:pt x="504" y="6"/>
                      </a:lnTo>
                      <a:lnTo>
                        <a:pt x="510" y="6"/>
                      </a:lnTo>
                      <a:lnTo>
                        <a:pt x="516" y="6"/>
                      </a:lnTo>
                      <a:lnTo>
                        <a:pt x="522" y="6"/>
                      </a:lnTo>
                      <a:lnTo>
                        <a:pt x="528" y="6"/>
                      </a:lnTo>
                      <a:lnTo>
                        <a:pt x="534" y="6"/>
                      </a:lnTo>
                      <a:lnTo>
                        <a:pt x="540" y="6"/>
                      </a:lnTo>
                      <a:lnTo>
                        <a:pt x="546" y="6"/>
                      </a:lnTo>
                      <a:lnTo>
                        <a:pt x="552" y="6"/>
                      </a:lnTo>
                      <a:lnTo>
                        <a:pt x="558" y="6"/>
                      </a:lnTo>
                      <a:lnTo>
                        <a:pt x="564" y="6"/>
                      </a:lnTo>
                      <a:lnTo>
                        <a:pt x="570" y="6"/>
                      </a:lnTo>
                      <a:lnTo>
                        <a:pt x="576" y="6"/>
                      </a:lnTo>
                      <a:lnTo>
                        <a:pt x="582" y="6"/>
                      </a:lnTo>
                      <a:lnTo>
                        <a:pt x="588" y="6"/>
                      </a:lnTo>
                      <a:lnTo>
                        <a:pt x="594" y="6"/>
                      </a:lnTo>
                      <a:lnTo>
                        <a:pt x="600" y="6"/>
                      </a:lnTo>
                      <a:lnTo>
                        <a:pt x="606" y="6"/>
                      </a:lnTo>
                      <a:lnTo>
                        <a:pt x="612" y="6"/>
                      </a:lnTo>
                      <a:lnTo>
                        <a:pt x="618" y="6"/>
                      </a:lnTo>
                      <a:lnTo>
                        <a:pt x="624" y="6"/>
                      </a:lnTo>
                      <a:lnTo>
                        <a:pt x="630" y="6"/>
                      </a:lnTo>
                      <a:lnTo>
                        <a:pt x="636" y="6"/>
                      </a:lnTo>
                      <a:lnTo>
                        <a:pt x="642" y="6"/>
                      </a:lnTo>
                      <a:lnTo>
                        <a:pt x="648" y="6"/>
                      </a:lnTo>
                      <a:lnTo>
                        <a:pt x="654" y="6"/>
                      </a:lnTo>
                      <a:lnTo>
                        <a:pt x="660" y="6"/>
                      </a:lnTo>
                      <a:lnTo>
                        <a:pt x="666" y="6"/>
                      </a:lnTo>
                      <a:lnTo>
                        <a:pt x="672" y="6"/>
                      </a:lnTo>
                      <a:lnTo>
                        <a:pt x="678" y="6"/>
                      </a:lnTo>
                      <a:lnTo>
                        <a:pt x="684" y="6"/>
                      </a:lnTo>
                      <a:lnTo>
                        <a:pt x="690" y="6"/>
                      </a:lnTo>
                      <a:lnTo>
                        <a:pt x="696" y="6"/>
                      </a:lnTo>
                      <a:lnTo>
                        <a:pt x="702" y="6"/>
                      </a:lnTo>
                      <a:lnTo>
                        <a:pt x="708" y="6"/>
                      </a:lnTo>
                      <a:lnTo>
                        <a:pt x="714" y="6"/>
                      </a:lnTo>
                      <a:lnTo>
                        <a:pt x="720" y="6"/>
                      </a:lnTo>
                      <a:lnTo>
                        <a:pt x="726" y="6"/>
                      </a:lnTo>
                      <a:lnTo>
                        <a:pt x="732" y="6"/>
                      </a:lnTo>
                      <a:lnTo>
                        <a:pt x="738" y="6"/>
                      </a:lnTo>
                      <a:lnTo>
                        <a:pt x="744" y="12"/>
                      </a:lnTo>
                      <a:lnTo>
                        <a:pt x="750" y="12"/>
                      </a:lnTo>
                      <a:lnTo>
                        <a:pt x="756" y="12"/>
                      </a:lnTo>
                      <a:lnTo>
                        <a:pt x="762" y="12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95" name="Freeform 623"/>
                <p:cNvSpPr>
                  <a:spLocks/>
                </p:cNvSpPr>
                <p:nvPr/>
              </p:nvSpPr>
              <p:spPr bwMode="auto">
                <a:xfrm>
                  <a:off x="3306" y="2310"/>
                  <a:ext cx="426" cy="6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6"/>
                    </a:cxn>
                    <a:cxn ang="0">
                      <a:pos x="318" y="6"/>
                    </a:cxn>
                    <a:cxn ang="0">
                      <a:pos x="330" y="6"/>
                    </a:cxn>
                    <a:cxn ang="0">
                      <a:pos x="342" y="6"/>
                    </a:cxn>
                    <a:cxn ang="0">
                      <a:pos x="354" y="6"/>
                    </a:cxn>
                    <a:cxn ang="0">
                      <a:pos x="366" y="6"/>
                    </a:cxn>
                    <a:cxn ang="0">
                      <a:pos x="378" y="6"/>
                    </a:cxn>
                    <a:cxn ang="0">
                      <a:pos x="390" y="6"/>
                    </a:cxn>
                    <a:cxn ang="0">
                      <a:pos x="402" y="6"/>
                    </a:cxn>
                    <a:cxn ang="0">
                      <a:pos x="414" y="6"/>
                    </a:cxn>
                    <a:cxn ang="0">
                      <a:pos x="426" y="6"/>
                    </a:cxn>
                  </a:cxnLst>
                  <a:rect l="0" t="0" r="r" b="b"/>
                  <a:pathLst>
                    <a:path w="426" h="6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6"/>
                      </a:lnTo>
                      <a:lnTo>
                        <a:pt x="306" y="6"/>
                      </a:lnTo>
                      <a:lnTo>
                        <a:pt x="312" y="6"/>
                      </a:lnTo>
                      <a:lnTo>
                        <a:pt x="318" y="6"/>
                      </a:lnTo>
                      <a:lnTo>
                        <a:pt x="324" y="6"/>
                      </a:lnTo>
                      <a:lnTo>
                        <a:pt x="330" y="6"/>
                      </a:lnTo>
                      <a:lnTo>
                        <a:pt x="336" y="6"/>
                      </a:lnTo>
                      <a:lnTo>
                        <a:pt x="342" y="6"/>
                      </a:lnTo>
                      <a:lnTo>
                        <a:pt x="348" y="6"/>
                      </a:lnTo>
                      <a:lnTo>
                        <a:pt x="354" y="6"/>
                      </a:lnTo>
                      <a:lnTo>
                        <a:pt x="360" y="6"/>
                      </a:lnTo>
                      <a:lnTo>
                        <a:pt x="366" y="6"/>
                      </a:lnTo>
                      <a:lnTo>
                        <a:pt x="372" y="6"/>
                      </a:lnTo>
                      <a:lnTo>
                        <a:pt x="378" y="6"/>
                      </a:lnTo>
                      <a:lnTo>
                        <a:pt x="384" y="6"/>
                      </a:lnTo>
                      <a:lnTo>
                        <a:pt x="390" y="6"/>
                      </a:lnTo>
                      <a:lnTo>
                        <a:pt x="396" y="6"/>
                      </a:lnTo>
                      <a:lnTo>
                        <a:pt x="402" y="6"/>
                      </a:lnTo>
                      <a:lnTo>
                        <a:pt x="408" y="6"/>
                      </a:lnTo>
                      <a:lnTo>
                        <a:pt x="414" y="6"/>
                      </a:lnTo>
                      <a:lnTo>
                        <a:pt x="420" y="6"/>
                      </a:lnTo>
                      <a:lnTo>
                        <a:pt x="426" y="6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96" name="Freeform 624"/>
                <p:cNvSpPr>
                  <a:spLocks/>
                </p:cNvSpPr>
                <p:nvPr/>
              </p:nvSpPr>
              <p:spPr bwMode="auto">
                <a:xfrm>
                  <a:off x="1032" y="2082"/>
                  <a:ext cx="714" cy="84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6" y="6"/>
                    </a:cxn>
                    <a:cxn ang="0">
                      <a:pos x="18" y="30"/>
                    </a:cxn>
                    <a:cxn ang="0">
                      <a:pos x="30" y="42"/>
                    </a:cxn>
                    <a:cxn ang="0">
                      <a:pos x="42" y="66"/>
                    </a:cxn>
                    <a:cxn ang="0">
                      <a:pos x="54" y="84"/>
                    </a:cxn>
                    <a:cxn ang="0">
                      <a:pos x="72" y="78"/>
                    </a:cxn>
                    <a:cxn ang="0">
                      <a:pos x="90" y="60"/>
                    </a:cxn>
                    <a:cxn ang="0">
                      <a:pos x="108" y="54"/>
                    </a:cxn>
                    <a:cxn ang="0">
                      <a:pos x="126" y="54"/>
                    </a:cxn>
                    <a:cxn ang="0">
                      <a:pos x="144" y="54"/>
                    </a:cxn>
                    <a:cxn ang="0">
                      <a:pos x="162" y="60"/>
                    </a:cxn>
                    <a:cxn ang="0">
                      <a:pos x="180" y="60"/>
                    </a:cxn>
                    <a:cxn ang="0">
                      <a:pos x="198" y="54"/>
                    </a:cxn>
                    <a:cxn ang="0">
                      <a:pos x="216" y="48"/>
                    </a:cxn>
                    <a:cxn ang="0">
                      <a:pos x="234" y="48"/>
                    </a:cxn>
                    <a:cxn ang="0">
                      <a:pos x="252" y="36"/>
                    </a:cxn>
                    <a:cxn ang="0">
                      <a:pos x="270" y="24"/>
                    </a:cxn>
                    <a:cxn ang="0">
                      <a:pos x="288" y="24"/>
                    </a:cxn>
                    <a:cxn ang="0">
                      <a:pos x="306" y="30"/>
                    </a:cxn>
                    <a:cxn ang="0">
                      <a:pos x="324" y="36"/>
                    </a:cxn>
                    <a:cxn ang="0">
                      <a:pos x="342" y="30"/>
                    </a:cxn>
                    <a:cxn ang="0">
                      <a:pos x="360" y="30"/>
                    </a:cxn>
                    <a:cxn ang="0">
                      <a:pos x="378" y="24"/>
                    </a:cxn>
                    <a:cxn ang="0">
                      <a:pos x="396" y="24"/>
                    </a:cxn>
                    <a:cxn ang="0">
                      <a:pos x="414" y="24"/>
                    </a:cxn>
                    <a:cxn ang="0">
                      <a:pos x="432" y="18"/>
                    </a:cxn>
                    <a:cxn ang="0">
                      <a:pos x="450" y="18"/>
                    </a:cxn>
                    <a:cxn ang="0">
                      <a:pos x="468" y="18"/>
                    </a:cxn>
                    <a:cxn ang="0">
                      <a:pos x="486" y="12"/>
                    </a:cxn>
                    <a:cxn ang="0">
                      <a:pos x="504" y="12"/>
                    </a:cxn>
                    <a:cxn ang="0">
                      <a:pos x="522" y="12"/>
                    </a:cxn>
                    <a:cxn ang="0">
                      <a:pos x="540" y="6"/>
                    </a:cxn>
                    <a:cxn ang="0">
                      <a:pos x="558" y="0"/>
                    </a:cxn>
                    <a:cxn ang="0">
                      <a:pos x="576" y="0"/>
                    </a:cxn>
                    <a:cxn ang="0">
                      <a:pos x="594" y="0"/>
                    </a:cxn>
                    <a:cxn ang="0">
                      <a:pos x="612" y="0"/>
                    </a:cxn>
                    <a:cxn ang="0">
                      <a:pos x="630" y="0"/>
                    </a:cxn>
                    <a:cxn ang="0">
                      <a:pos x="648" y="0"/>
                    </a:cxn>
                    <a:cxn ang="0">
                      <a:pos x="666" y="0"/>
                    </a:cxn>
                    <a:cxn ang="0">
                      <a:pos x="684" y="6"/>
                    </a:cxn>
                    <a:cxn ang="0">
                      <a:pos x="702" y="6"/>
                    </a:cxn>
                  </a:cxnLst>
                  <a:rect l="0" t="0" r="r" b="b"/>
                  <a:pathLst>
                    <a:path w="714" h="84">
                      <a:moveTo>
                        <a:pt x="0" y="0"/>
                      </a:moveTo>
                      <a:lnTo>
                        <a:pt x="0" y="36"/>
                      </a:lnTo>
                      <a:lnTo>
                        <a:pt x="0" y="18"/>
                      </a:lnTo>
                      <a:lnTo>
                        <a:pt x="6" y="12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12" y="12"/>
                      </a:lnTo>
                      <a:lnTo>
                        <a:pt x="12" y="36"/>
                      </a:lnTo>
                      <a:lnTo>
                        <a:pt x="18" y="30"/>
                      </a:lnTo>
                      <a:lnTo>
                        <a:pt x="18" y="24"/>
                      </a:lnTo>
                      <a:lnTo>
                        <a:pt x="30" y="24"/>
                      </a:lnTo>
                      <a:lnTo>
                        <a:pt x="30" y="42"/>
                      </a:lnTo>
                      <a:lnTo>
                        <a:pt x="36" y="48"/>
                      </a:lnTo>
                      <a:lnTo>
                        <a:pt x="36" y="60"/>
                      </a:lnTo>
                      <a:lnTo>
                        <a:pt x="42" y="66"/>
                      </a:lnTo>
                      <a:lnTo>
                        <a:pt x="48" y="72"/>
                      </a:lnTo>
                      <a:lnTo>
                        <a:pt x="60" y="84"/>
                      </a:lnTo>
                      <a:lnTo>
                        <a:pt x="54" y="84"/>
                      </a:lnTo>
                      <a:lnTo>
                        <a:pt x="60" y="78"/>
                      </a:lnTo>
                      <a:lnTo>
                        <a:pt x="66" y="72"/>
                      </a:lnTo>
                      <a:lnTo>
                        <a:pt x="72" y="78"/>
                      </a:lnTo>
                      <a:lnTo>
                        <a:pt x="78" y="78"/>
                      </a:lnTo>
                      <a:lnTo>
                        <a:pt x="90" y="66"/>
                      </a:lnTo>
                      <a:lnTo>
                        <a:pt x="90" y="60"/>
                      </a:lnTo>
                      <a:lnTo>
                        <a:pt x="96" y="60"/>
                      </a:lnTo>
                      <a:lnTo>
                        <a:pt x="102" y="60"/>
                      </a:lnTo>
                      <a:lnTo>
                        <a:pt x="108" y="54"/>
                      </a:lnTo>
                      <a:lnTo>
                        <a:pt x="114" y="60"/>
                      </a:lnTo>
                      <a:lnTo>
                        <a:pt x="120" y="54"/>
                      </a:lnTo>
                      <a:lnTo>
                        <a:pt x="126" y="54"/>
                      </a:lnTo>
                      <a:lnTo>
                        <a:pt x="132" y="54"/>
                      </a:lnTo>
                      <a:lnTo>
                        <a:pt x="138" y="54"/>
                      </a:lnTo>
                      <a:lnTo>
                        <a:pt x="144" y="54"/>
                      </a:lnTo>
                      <a:lnTo>
                        <a:pt x="150" y="54"/>
                      </a:lnTo>
                      <a:lnTo>
                        <a:pt x="156" y="60"/>
                      </a:lnTo>
                      <a:lnTo>
                        <a:pt x="162" y="60"/>
                      </a:lnTo>
                      <a:lnTo>
                        <a:pt x="168" y="66"/>
                      </a:lnTo>
                      <a:lnTo>
                        <a:pt x="174" y="60"/>
                      </a:lnTo>
                      <a:lnTo>
                        <a:pt x="180" y="60"/>
                      </a:lnTo>
                      <a:lnTo>
                        <a:pt x="186" y="60"/>
                      </a:lnTo>
                      <a:lnTo>
                        <a:pt x="192" y="54"/>
                      </a:lnTo>
                      <a:lnTo>
                        <a:pt x="198" y="54"/>
                      </a:lnTo>
                      <a:lnTo>
                        <a:pt x="204" y="54"/>
                      </a:lnTo>
                      <a:lnTo>
                        <a:pt x="210" y="48"/>
                      </a:lnTo>
                      <a:lnTo>
                        <a:pt x="216" y="48"/>
                      </a:lnTo>
                      <a:lnTo>
                        <a:pt x="222" y="48"/>
                      </a:lnTo>
                      <a:lnTo>
                        <a:pt x="228" y="48"/>
                      </a:lnTo>
                      <a:lnTo>
                        <a:pt x="234" y="48"/>
                      </a:lnTo>
                      <a:lnTo>
                        <a:pt x="240" y="48"/>
                      </a:lnTo>
                      <a:lnTo>
                        <a:pt x="246" y="42"/>
                      </a:lnTo>
                      <a:lnTo>
                        <a:pt x="252" y="36"/>
                      </a:lnTo>
                      <a:lnTo>
                        <a:pt x="258" y="36"/>
                      </a:lnTo>
                      <a:lnTo>
                        <a:pt x="264" y="30"/>
                      </a:lnTo>
                      <a:lnTo>
                        <a:pt x="270" y="24"/>
                      </a:lnTo>
                      <a:lnTo>
                        <a:pt x="276" y="24"/>
                      </a:lnTo>
                      <a:lnTo>
                        <a:pt x="282" y="24"/>
                      </a:lnTo>
                      <a:lnTo>
                        <a:pt x="288" y="24"/>
                      </a:lnTo>
                      <a:lnTo>
                        <a:pt x="294" y="24"/>
                      </a:lnTo>
                      <a:lnTo>
                        <a:pt x="300" y="30"/>
                      </a:lnTo>
                      <a:lnTo>
                        <a:pt x="306" y="30"/>
                      </a:lnTo>
                      <a:lnTo>
                        <a:pt x="312" y="30"/>
                      </a:lnTo>
                      <a:lnTo>
                        <a:pt x="318" y="36"/>
                      </a:lnTo>
                      <a:lnTo>
                        <a:pt x="324" y="36"/>
                      </a:lnTo>
                      <a:lnTo>
                        <a:pt x="330" y="30"/>
                      </a:lnTo>
                      <a:lnTo>
                        <a:pt x="336" y="30"/>
                      </a:lnTo>
                      <a:lnTo>
                        <a:pt x="342" y="30"/>
                      </a:lnTo>
                      <a:lnTo>
                        <a:pt x="348" y="30"/>
                      </a:lnTo>
                      <a:lnTo>
                        <a:pt x="354" y="30"/>
                      </a:lnTo>
                      <a:lnTo>
                        <a:pt x="360" y="30"/>
                      </a:lnTo>
                      <a:lnTo>
                        <a:pt x="366" y="24"/>
                      </a:lnTo>
                      <a:lnTo>
                        <a:pt x="372" y="24"/>
                      </a:lnTo>
                      <a:lnTo>
                        <a:pt x="378" y="24"/>
                      </a:lnTo>
                      <a:lnTo>
                        <a:pt x="384" y="24"/>
                      </a:lnTo>
                      <a:lnTo>
                        <a:pt x="390" y="24"/>
                      </a:lnTo>
                      <a:lnTo>
                        <a:pt x="396" y="24"/>
                      </a:lnTo>
                      <a:lnTo>
                        <a:pt x="402" y="24"/>
                      </a:lnTo>
                      <a:lnTo>
                        <a:pt x="408" y="24"/>
                      </a:lnTo>
                      <a:lnTo>
                        <a:pt x="414" y="24"/>
                      </a:lnTo>
                      <a:lnTo>
                        <a:pt x="420" y="18"/>
                      </a:lnTo>
                      <a:lnTo>
                        <a:pt x="426" y="18"/>
                      </a:lnTo>
                      <a:lnTo>
                        <a:pt x="432" y="18"/>
                      </a:lnTo>
                      <a:lnTo>
                        <a:pt x="438" y="18"/>
                      </a:lnTo>
                      <a:lnTo>
                        <a:pt x="444" y="18"/>
                      </a:lnTo>
                      <a:lnTo>
                        <a:pt x="450" y="18"/>
                      </a:lnTo>
                      <a:lnTo>
                        <a:pt x="456" y="18"/>
                      </a:lnTo>
                      <a:lnTo>
                        <a:pt x="462" y="18"/>
                      </a:lnTo>
                      <a:lnTo>
                        <a:pt x="468" y="18"/>
                      </a:lnTo>
                      <a:lnTo>
                        <a:pt x="474" y="18"/>
                      </a:lnTo>
                      <a:lnTo>
                        <a:pt x="480" y="12"/>
                      </a:lnTo>
                      <a:lnTo>
                        <a:pt x="486" y="12"/>
                      </a:lnTo>
                      <a:lnTo>
                        <a:pt x="492" y="12"/>
                      </a:lnTo>
                      <a:lnTo>
                        <a:pt x="498" y="12"/>
                      </a:lnTo>
                      <a:lnTo>
                        <a:pt x="504" y="12"/>
                      </a:lnTo>
                      <a:lnTo>
                        <a:pt x="510" y="12"/>
                      </a:lnTo>
                      <a:lnTo>
                        <a:pt x="516" y="12"/>
                      </a:lnTo>
                      <a:lnTo>
                        <a:pt x="522" y="12"/>
                      </a:lnTo>
                      <a:lnTo>
                        <a:pt x="528" y="12"/>
                      </a:lnTo>
                      <a:lnTo>
                        <a:pt x="534" y="12"/>
                      </a:lnTo>
                      <a:lnTo>
                        <a:pt x="540" y="6"/>
                      </a:lnTo>
                      <a:lnTo>
                        <a:pt x="546" y="6"/>
                      </a:lnTo>
                      <a:lnTo>
                        <a:pt x="552" y="6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6"/>
                      </a:lnTo>
                      <a:lnTo>
                        <a:pt x="684" y="6"/>
                      </a:lnTo>
                      <a:lnTo>
                        <a:pt x="690" y="6"/>
                      </a:lnTo>
                      <a:lnTo>
                        <a:pt x="696" y="6"/>
                      </a:lnTo>
                      <a:lnTo>
                        <a:pt x="702" y="6"/>
                      </a:lnTo>
                      <a:lnTo>
                        <a:pt x="708" y="6"/>
                      </a:lnTo>
                      <a:lnTo>
                        <a:pt x="714" y="6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97" name="Freeform 625"/>
                <p:cNvSpPr>
                  <a:spLocks/>
                </p:cNvSpPr>
                <p:nvPr/>
              </p:nvSpPr>
              <p:spPr bwMode="auto">
                <a:xfrm>
                  <a:off x="1746" y="2088"/>
                  <a:ext cx="762" cy="26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30" y="12"/>
                    </a:cxn>
                    <a:cxn ang="0">
                      <a:pos x="48" y="12"/>
                    </a:cxn>
                    <a:cxn ang="0">
                      <a:pos x="66" y="18"/>
                    </a:cxn>
                    <a:cxn ang="0">
                      <a:pos x="84" y="30"/>
                    </a:cxn>
                    <a:cxn ang="0">
                      <a:pos x="102" y="36"/>
                    </a:cxn>
                    <a:cxn ang="0">
                      <a:pos x="120" y="42"/>
                    </a:cxn>
                    <a:cxn ang="0">
                      <a:pos x="138" y="48"/>
                    </a:cxn>
                    <a:cxn ang="0">
                      <a:pos x="156" y="54"/>
                    </a:cxn>
                    <a:cxn ang="0">
                      <a:pos x="174" y="60"/>
                    </a:cxn>
                    <a:cxn ang="0">
                      <a:pos x="192" y="72"/>
                    </a:cxn>
                    <a:cxn ang="0">
                      <a:pos x="210" y="78"/>
                    </a:cxn>
                    <a:cxn ang="0">
                      <a:pos x="228" y="90"/>
                    </a:cxn>
                    <a:cxn ang="0">
                      <a:pos x="246" y="102"/>
                    </a:cxn>
                    <a:cxn ang="0">
                      <a:pos x="264" y="108"/>
                    </a:cxn>
                    <a:cxn ang="0">
                      <a:pos x="282" y="120"/>
                    </a:cxn>
                    <a:cxn ang="0">
                      <a:pos x="300" y="132"/>
                    </a:cxn>
                    <a:cxn ang="0">
                      <a:pos x="318" y="144"/>
                    </a:cxn>
                    <a:cxn ang="0">
                      <a:pos x="336" y="150"/>
                    </a:cxn>
                    <a:cxn ang="0">
                      <a:pos x="354" y="162"/>
                    </a:cxn>
                    <a:cxn ang="0">
                      <a:pos x="372" y="168"/>
                    </a:cxn>
                    <a:cxn ang="0">
                      <a:pos x="390" y="180"/>
                    </a:cxn>
                    <a:cxn ang="0">
                      <a:pos x="408" y="192"/>
                    </a:cxn>
                    <a:cxn ang="0">
                      <a:pos x="426" y="204"/>
                    </a:cxn>
                    <a:cxn ang="0">
                      <a:pos x="444" y="210"/>
                    </a:cxn>
                    <a:cxn ang="0">
                      <a:pos x="462" y="216"/>
                    </a:cxn>
                    <a:cxn ang="0">
                      <a:pos x="480" y="222"/>
                    </a:cxn>
                    <a:cxn ang="0">
                      <a:pos x="498" y="228"/>
                    </a:cxn>
                    <a:cxn ang="0">
                      <a:pos x="516" y="234"/>
                    </a:cxn>
                    <a:cxn ang="0">
                      <a:pos x="534" y="240"/>
                    </a:cxn>
                    <a:cxn ang="0">
                      <a:pos x="552" y="246"/>
                    </a:cxn>
                    <a:cxn ang="0">
                      <a:pos x="570" y="252"/>
                    </a:cxn>
                    <a:cxn ang="0">
                      <a:pos x="588" y="258"/>
                    </a:cxn>
                    <a:cxn ang="0">
                      <a:pos x="606" y="258"/>
                    </a:cxn>
                    <a:cxn ang="0">
                      <a:pos x="624" y="264"/>
                    </a:cxn>
                    <a:cxn ang="0">
                      <a:pos x="642" y="264"/>
                    </a:cxn>
                    <a:cxn ang="0">
                      <a:pos x="660" y="264"/>
                    </a:cxn>
                    <a:cxn ang="0">
                      <a:pos x="678" y="264"/>
                    </a:cxn>
                    <a:cxn ang="0">
                      <a:pos x="696" y="264"/>
                    </a:cxn>
                    <a:cxn ang="0">
                      <a:pos x="714" y="264"/>
                    </a:cxn>
                    <a:cxn ang="0">
                      <a:pos x="732" y="264"/>
                    </a:cxn>
                    <a:cxn ang="0">
                      <a:pos x="750" y="258"/>
                    </a:cxn>
                  </a:cxnLst>
                  <a:rect l="0" t="0" r="r" b="b"/>
                  <a:pathLst>
                    <a:path w="762" h="264">
                      <a:moveTo>
                        <a:pt x="0" y="0"/>
                      </a:moveTo>
                      <a:lnTo>
                        <a:pt x="6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24" y="6"/>
                      </a:lnTo>
                      <a:lnTo>
                        <a:pt x="30" y="12"/>
                      </a:lnTo>
                      <a:lnTo>
                        <a:pt x="36" y="12"/>
                      </a:lnTo>
                      <a:lnTo>
                        <a:pt x="42" y="12"/>
                      </a:lnTo>
                      <a:lnTo>
                        <a:pt x="48" y="12"/>
                      </a:lnTo>
                      <a:lnTo>
                        <a:pt x="54" y="18"/>
                      </a:lnTo>
                      <a:lnTo>
                        <a:pt x="60" y="18"/>
                      </a:lnTo>
                      <a:lnTo>
                        <a:pt x="66" y="18"/>
                      </a:lnTo>
                      <a:lnTo>
                        <a:pt x="72" y="24"/>
                      </a:lnTo>
                      <a:lnTo>
                        <a:pt x="78" y="24"/>
                      </a:lnTo>
                      <a:lnTo>
                        <a:pt x="84" y="30"/>
                      </a:lnTo>
                      <a:lnTo>
                        <a:pt x="90" y="30"/>
                      </a:lnTo>
                      <a:lnTo>
                        <a:pt x="96" y="30"/>
                      </a:lnTo>
                      <a:lnTo>
                        <a:pt x="102" y="36"/>
                      </a:lnTo>
                      <a:lnTo>
                        <a:pt x="108" y="36"/>
                      </a:lnTo>
                      <a:lnTo>
                        <a:pt x="114" y="42"/>
                      </a:lnTo>
                      <a:lnTo>
                        <a:pt x="120" y="42"/>
                      </a:lnTo>
                      <a:lnTo>
                        <a:pt x="126" y="42"/>
                      </a:lnTo>
                      <a:lnTo>
                        <a:pt x="132" y="48"/>
                      </a:lnTo>
                      <a:lnTo>
                        <a:pt x="138" y="48"/>
                      </a:lnTo>
                      <a:lnTo>
                        <a:pt x="144" y="48"/>
                      </a:lnTo>
                      <a:lnTo>
                        <a:pt x="150" y="54"/>
                      </a:lnTo>
                      <a:lnTo>
                        <a:pt x="156" y="54"/>
                      </a:lnTo>
                      <a:lnTo>
                        <a:pt x="162" y="54"/>
                      </a:lnTo>
                      <a:lnTo>
                        <a:pt x="168" y="60"/>
                      </a:lnTo>
                      <a:lnTo>
                        <a:pt x="174" y="60"/>
                      </a:lnTo>
                      <a:lnTo>
                        <a:pt x="180" y="66"/>
                      </a:lnTo>
                      <a:lnTo>
                        <a:pt x="186" y="66"/>
                      </a:lnTo>
                      <a:lnTo>
                        <a:pt x="192" y="72"/>
                      </a:lnTo>
                      <a:lnTo>
                        <a:pt x="198" y="72"/>
                      </a:lnTo>
                      <a:lnTo>
                        <a:pt x="204" y="78"/>
                      </a:lnTo>
                      <a:lnTo>
                        <a:pt x="210" y="78"/>
                      </a:lnTo>
                      <a:lnTo>
                        <a:pt x="216" y="84"/>
                      </a:lnTo>
                      <a:lnTo>
                        <a:pt x="222" y="84"/>
                      </a:lnTo>
                      <a:lnTo>
                        <a:pt x="228" y="90"/>
                      </a:lnTo>
                      <a:lnTo>
                        <a:pt x="234" y="90"/>
                      </a:lnTo>
                      <a:lnTo>
                        <a:pt x="240" y="96"/>
                      </a:lnTo>
                      <a:lnTo>
                        <a:pt x="246" y="102"/>
                      </a:lnTo>
                      <a:lnTo>
                        <a:pt x="252" y="102"/>
                      </a:lnTo>
                      <a:lnTo>
                        <a:pt x="258" y="108"/>
                      </a:lnTo>
                      <a:lnTo>
                        <a:pt x="264" y="108"/>
                      </a:lnTo>
                      <a:lnTo>
                        <a:pt x="270" y="114"/>
                      </a:lnTo>
                      <a:lnTo>
                        <a:pt x="276" y="120"/>
                      </a:lnTo>
                      <a:lnTo>
                        <a:pt x="282" y="120"/>
                      </a:lnTo>
                      <a:lnTo>
                        <a:pt x="288" y="126"/>
                      </a:lnTo>
                      <a:lnTo>
                        <a:pt x="294" y="126"/>
                      </a:lnTo>
                      <a:lnTo>
                        <a:pt x="300" y="132"/>
                      </a:lnTo>
                      <a:lnTo>
                        <a:pt x="306" y="132"/>
                      </a:lnTo>
                      <a:lnTo>
                        <a:pt x="312" y="138"/>
                      </a:lnTo>
                      <a:lnTo>
                        <a:pt x="318" y="144"/>
                      </a:lnTo>
                      <a:lnTo>
                        <a:pt x="324" y="144"/>
                      </a:lnTo>
                      <a:lnTo>
                        <a:pt x="330" y="150"/>
                      </a:lnTo>
                      <a:lnTo>
                        <a:pt x="336" y="150"/>
                      </a:lnTo>
                      <a:lnTo>
                        <a:pt x="342" y="156"/>
                      </a:lnTo>
                      <a:lnTo>
                        <a:pt x="348" y="156"/>
                      </a:lnTo>
                      <a:lnTo>
                        <a:pt x="354" y="162"/>
                      </a:lnTo>
                      <a:lnTo>
                        <a:pt x="360" y="162"/>
                      </a:lnTo>
                      <a:lnTo>
                        <a:pt x="366" y="168"/>
                      </a:lnTo>
                      <a:lnTo>
                        <a:pt x="372" y="168"/>
                      </a:lnTo>
                      <a:lnTo>
                        <a:pt x="378" y="174"/>
                      </a:lnTo>
                      <a:lnTo>
                        <a:pt x="384" y="180"/>
                      </a:lnTo>
                      <a:lnTo>
                        <a:pt x="390" y="180"/>
                      </a:lnTo>
                      <a:lnTo>
                        <a:pt x="396" y="186"/>
                      </a:lnTo>
                      <a:lnTo>
                        <a:pt x="402" y="186"/>
                      </a:lnTo>
                      <a:lnTo>
                        <a:pt x="408" y="192"/>
                      </a:lnTo>
                      <a:lnTo>
                        <a:pt x="414" y="198"/>
                      </a:lnTo>
                      <a:lnTo>
                        <a:pt x="420" y="198"/>
                      </a:lnTo>
                      <a:lnTo>
                        <a:pt x="426" y="204"/>
                      </a:lnTo>
                      <a:lnTo>
                        <a:pt x="432" y="204"/>
                      </a:lnTo>
                      <a:lnTo>
                        <a:pt x="438" y="210"/>
                      </a:lnTo>
                      <a:lnTo>
                        <a:pt x="444" y="210"/>
                      </a:lnTo>
                      <a:lnTo>
                        <a:pt x="450" y="216"/>
                      </a:lnTo>
                      <a:lnTo>
                        <a:pt x="456" y="216"/>
                      </a:lnTo>
                      <a:lnTo>
                        <a:pt x="462" y="216"/>
                      </a:lnTo>
                      <a:lnTo>
                        <a:pt x="468" y="222"/>
                      </a:lnTo>
                      <a:lnTo>
                        <a:pt x="474" y="222"/>
                      </a:lnTo>
                      <a:lnTo>
                        <a:pt x="480" y="222"/>
                      </a:lnTo>
                      <a:lnTo>
                        <a:pt x="486" y="228"/>
                      </a:lnTo>
                      <a:lnTo>
                        <a:pt x="492" y="228"/>
                      </a:lnTo>
                      <a:lnTo>
                        <a:pt x="498" y="228"/>
                      </a:lnTo>
                      <a:lnTo>
                        <a:pt x="504" y="234"/>
                      </a:lnTo>
                      <a:lnTo>
                        <a:pt x="510" y="234"/>
                      </a:lnTo>
                      <a:lnTo>
                        <a:pt x="516" y="234"/>
                      </a:lnTo>
                      <a:lnTo>
                        <a:pt x="522" y="240"/>
                      </a:lnTo>
                      <a:lnTo>
                        <a:pt x="528" y="240"/>
                      </a:lnTo>
                      <a:lnTo>
                        <a:pt x="534" y="240"/>
                      </a:lnTo>
                      <a:lnTo>
                        <a:pt x="540" y="240"/>
                      </a:lnTo>
                      <a:lnTo>
                        <a:pt x="546" y="246"/>
                      </a:lnTo>
                      <a:lnTo>
                        <a:pt x="552" y="246"/>
                      </a:lnTo>
                      <a:lnTo>
                        <a:pt x="558" y="246"/>
                      </a:lnTo>
                      <a:lnTo>
                        <a:pt x="564" y="252"/>
                      </a:lnTo>
                      <a:lnTo>
                        <a:pt x="570" y="252"/>
                      </a:lnTo>
                      <a:lnTo>
                        <a:pt x="576" y="252"/>
                      </a:lnTo>
                      <a:lnTo>
                        <a:pt x="582" y="252"/>
                      </a:lnTo>
                      <a:lnTo>
                        <a:pt x="588" y="258"/>
                      </a:lnTo>
                      <a:lnTo>
                        <a:pt x="594" y="258"/>
                      </a:lnTo>
                      <a:lnTo>
                        <a:pt x="600" y="258"/>
                      </a:lnTo>
                      <a:lnTo>
                        <a:pt x="606" y="258"/>
                      </a:lnTo>
                      <a:lnTo>
                        <a:pt x="612" y="264"/>
                      </a:lnTo>
                      <a:lnTo>
                        <a:pt x="618" y="264"/>
                      </a:lnTo>
                      <a:lnTo>
                        <a:pt x="624" y="264"/>
                      </a:lnTo>
                      <a:lnTo>
                        <a:pt x="630" y="264"/>
                      </a:lnTo>
                      <a:lnTo>
                        <a:pt x="636" y="264"/>
                      </a:lnTo>
                      <a:lnTo>
                        <a:pt x="642" y="264"/>
                      </a:lnTo>
                      <a:lnTo>
                        <a:pt x="648" y="264"/>
                      </a:lnTo>
                      <a:lnTo>
                        <a:pt x="654" y="264"/>
                      </a:lnTo>
                      <a:lnTo>
                        <a:pt x="660" y="264"/>
                      </a:lnTo>
                      <a:lnTo>
                        <a:pt x="666" y="264"/>
                      </a:lnTo>
                      <a:lnTo>
                        <a:pt x="672" y="264"/>
                      </a:lnTo>
                      <a:lnTo>
                        <a:pt x="678" y="264"/>
                      </a:lnTo>
                      <a:lnTo>
                        <a:pt x="684" y="264"/>
                      </a:lnTo>
                      <a:lnTo>
                        <a:pt x="690" y="264"/>
                      </a:lnTo>
                      <a:lnTo>
                        <a:pt x="696" y="264"/>
                      </a:lnTo>
                      <a:lnTo>
                        <a:pt x="702" y="264"/>
                      </a:lnTo>
                      <a:lnTo>
                        <a:pt x="708" y="264"/>
                      </a:lnTo>
                      <a:lnTo>
                        <a:pt x="714" y="264"/>
                      </a:lnTo>
                      <a:lnTo>
                        <a:pt x="720" y="264"/>
                      </a:lnTo>
                      <a:lnTo>
                        <a:pt x="726" y="264"/>
                      </a:lnTo>
                      <a:lnTo>
                        <a:pt x="732" y="264"/>
                      </a:lnTo>
                      <a:lnTo>
                        <a:pt x="738" y="264"/>
                      </a:lnTo>
                      <a:lnTo>
                        <a:pt x="744" y="264"/>
                      </a:lnTo>
                      <a:lnTo>
                        <a:pt x="750" y="258"/>
                      </a:lnTo>
                      <a:lnTo>
                        <a:pt x="756" y="258"/>
                      </a:lnTo>
                      <a:lnTo>
                        <a:pt x="762" y="258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98" name="Freeform 626"/>
                <p:cNvSpPr>
                  <a:spLocks/>
                </p:cNvSpPr>
                <p:nvPr/>
              </p:nvSpPr>
              <p:spPr bwMode="auto">
                <a:xfrm>
                  <a:off x="2508" y="2322"/>
                  <a:ext cx="762" cy="24"/>
                </a:xfrm>
                <a:custGeom>
                  <a:avLst/>
                  <a:gdLst/>
                  <a:ahLst/>
                  <a:cxnLst>
                    <a:cxn ang="0">
                      <a:pos x="12" y="18"/>
                    </a:cxn>
                    <a:cxn ang="0">
                      <a:pos x="30" y="18"/>
                    </a:cxn>
                    <a:cxn ang="0">
                      <a:pos x="48" y="18"/>
                    </a:cxn>
                    <a:cxn ang="0">
                      <a:pos x="66" y="18"/>
                    </a:cxn>
                    <a:cxn ang="0">
                      <a:pos x="84" y="12"/>
                    </a:cxn>
                    <a:cxn ang="0">
                      <a:pos x="102" y="12"/>
                    </a:cxn>
                    <a:cxn ang="0">
                      <a:pos x="120" y="6"/>
                    </a:cxn>
                    <a:cxn ang="0">
                      <a:pos x="138" y="6"/>
                    </a:cxn>
                    <a:cxn ang="0">
                      <a:pos x="156" y="6"/>
                    </a:cxn>
                    <a:cxn ang="0">
                      <a:pos x="174" y="6"/>
                    </a:cxn>
                    <a:cxn ang="0">
                      <a:pos x="192" y="6"/>
                    </a:cxn>
                    <a:cxn ang="0">
                      <a:pos x="210" y="6"/>
                    </a:cxn>
                    <a:cxn ang="0">
                      <a:pos x="228" y="6"/>
                    </a:cxn>
                    <a:cxn ang="0">
                      <a:pos x="246" y="6"/>
                    </a:cxn>
                    <a:cxn ang="0">
                      <a:pos x="264" y="6"/>
                    </a:cxn>
                    <a:cxn ang="0">
                      <a:pos x="282" y="6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6"/>
                    </a:cxn>
                    <a:cxn ang="0">
                      <a:pos x="444" y="6"/>
                    </a:cxn>
                    <a:cxn ang="0">
                      <a:pos x="462" y="6"/>
                    </a:cxn>
                    <a:cxn ang="0">
                      <a:pos x="480" y="6"/>
                    </a:cxn>
                    <a:cxn ang="0">
                      <a:pos x="498" y="6"/>
                    </a:cxn>
                    <a:cxn ang="0">
                      <a:pos x="516" y="6"/>
                    </a:cxn>
                    <a:cxn ang="0">
                      <a:pos x="534" y="6"/>
                    </a:cxn>
                    <a:cxn ang="0">
                      <a:pos x="552" y="6"/>
                    </a:cxn>
                    <a:cxn ang="0">
                      <a:pos x="570" y="6"/>
                    </a:cxn>
                    <a:cxn ang="0">
                      <a:pos x="588" y="6"/>
                    </a:cxn>
                    <a:cxn ang="0">
                      <a:pos x="606" y="6"/>
                    </a:cxn>
                    <a:cxn ang="0">
                      <a:pos x="624" y="6"/>
                    </a:cxn>
                    <a:cxn ang="0">
                      <a:pos x="642" y="6"/>
                    </a:cxn>
                    <a:cxn ang="0">
                      <a:pos x="660" y="6"/>
                    </a:cxn>
                    <a:cxn ang="0">
                      <a:pos x="678" y="6"/>
                    </a:cxn>
                    <a:cxn ang="0">
                      <a:pos x="696" y="6"/>
                    </a:cxn>
                    <a:cxn ang="0">
                      <a:pos x="714" y="6"/>
                    </a:cxn>
                    <a:cxn ang="0">
                      <a:pos x="732" y="6"/>
                    </a:cxn>
                    <a:cxn ang="0">
                      <a:pos x="750" y="6"/>
                    </a:cxn>
                  </a:cxnLst>
                  <a:rect l="0" t="0" r="r" b="b"/>
                  <a:pathLst>
                    <a:path w="762" h="24">
                      <a:moveTo>
                        <a:pt x="0" y="24"/>
                      </a:moveTo>
                      <a:lnTo>
                        <a:pt x="6" y="24"/>
                      </a:lnTo>
                      <a:lnTo>
                        <a:pt x="12" y="18"/>
                      </a:lnTo>
                      <a:lnTo>
                        <a:pt x="18" y="18"/>
                      </a:lnTo>
                      <a:lnTo>
                        <a:pt x="24" y="18"/>
                      </a:lnTo>
                      <a:lnTo>
                        <a:pt x="30" y="18"/>
                      </a:lnTo>
                      <a:lnTo>
                        <a:pt x="36" y="18"/>
                      </a:lnTo>
                      <a:lnTo>
                        <a:pt x="42" y="18"/>
                      </a:lnTo>
                      <a:lnTo>
                        <a:pt x="48" y="18"/>
                      </a:lnTo>
                      <a:lnTo>
                        <a:pt x="54" y="18"/>
                      </a:lnTo>
                      <a:lnTo>
                        <a:pt x="60" y="18"/>
                      </a:lnTo>
                      <a:lnTo>
                        <a:pt x="66" y="18"/>
                      </a:lnTo>
                      <a:lnTo>
                        <a:pt x="72" y="12"/>
                      </a:lnTo>
                      <a:lnTo>
                        <a:pt x="78" y="12"/>
                      </a:lnTo>
                      <a:lnTo>
                        <a:pt x="84" y="12"/>
                      </a:lnTo>
                      <a:lnTo>
                        <a:pt x="90" y="12"/>
                      </a:lnTo>
                      <a:lnTo>
                        <a:pt x="96" y="12"/>
                      </a:lnTo>
                      <a:lnTo>
                        <a:pt x="102" y="12"/>
                      </a:lnTo>
                      <a:lnTo>
                        <a:pt x="108" y="12"/>
                      </a:lnTo>
                      <a:lnTo>
                        <a:pt x="114" y="12"/>
                      </a:lnTo>
                      <a:lnTo>
                        <a:pt x="120" y="6"/>
                      </a:lnTo>
                      <a:lnTo>
                        <a:pt x="126" y="6"/>
                      </a:lnTo>
                      <a:lnTo>
                        <a:pt x="132" y="6"/>
                      </a:lnTo>
                      <a:lnTo>
                        <a:pt x="138" y="6"/>
                      </a:lnTo>
                      <a:lnTo>
                        <a:pt x="144" y="6"/>
                      </a:lnTo>
                      <a:lnTo>
                        <a:pt x="150" y="6"/>
                      </a:lnTo>
                      <a:lnTo>
                        <a:pt x="156" y="6"/>
                      </a:lnTo>
                      <a:lnTo>
                        <a:pt x="162" y="6"/>
                      </a:lnTo>
                      <a:lnTo>
                        <a:pt x="168" y="6"/>
                      </a:lnTo>
                      <a:lnTo>
                        <a:pt x="174" y="6"/>
                      </a:lnTo>
                      <a:lnTo>
                        <a:pt x="180" y="6"/>
                      </a:lnTo>
                      <a:lnTo>
                        <a:pt x="186" y="6"/>
                      </a:lnTo>
                      <a:lnTo>
                        <a:pt x="192" y="6"/>
                      </a:lnTo>
                      <a:lnTo>
                        <a:pt x="198" y="6"/>
                      </a:lnTo>
                      <a:lnTo>
                        <a:pt x="204" y="6"/>
                      </a:lnTo>
                      <a:lnTo>
                        <a:pt x="210" y="6"/>
                      </a:lnTo>
                      <a:lnTo>
                        <a:pt x="216" y="6"/>
                      </a:lnTo>
                      <a:lnTo>
                        <a:pt x="222" y="6"/>
                      </a:lnTo>
                      <a:lnTo>
                        <a:pt x="228" y="6"/>
                      </a:lnTo>
                      <a:lnTo>
                        <a:pt x="234" y="6"/>
                      </a:lnTo>
                      <a:lnTo>
                        <a:pt x="240" y="6"/>
                      </a:lnTo>
                      <a:lnTo>
                        <a:pt x="246" y="6"/>
                      </a:lnTo>
                      <a:lnTo>
                        <a:pt x="252" y="6"/>
                      </a:lnTo>
                      <a:lnTo>
                        <a:pt x="258" y="6"/>
                      </a:lnTo>
                      <a:lnTo>
                        <a:pt x="264" y="6"/>
                      </a:lnTo>
                      <a:lnTo>
                        <a:pt x="270" y="6"/>
                      </a:lnTo>
                      <a:lnTo>
                        <a:pt x="276" y="6"/>
                      </a:lnTo>
                      <a:lnTo>
                        <a:pt x="282" y="6"/>
                      </a:lnTo>
                      <a:lnTo>
                        <a:pt x="288" y="6"/>
                      </a:lnTo>
                      <a:lnTo>
                        <a:pt x="294" y="6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6"/>
                      </a:lnTo>
                      <a:lnTo>
                        <a:pt x="426" y="6"/>
                      </a:lnTo>
                      <a:lnTo>
                        <a:pt x="432" y="6"/>
                      </a:lnTo>
                      <a:lnTo>
                        <a:pt x="438" y="6"/>
                      </a:lnTo>
                      <a:lnTo>
                        <a:pt x="444" y="6"/>
                      </a:lnTo>
                      <a:lnTo>
                        <a:pt x="450" y="6"/>
                      </a:lnTo>
                      <a:lnTo>
                        <a:pt x="456" y="6"/>
                      </a:lnTo>
                      <a:lnTo>
                        <a:pt x="462" y="6"/>
                      </a:lnTo>
                      <a:lnTo>
                        <a:pt x="468" y="6"/>
                      </a:lnTo>
                      <a:lnTo>
                        <a:pt x="474" y="6"/>
                      </a:lnTo>
                      <a:lnTo>
                        <a:pt x="480" y="6"/>
                      </a:lnTo>
                      <a:lnTo>
                        <a:pt x="486" y="6"/>
                      </a:lnTo>
                      <a:lnTo>
                        <a:pt x="492" y="6"/>
                      </a:lnTo>
                      <a:lnTo>
                        <a:pt x="498" y="6"/>
                      </a:lnTo>
                      <a:lnTo>
                        <a:pt x="504" y="6"/>
                      </a:lnTo>
                      <a:lnTo>
                        <a:pt x="510" y="6"/>
                      </a:lnTo>
                      <a:lnTo>
                        <a:pt x="516" y="6"/>
                      </a:lnTo>
                      <a:lnTo>
                        <a:pt x="522" y="6"/>
                      </a:lnTo>
                      <a:lnTo>
                        <a:pt x="528" y="6"/>
                      </a:lnTo>
                      <a:lnTo>
                        <a:pt x="534" y="6"/>
                      </a:lnTo>
                      <a:lnTo>
                        <a:pt x="540" y="6"/>
                      </a:lnTo>
                      <a:lnTo>
                        <a:pt x="546" y="6"/>
                      </a:lnTo>
                      <a:lnTo>
                        <a:pt x="552" y="6"/>
                      </a:lnTo>
                      <a:lnTo>
                        <a:pt x="558" y="6"/>
                      </a:lnTo>
                      <a:lnTo>
                        <a:pt x="564" y="6"/>
                      </a:lnTo>
                      <a:lnTo>
                        <a:pt x="570" y="6"/>
                      </a:lnTo>
                      <a:lnTo>
                        <a:pt x="576" y="6"/>
                      </a:lnTo>
                      <a:lnTo>
                        <a:pt x="582" y="6"/>
                      </a:lnTo>
                      <a:lnTo>
                        <a:pt x="588" y="6"/>
                      </a:lnTo>
                      <a:lnTo>
                        <a:pt x="594" y="6"/>
                      </a:lnTo>
                      <a:lnTo>
                        <a:pt x="600" y="6"/>
                      </a:lnTo>
                      <a:lnTo>
                        <a:pt x="606" y="6"/>
                      </a:lnTo>
                      <a:lnTo>
                        <a:pt x="612" y="6"/>
                      </a:lnTo>
                      <a:lnTo>
                        <a:pt x="618" y="6"/>
                      </a:lnTo>
                      <a:lnTo>
                        <a:pt x="624" y="6"/>
                      </a:lnTo>
                      <a:lnTo>
                        <a:pt x="630" y="6"/>
                      </a:lnTo>
                      <a:lnTo>
                        <a:pt x="636" y="6"/>
                      </a:lnTo>
                      <a:lnTo>
                        <a:pt x="642" y="6"/>
                      </a:lnTo>
                      <a:lnTo>
                        <a:pt x="648" y="6"/>
                      </a:lnTo>
                      <a:lnTo>
                        <a:pt x="654" y="6"/>
                      </a:lnTo>
                      <a:lnTo>
                        <a:pt x="660" y="6"/>
                      </a:lnTo>
                      <a:lnTo>
                        <a:pt x="666" y="6"/>
                      </a:lnTo>
                      <a:lnTo>
                        <a:pt x="672" y="6"/>
                      </a:lnTo>
                      <a:lnTo>
                        <a:pt x="678" y="6"/>
                      </a:lnTo>
                      <a:lnTo>
                        <a:pt x="684" y="6"/>
                      </a:lnTo>
                      <a:lnTo>
                        <a:pt x="690" y="6"/>
                      </a:lnTo>
                      <a:lnTo>
                        <a:pt x="696" y="6"/>
                      </a:lnTo>
                      <a:lnTo>
                        <a:pt x="702" y="6"/>
                      </a:lnTo>
                      <a:lnTo>
                        <a:pt x="708" y="6"/>
                      </a:lnTo>
                      <a:lnTo>
                        <a:pt x="714" y="6"/>
                      </a:lnTo>
                      <a:lnTo>
                        <a:pt x="720" y="6"/>
                      </a:lnTo>
                      <a:lnTo>
                        <a:pt x="726" y="6"/>
                      </a:lnTo>
                      <a:lnTo>
                        <a:pt x="732" y="6"/>
                      </a:lnTo>
                      <a:lnTo>
                        <a:pt x="738" y="6"/>
                      </a:lnTo>
                      <a:lnTo>
                        <a:pt x="744" y="6"/>
                      </a:lnTo>
                      <a:lnTo>
                        <a:pt x="750" y="6"/>
                      </a:lnTo>
                      <a:lnTo>
                        <a:pt x="756" y="6"/>
                      </a:lnTo>
                      <a:lnTo>
                        <a:pt x="762" y="6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499" name="Freeform 627"/>
                <p:cNvSpPr>
                  <a:spLocks/>
                </p:cNvSpPr>
                <p:nvPr/>
              </p:nvSpPr>
              <p:spPr bwMode="auto">
                <a:xfrm>
                  <a:off x="3270" y="2328"/>
                  <a:ext cx="462" cy="12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6"/>
                    </a:cxn>
                    <a:cxn ang="0">
                      <a:pos x="90" y="6"/>
                    </a:cxn>
                    <a:cxn ang="0">
                      <a:pos x="102" y="6"/>
                    </a:cxn>
                    <a:cxn ang="0">
                      <a:pos x="114" y="6"/>
                    </a:cxn>
                    <a:cxn ang="0">
                      <a:pos x="126" y="6"/>
                    </a:cxn>
                    <a:cxn ang="0">
                      <a:pos x="138" y="6"/>
                    </a:cxn>
                    <a:cxn ang="0">
                      <a:pos x="150" y="6"/>
                    </a:cxn>
                    <a:cxn ang="0">
                      <a:pos x="162" y="6"/>
                    </a:cxn>
                    <a:cxn ang="0">
                      <a:pos x="174" y="6"/>
                    </a:cxn>
                    <a:cxn ang="0">
                      <a:pos x="186" y="6"/>
                    </a:cxn>
                    <a:cxn ang="0">
                      <a:pos x="198" y="6"/>
                    </a:cxn>
                    <a:cxn ang="0">
                      <a:pos x="210" y="6"/>
                    </a:cxn>
                    <a:cxn ang="0">
                      <a:pos x="222" y="6"/>
                    </a:cxn>
                    <a:cxn ang="0">
                      <a:pos x="234" y="6"/>
                    </a:cxn>
                    <a:cxn ang="0">
                      <a:pos x="246" y="6"/>
                    </a:cxn>
                    <a:cxn ang="0">
                      <a:pos x="258" y="6"/>
                    </a:cxn>
                    <a:cxn ang="0">
                      <a:pos x="270" y="6"/>
                    </a:cxn>
                    <a:cxn ang="0">
                      <a:pos x="282" y="6"/>
                    </a:cxn>
                    <a:cxn ang="0">
                      <a:pos x="294" y="6"/>
                    </a:cxn>
                    <a:cxn ang="0">
                      <a:pos x="306" y="6"/>
                    </a:cxn>
                    <a:cxn ang="0">
                      <a:pos x="318" y="6"/>
                    </a:cxn>
                    <a:cxn ang="0">
                      <a:pos x="330" y="6"/>
                    </a:cxn>
                    <a:cxn ang="0">
                      <a:pos x="342" y="6"/>
                    </a:cxn>
                    <a:cxn ang="0">
                      <a:pos x="354" y="6"/>
                    </a:cxn>
                    <a:cxn ang="0">
                      <a:pos x="366" y="6"/>
                    </a:cxn>
                    <a:cxn ang="0">
                      <a:pos x="378" y="12"/>
                    </a:cxn>
                    <a:cxn ang="0">
                      <a:pos x="390" y="12"/>
                    </a:cxn>
                    <a:cxn ang="0">
                      <a:pos x="402" y="12"/>
                    </a:cxn>
                    <a:cxn ang="0">
                      <a:pos x="414" y="12"/>
                    </a:cxn>
                    <a:cxn ang="0">
                      <a:pos x="426" y="12"/>
                    </a:cxn>
                    <a:cxn ang="0">
                      <a:pos x="438" y="12"/>
                    </a:cxn>
                    <a:cxn ang="0">
                      <a:pos x="450" y="12"/>
                    </a:cxn>
                    <a:cxn ang="0">
                      <a:pos x="462" y="12"/>
                    </a:cxn>
                  </a:cxnLst>
                  <a:rect l="0" t="0" r="r" b="b"/>
                  <a:pathLst>
                    <a:path w="462" h="1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6"/>
                      </a:lnTo>
                      <a:lnTo>
                        <a:pt x="78" y="6"/>
                      </a:lnTo>
                      <a:lnTo>
                        <a:pt x="84" y="6"/>
                      </a:lnTo>
                      <a:lnTo>
                        <a:pt x="90" y="6"/>
                      </a:lnTo>
                      <a:lnTo>
                        <a:pt x="96" y="6"/>
                      </a:lnTo>
                      <a:lnTo>
                        <a:pt x="102" y="6"/>
                      </a:lnTo>
                      <a:lnTo>
                        <a:pt x="108" y="6"/>
                      </a:lnTo>
                      <a:lnTo>
                        <a:pt x="114" y="6"/>
                      </a:lnTo>
                      <a:lnTo>
                        <a:pt x="120" y="6"/>
                      </a:lnTo>
                      <a:lnTo>
                        <a:pt x="126" y="6"/>
                      </a:lnTo>
                      <a:lnTo>
                        <a:pt x="132" y="6"/>
                      </a:lnTo>
                      <a:lnTo>
                        <a:pt x="138" y="6"/>
                      </a:lnTo>
                      <a:lnTo>
                        <a:pt x="144" y="6"/>
                      </a:lnTo>
                      <a:lnTo>
                        <a:pt x="150" y="6"/>
                      </a:lnTo>
                      <a:lnTo>
                        <a:pt x="156" y="6"/>
                      </a:lnTo>
                      <a:lnTo>
                        <a:pt x="162" y="6"/>
                      </a:lnTo>
                      <a:lnTo>
                        <a:pt x="168" y="6"/>
                      </a:lnTo>
                      <a:lnTo>
                        <a:pt x="174" y="6"/>
                      </a:lnTo>
                      <a:lnTo>
                        <a:pt x="180" y="6"/>
                      </a:lnTo>
                      <a:lnTo>
                        <a:pt x="186" y="6"/>
                      </a:lnTo>
                      <a:lnTo>
                        <a:pt x="192" y="6"/>
                      </a:lnTo>
                      <a:lnTo>
                        <a:pt x="198" y="6"/>
                      </a:lnTo>
                      <a:lnTo>
                        <a:pt x="204" y="6"/>
                      </a:lnTo>
                      <a:lnTo>
                        <a:pt x="210" y="6"/>
                      </a:lnTo>
                      <a:lnTo>
                        <a:pt x="216" y="6"/>
                      </a:lnTo>
                      <a:lnTo>
                        <a:pt x="222" y="6"/>
                      </a:lnTo>
                      <a:lnTo>
                        <a:pt x="228" y="6"/>
                      </a:lnTo>
                      <a:lnTo>
                        <a:pt x="234" y="6"/>
                      </a:lnTo>
                      <a:lnTo>
                        <a:pt x="240" y="6"/>
                      </a:lnTo>
                      <a:lnTo>
                        <a:pt x="246" y="6"/>
                      </a:lnTo>
                      <a:lnTo>
                        <a:pt x="252" y="6"/>
                      </a:lnTo>
                      <a:lnTo>
                        <a:pt x="258" y="6"/>
                      </a:lnTo>
                      <a:lnTo>
                        <a:pt x="264" y="6"/>
                      </a:lnTo>
                      <a:lnTo>
                        <a:pt x="270" y="6"/>
                      </a:lnTo>
                      <a:lnTo>
                        <a:pt x="276" y="6"/>
                      </a:lnTo>
                      <a:lnTo>
                        <a:pt x="282" y="6"/>
                      </a:lnTo>
                      <a:lnTo>
                        <a:pt x="288" y="6"/>
                      </a:lnTo>
                      <a:lnTo>
                        <a:pt x="294" y="6"/>
                      </a:lnTo>
                      <a:lnTo>
                        <a:pt x="300" y="6"/>
                      </a:lnTo>
                      <a:lnTo>
                        <a:pt x="306" y="6"/>
                      </a:lnTo>
                      <a:lnTo>
                        <a:pt x="312" y="6"/>
                      </a:lnTo>
                      <a:lnTo>
                        <a:pt x="318" y="6"/>
                      </a:lnTo>
                      <a:lnTo>
                        <a:pt x="324" y="6"/>
                      </a:lnTo>
                      <a:lnTo>
                        <a:pt x="330" y="6"/>
                      </a:lnTo>
                      <a:lnTo>
                        <a:pt x="336" y="6"/>
                      </a:lnTo>
                      <a:lnTo>
                        <a:pt x="342" y="6"/>
                      </a:lnTo>
                      <a:lnTo>
                        <a:pt x="348" y="6"/>
                      </a:lnTo>
                      <a:lnTo>
                        <a:pt x="354" y="6"/>
                      </a:lnTo>
                      <a:lnTo>
                        <a:pt x="360" y="6"/>
                      </a:lnTo>
                      <a:lnTo>
                        <a:pt x="366" y="6"/>
                      </a:lnTo>
                      <a:lnTo>
                        <a:pt x="372" y="12"/>
                      </a:lnTo>
                      <a:lnTo>
                        <a:pt x="378" y="12"/>
                      </a:lnTo>
                      <a:lnTo>
                        <a:pt x="384" y="12"/>
                      </a:lnTo>
                      <a:lnTo>
                        <a:pt x="390" y="12"/>
                      </a:lnTo>
                      <a:lnTo>
                        <a:pt x="396" y="12"/>
                      </a:lnTo>
                      <a:lnTo>
                        <a:pt x="402" y="12"/>
                      </a:lnTo>
                      <a:lnTo>
                        <a:pt x="408" y="12"/>
                      </a:lnTo>
                      <a:lnTo>
                        <a:pt x="414" y="12"/>
                      </a:lnTo>
                      <a:lnTo>
                        <a:pt x="420" y="12"/>
                      </a:lnTo>
                      <a:lnTo>
                        <a:pt x="426" y="12"/>
                      </a:lnTo>
                      <a:lnTo>
                        <a:pt x="432" y="12"/>
                      </a:lnTo>
                      <a:lnTo>
                        <a:pt x="438" y="12"/>
                      </a:lnTo>
                      <a:lnTo>
                        <a:pt x="444" y="12"/>
                      </a:lnTo>
                      <a:lnTo>
                        <a:pt x="450" y="12"/>
                      </a:lnTo>
                      <a:lnTo>
                        <a:pt x="456" y="12"/>
                      </a:lnTo>
                      <a:lnTo>
                        <a:pt x="462" y="12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00" name="Freeform 628"/>
                <p:cNvSpPr>
                  <a:spLocks/>
                </p:cNvSpPr>
                <p:nvPr/>
              </p:nvSpPr>
              <p:spPr bwMode="auto">
                <a:xfrm>
                  <a:off x="1032" y="2034"/>
                  <a:ext cx="738" cy="78"/>
                </a:xfrm>
                <a:custGeom>
                  <a:avLst/>
                  <a:gdLst/>
                  <a:ahLst/>
                  <a:cxnLst>
                    <a:cxn ang="0">
                      <a:pos x="0" y="48"/>
                    </a:cxn>
                    <a:cxn ang="0">
                      <a:pos x="18" y="54"/>
                    </a:cxn>
                    <a:cxn ang="0">
                      <a:pos x="30" y="60"/>
                    </a:cxn>
                    <a:cxn ang="0">
                      <a:pos x="42" y="78"/>
                    </a:cxn>
                    <a:cxn ang="0">
                      <a:pos x="60" y="78"/>
                    </a:cxn>
                    <a:cxn ang="0">
                      <a:pos x="78" y="78"/>
                    </a:cxn>
                    <a:cxn ang="0">
                      <a:pos x="96" y="72"/>
                    </a:cxn>
                    <a:cxn ang="0">
                      <a:pos x="114" y="72"/>
                    </a:cxn>
                    <a:cxn ang="0">
                      <a:pos x="132" y="72"/>
                    </a:cxn>
                    <a:cxn ang="0">
                      <a:pos x="150" y="72"/>
                    </a:cxn>
                    <a:cxn ang="0">
                      <a:pos x="168" y="72"/>
                    </a:cxn>
                    <a:cxn ang="0">
                      <a:pos x="186" y="72"/>
                    </a:cxn>
                    <a:cxn ang="0">
                      <a:pos x="204" y="66"/>
                    </a:cxn>
                    <a:cxn ang="0">
                      <a:pos x="222" y="60"/>
                    </a:cxn>
                    <a:cxn ang="0">
                      <a:pos x="240" y="60"/>
                    </a:cxn>
                    <a:cxn ang="0">
                      <a:pos x="258" y="54"/>
                    </a:cxn>
                    <a:cxn ang="0">
                      <a:pos x="276" y="48"/>
                    </a:cxn>
                    <a:cxn ang="0">
                      <a:pos x="294" y="42"/>
                    </a:cxn>
                    <a:cxn ang="0">
                      <a:pos x="312" y="42"/>
                    </a:cxn>
                    <a:cxn ang="0">
                      <a:pos x="330" y="42"/>
                    </a:cxn>
                    <a:cxn ang="0">
                      <a:pos x="348" y="36"/>
                    </a:cxn>
                    <a:cxn ang="0">
                      <a:pos x="366" y="36"/>
                    </a:cxn>
                    <a:cxn ang="0">
                      <a:pos x="384" y="36"/>
                    </a:cxn>
                    <a:cxn ang="0">
                      <a:pos x="402" y="30"/>
                    </a:cxn>
                    <a:cxn ang="0">
                      <a:pos x="420" y="30"/>
                    </a:cxn>
                    <a:cxn ang="0">
                      <a:pos x="438" y="30"/>
                    </a:cxn>
                    <a:cxn ang="0">
                      <a:pos x="456" y="30"/>
                    </a:cxn>
                    <a:cxn ang="0">
                      <a:pos x="474" y="24"/>
                    </a:cxn>
                    <a:cxn ang="0">
                      <a:pos x="492" y="24"/>
                    </a:cxn>
                    <a:cxn ang="0">
                      <a:pos x="510" y="18"/>
                    </a:cxn>
                    <a:cxn ang="0">
                      <a:pos x="528" y="18"/>
                    </a:cxn>
                    <a:cxn ang="0">
                      <a:pos x="546" y="12"/>
                    </a:cxn>
                    <a:cxn ang="0">
                      <a:pos x="564" y="12"/>
                    </a:cxn>
                    <a:cxn ang="0">
                      <a:pos x="582" y="6"/>
                    </a:cxn>
                    <a:cxn ang="0">
                      <a:pos x="600" y="6"/>
                    </a:cxn>
                    <a:cxn ang="0">
                      <a:pos x="618" y="6"/>
                    </a:cxn>
                    <a:cxn ang="0">
                      <a:pos x="636" y="0"/>
                    </a:cxn>
                    <a:cxn ang="0">
                      <a:pos x="654" y="0"/>
                    </a:cxn>
                    <a:cxn ang="0">
                      <a:pos x="672" y="6"/>
                    </a:cxn>
                    <a:cxn ang="0">
                      <a:pos x="690" y="6"/>
                    </a:cxn>
                    <a:cxn ang="0">
                      <a:pos x="708" y="12"/>
                    </a:cxn>
                    <a:cxn ang="0">
                      <a:pos x="726" y="18"/>
                    </a:cxn>
                  </a:cxnLst>
                  <a:rect l="0" t="0" r="r" b="b"/>
                  <a:pathLst>
                    <a:path w="738" h="78">
                      <a:moveTo>
                        <a:pt x="0" y="48"/>
                      </a:moveTo>
                      <a:lnTo>
                        <a:pt x="0" y="54"/>
                      </a:lnTo>
                      <a:lnTo>
                        <a:pt x="0" y="48"/>
                      </a:lnTo>
                      <a:lnTo>
                        <a:pt x="6" y="48"/>
                      </a:lnTo>
                      <a:lnTo>
                        <a:pt x="12" y="54"/>
                      </a:lnTo>
                      <a:lnTo>
                        <a:pt x="18" y="54"/>
                      </a:lnTo>
                      <a:lnTo>
                        <a:pt x="30" y="54"/>
                      </a:lnTo>
                      <a:lnTo>
                        <a:pt x="24" y="54"/>
                      </a:lnTo>
                      <a:lnTo>
                        <a:pt x="30" y="60"/>
                      </a:lnTo>
                      <a:lnTo>
                        <a:pt x="36" y="66"/>
                      </a:lnTo>
                      <a:lnTo>
                        <a:pt x="48" y="78"/>
                      </a:lnTo>
                      <a:lnTo>
                        <a:pt x="42" y="78"/>
                      </a:lnTo>
                      <a:lnTo>
                        <a:pt x="48" y="78"/>
                      </a:lnTo>
                      <a:lnTo>
                        <a:pt x="54" y="78"/>
                      </a:lnTo>
                      <a:lnTo>
                        <a:pt x="60" y="78"/>
                      </a:lnTo>
                      <a:lnTo>
                        <a:pt x="66" y="78"/>
                      </a:lnTo>
                      <a:lnTo>
                        <a:pt x="72" y="78"/>
                      </a:lnTo>
                      <a:lnTo>
                        <a:pt x="78" y="78"/>
                      </a:lnTo>
                      <a:lnTo>
                        <a:pt x="84" y="78"/>
                      </a:lnTo>
                      <a:lnTo>
                        <a:pt x="90" y="78"/>
                      </a:lnTo>
                      <a:lnTo>
                        <a:pt x="96" y="72"/>
                      </a:lnTo>
                      <a:lnTo>
                        <a:pt x="102" y="78"/>
                      </a:lnTo>
                      <a:lnTo>
                        <a:pt x="108" y="78"/>
                      </a:lnTo>
                      <a:lnTo>
                        <a:pt x="114" y="72"/>
                      </a:lnTo>
                      <a:lnTo>
                        <a:pt x="120" y="72"/>
                      </a:lnTo>
                      <a:lnTo>
                        <a:pt x="126" y="72"/>
                      </a:lnTo>
                      <a:lnTo>
                        <a:pt x="132" y="72"/>
                      </a:lnTo>
                      <a:lnTo>
                        <a:pt x="138" y="72"/>
                      </a:lnTo>
                      <a:lnTo>
                        <a:pt x="144" y="72"/>
                      </a:lnTo>
                      <a:lnTo>
                        <a:pt x="150" y="72"/>
                      </a:lnTo>
                      <a:lnTo>
                        <a:pt x="156" y="72"/>
                      </a:lnTo>
                      <a:lnTo>
                        <a:pt x="162" y="72"/>
                      </a:lnTo>
                      <a:lnTo>
                        <a:pt x="168" y="72"/>
                      </a:lnTo>
                      <a:lnTo>
                        <a:pt x="174" y="72"/>
                      </a:lnTo>
                      <a:lnTo>
                        <a:pt x="180" y="72"/>
                      </a:lnTo>
                      <a:lnTo>
                        <a:pt x="186" y="72"/>
                      </a:lnTo>
                      <a:lnTo>
                        <a:pt x="192" y="66"/>
                      </a:lnTo>
                      <a:lnTo>
                        <a:pt x="198" y="66"/>
                      </a:lnTo>
                      <a:lnTo>
                        <a:pt x="204" y="66"/>
                      </a:lnTo>
                      <a:lnTo>
                        <a:pt x="210" y="60"/>
                      </a:lnTo>
                      <a:lnTo>
                        <a:pt x="216" y="60"/>
                      </a:lnTo>
                      <a:lnTo>
                        <a:pt x="222" y="60"/>
                      </a:lnTo>
                      <a:lnTo>
                        <a:pt x="228" y="60"/>
                      </a:lnTo>
                      <a:lnTo>
                        <a:pt x="234" y="60"/>
                      </a:lnTo>
                      <a:lnTo>
                        <a:pt x="240" y="60"/>
                      </a:lnTo>
                      <a:lnTo>
                        <a:pt x="246" y="60"/>
                      </a:lnTo>
                      <a:lnTo>
                        <a:pt x="252" y="54"/>
                      </a:lnTo>
                      <a:lnTo>
                        <a:pt x="258" y="54"/>
                      </a:lnTo>
                      <a:lnTo>
                        <a:pt x="264" y="48"/>
                      </a:lnTo>
                      <a:lnTo>
                        <a:pt x="270" y="48"/>
                      </a:lnTo>
                      <a:lnTo>
                        <a:pt x="276" y="48"/>
                      </a:lnTo>
                      <a:lnTo>
                        <a:pt x="282" y="42"/>
                      </a:lnTo>
                      <a:lnTo>
                        <a:pt x="288" y="42"/>
                      </a:lnTo>
                      <a:lnTo>
                        <a:pt x="294" y="42"/>
                      </a:lnTo>
                      <a:lnTo>
                        <a:pt x="300" y="42"/>
                      </a:lnTo>
                      <a:lnTo>
                        <a:pt x="306" y="42"/>
                      </a:lnTo>
                      <a:lnTo>
                        <a:pt x="312" y="42"/>
                      </a:lnTo>
                      <a:lnTo>
                        <a:pt x="318" y="42"/>
                      </a:lnTo>
                      <a:lnTo>
                        <a:pt x="324" y="42"/>
                      </a:lnTo>
                      <a:lnTo>
                        <a:pt x="330" y="42"/>
                      </a:lnTo>
                      <a:lnTo>
                        <a:pt x="336" y="36"/>
                      </a:lnTo>
                      <a:lnTo>
                        <a:pt x="342" y="36"/>
                      </a:lnTo>
                      <a:lnTo>
                        <a:pt x="348" y="36"/>
                      </a:lnTo>
                      <a:lnTo>
                        <a:pt x="354" y="36"/>
                      </a:lnTo>
                      <a:lnTo>
                        <a:pt x="360" y="36"/>
                      </a:lnTo>
                      <a:lnTo>
                        <a:pt x="366" y="36"/>
                      </a:lnTo>
                      <a:lnTo>
                        <a:pt x="372" y="36"/>
                      </a:lnTo>
                      <a:lnTo>
                        <a:pt x="378" y="36"/>
                      </a:lnTo>
                      <a:lnTo>
                        <a:pt x="384" y="36"/>
                      </a:lnTo>
                      <a:lnTo>
                        <a:pt x="390" y="36"/>
                      </a:lnTo>
                      <a:lnTo>
                        <a:pt x="396" y="30"/>
                      </a:lnTo>
                      <a:lnTo>
                        <a:pt x="402" y="30"/>
                      </a:lnTo>
                      <a:lnTo>
                        <a:pt x="408" y="30"/>
                      </a:lnTo>
                      <a:lnTo>
                        <a:pt x="414" y="30"/>
                      </a:lnTo>
                      <a:lnTo>
                        <a:pt x="420" y="30"/>
                      </a:lnTo>
                      <a:lnTo>
                        <a:pt x="426" y="30"/>
                      </a:lnTo>
                      <a:lnTo>
                        <a:pt x="432" y="30"/>
                      </a:lnTo>
                      <a:lnTo>
                        <a:pt x="438" y="30"/>
                      </a:lnTo>
                      <a:lnTo>
                        <a:pt x="444" y="30"/>
                      </a:lnTo>
                      <a:lnTo>
                        <a:pt x="450" y="30"/>
                      </a:lnTo>
                      <a:lnTo>
                        <a:pt x="456" y="30"/>
                      </a:lnTo>
                      <a:lnTo>
                        <a:pt x="462" y="24"/>
                      </a:lnTo>
                      <a:lnTo>
                        <a:pt x="468" y="24"/>
                      </a:lnTo>
                      <a:lnTo>
                        <a:pt x="474" y="24"/>
                      </a:lnTo>
                      <a:lnTo>
                        <a:pt x="480" y="24"/>
                      </a:lnTo>
                      <a:lnTo>
                        <a:pt x="486" y="24"/>
                      </a:lnTo>
                      <a:lnTo>
                        <a:pt x="492" y="24"/>
                      </a:lnTo>
                      <a:lnTo>
                        <a:pt x="498" y="24"/>
                      </a:lnTo>
                      <a:lnTo>
                        <a:pt x="504" y="18"/>
                      </a:lnTo>
                      <a:lnTo>
                        <a:pt x="510" y="18"/>
                      </a:lnTo>
                      <a:lnTo>
                        <a:pt x="516" y="18"/>
                      </a:lnTo>
                      <a:lnTo>
                        <a:pt x="522" y="18"/>
                      </a:lnTo>
                      <a:lnTo>
                        <a:pt x="528" y="18"/>
                      </a:lnTo>
                      <a:lnTo>
                        <a:pt x="534" y="18"/>
                      </a:lnTo>
                      <a:lnTo>
                        <a:pt x="540" y="18"/>
                      </a:lnTo>
                      <a:lnTo>
                        <a:pt x="546" y="12"/>
                      </a:lnTo>
                      <a:lnTo>
                        <a:pt x="552" y="12"/>
                      </a:lnTo>
                      <a:lnTo>
                        <a:pt x="558" y="12"/>
                      </a:lnTo>
                      <a:lnTo>
                        <a:pt x="564" y="12"/>
                      </a:lnTo>
                      <a:lnTo>
                        <a:pt x="570" y="12"/>
                      </a:lnTo>
                      <a:lnTo>
                        <a:pt x="576" y="6"/>
                      </a:lnTo>
                      <a:lnTo>
                        <a:pt x="582" y="6"/>
                      </a:lnTo>
                      <a:lnTo>
                        <a:pt x="588" y="6"/>
                      </a:lnTo>
                      <a:lnTo>
                        <a:pt x="594" y="6"/>
                      </a:lnTo>
                      <a:lnTo>
                        <a:pt x="600" y="6"/>
                      </a:lnTo>
                      <a:lnTo>
                        <a:pt x="606" y="6"/>
                      </a:lnTo>
                      <a:lnTo>
                        <a:pt x="612" y="6"/>
                      </a:lnTo>
                      <a:lnTo>
                        <a:pt x="618" y="6"/>
                      </a:lnTo>
                      <a:lnTo>
                        <a:pt x="624" y="6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6"/>
                      </a:lnTo>
                      <a:lnTo>
                        <a:pt x="666" y="6"/>
                      </a:lnTo>
                      <a:lnTo>
                        <a:pt x="672" y="6"/>
                      </a:lnTo>
                      <a:lnTo>
                        <a:pt x="678" y="6"/>
                      </a:lnTo>
                      <a:lnTo>
                        <a:pt x="684" y="6"/>
                      </a:lnTo>
                      <a:lnTo>
                        <a:pt x="690" y="6"/>
                      </a:lnTo>
                      <a:lnTo>
                        <a:pt x="696" y="6"/>
                      </a:lnTo>
                      <a:lnTo>
                        <a:pt x="702" y="12"/>
                      </a:lnTo>
                      <a:lnTo>
                        <a:pt x="708" y="12"/>
                      </a:lnTo>
                      <a:lnTo>
                        <a:pt x="714" y="12"/>
                      </a:lnTo>
                      <a:lnTo>
                        <a:pt x="720" y="12"/>
                      </a:lnTo>
                      <a:lnTo>
                        <a:pt x="726" y="18"/>
                      </a:lnTo>
                      <a:lnTo>
                        <a:pt x="732" y="18"/>
                      </a:lnTo>
                      <a:lnTo>
                        <a:pt x="738" y="18"/>
                      </a:lnTo>
                    </a:path>
                  </a:pathLst>
                </a:custGeom>
                <a:noFill/>
                <a:ln w="12700">
                  <a:solidFill>
                    <a:srgbClr val="BFB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01" name="Freeform 629"/>
                <p:cNvSpPr>
                  <a:spLocks/>
                </p:cNvSpPr>
                <p:nvPr/>
              </p:nvSpPr>
              <p:spPr bwMode="auto">
                <a:xfrm>
                  <a:off x="1770" y="2052"/>
                  <a:ext cx="762" cy="276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30" y="12"/>
                    </a:cxn>
                    <a:cxn ang="0">
                      <a:pos x="48" y="18"/>
                    </a:cxn>
                    <a:cxn ang="0">
                      <a:pos x="66" y="24"/>
                    </a:cxn>
                    <a:cxn ang="0">
                      <a:pos x="84" y="30"/>
                    </a:cxn>
                    <a:cxn ang="0">
                      <a:pos x="102" y="36"/>
                    </a:cxn>
                    <a:cxn ang="0">
                      <a:pos x="120" y="42"/>
                    </a:cxn>
                    <a:cxn ang="0">
                      <a:pos x="138" y="54"/>
                    </a:cxn>
                    <a:cxn ang="0">
                      <a:pos x="156" y="60"/>
                    </a:cxn>
                    <a:cxn ang="0">
                      <a:pos x="174" y="66"/>
                    </a:cxn>
                    <a:cxn ang="0">
                      <a:pos x="192" y="78"/>
                    </a:cxn>
                    <a:cxn ang="0">
                      <a:pos x="210" y="84"/>
                    </a:cxn>
                    <a:cxn ang="0">
                      <a:pos x="228" y="96"/>
                    </a:cxn>
                    <a:cxn ang="0">
                      <a:pos x="246" y="108"/>
                    </a:cxn>
                    <a:cxn ang="0">
                      <a:pos x="264" y="120"/>
                    </a:cxn>
                    <a:cxn ang="0">
                      <a:pos x="282" y="132"/>
                    </a:cxn>
                    <a:cxn ang="0">
                      <a:pos x="300" y="144"/>
                    </a:cxn>
                    <a:cxn ang="0">
                      <a:pos x="318" y="156"/>
                    </a:cxn>
                    <a:cxn ang="0">
                      <a:pos x="336" y="168"/>
                    </a:cxn>
                    <a:cxn ang="0">
                      <a:pos x="354" y="180"/>
                    </a:cxn>
                    <a:cxn ang="0">
                      <a:pos x="372" y="186"/>
                    </a:cxn>
                    <a:cxn ang="0">
                      <a:pos x="390" y="198"/>
                    </a:cxn>
                    <a:cxn ang="0">
                      <a:pos x="408" y="204"/>
                    </a:cxn>
                    <a:cxn ang="0">
                      <a:pos x="426" y="216"/>
                    </a:cxn>
                    <a:cxn ang="0">
                      <a:pos x="444" y="222"/>
                    </a:cxn>
                    <a:cxn ang="0">
                      <a:pos x="462" y="228"/>
                    </a:cxn>
                    <a:cxn ang="0">
                      <a:pos x="480" y="234"/>
                    </a:cxn>
                    <a:cxn ang="0">
                      <a:pos x="498" y="240"/>
                    </a:cxn>
                    <a:cxn ang="0">
                      <a:pos x="516" y="246"/>
                    </a:cxn>
                    <a:cxn ang="0">
                      <a:pos x="534" y="252"/>
                    </a:cxn>
                    <a:cxn ang="0">
                      <a:pos x="552" y="258"/>
                    </a:cxn>
                    <a:cxn ang="0">
                      <a:pos x="570" y="258"/>
                    </a:cxn>
                    <a:cxn ang="0">
                      <a:pos x="588" y="264"/>
                    </a:cxn>
                    <a:cxn ang="0">
                      <a:pos x="606" y="270"/>
                    </a:cxn>
                    <a:cxn ang="0">
                      <a:pos x="624" y="270"/>
                    </a:cxn>
                    <a:cxn ang="0">
                      <a:pos x="642" y="270"/>
                    </a:cxn>
                    <a:cxn ang="0">
                      <a:pos x="660" y="270"/>
                    </a:cxn>
                    <a:cxn ang="0">
                      <a:pos x="678" y="270"/>
                    </a:cxn>
                    <a:cxn ang="0">
                      <a:pos x="696" y="270"/>
                    </a:cxn>
                    <a:cxn ang="0">
                      <a:pos x="714" y="270"/>
                    </a:cxn>
                    <a:cxn ang="0">
                      <a:pos x="732" y="264"/>
                    </a:cxn>
                    <a:cxn ang="0">
                      <a:pos x="750" y="258"/>
                    </a:cxn>
                  </a:cxnLst>
                  <a:rect l="0" t="0" r="r" b="b"/>
                  <a:pathLst>
                    <a:path w="762" h="276">
                      <a:moveTo>
                        <a:pt x="0" y="0"/>
                      </a:moveTo>
                      <a:lnTo>
                        <a:pt x="6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24" y="6"/>
                      </a:lnTo>
                      <a:lnTo>
                        <a:pt x="30" y="12"/>
                      </a:lnTo>
                      <a:lnTo>
                        <a:pt x="36" y="12"/>
                      </a:lnTo>
                      <a:lnTo>
                        <a:pt x="42" y="12"/>
                      </a:lnTo>
                      <a:lnTo>
                        <a:pt x="48" y="18"/>
                      </a:lnTo>
                      <a:lnTo>
                        <a:pt x="54" y="18"/>
                      </a:lnTo>
                      <a:lnTo>
                        <a:pt x="60" y="18"/>
                      </a:lnTo>
                      <a:lnTo>
                        <a:pt x="66" y="24"/>
                      </a:lnTo>
                      <a:lnTo>
                        <a:pt x="72" y="24"/>
                      </a:lnTo>
                      <a:lnTo>
                        <a:pt x="78" y="30"/>
                      </a:lnTo>
                      <a:lnTo>
                        <a:pt x="84" y="30"/>
                      </a:lnTo>
                      <a:lnTo>
                        <a:pt x="90" y="30"/>
                      </a:lnTo>
                      <a:lnTo>
                        <a:pt x="96" y="36"/>
                      </a:lnTo>
                      <a:lnTo>
                        <a:pt x="102" y="36"/>
                      </a:lnTo>
                      <a:lnTo>
                        <a:pt x="108" y="42"/>
                      </a:lnTo>
                      <a:lnTo>
                        <a:pt x="114" y="42"/>
                      </a:lnTo>
                      <a:lnTo>
                        <a:pt x="120" y="42"/>
                      </a:lnTo>
                      <a:lnTo>
                        <a:pt x="126" y="48"/>
                      </a:lnTo>
                      <a:lnTo>
                        <a:pt x="132" y="48"/>
                      </a:lnTo>
                      <a:lnTo>
                        <a:pt x="138" y="54"/>
                      </a:lnTo>
                      <a:lnTo>
                        <a:pt x="144" y="54"/>
                      </a:lnTo>
                      <a:lnTo>
                        <a:pt x="150" y="60"/>
                      </a:lnTo>
                      <a:lnTo>
                        <a:pt x="156" y="60"/>
                      </a:lnTo>
                      <a:lnTo>
                        <a:pt x="162" y="60"/>
                      </a:lnTo>
                      <a:lnTo>
                        <a:pt x="168" y="66"/>
                      </a:lnTo>
                      <a:lnTo>
                        <a:pt x="174" y="66"/>
                      </a:lnTo>
                      <a:lnTo>
                        <a:pt x="180" y="72"/>
                      </a:lnTo>
                      <a:lnTo>
                        <a:pt x="186" y="72"/>
                      </a:lnTo>
                      <a:lnTo>
                        <a:pt x="192" y="78"/>
                      </a:lnTo>
                      <a:lnTo>
                        <a:pt x="198" y="78"/>
                      </a:lnTo>
                      <a:lnTo>
                        <a:pt x="204" y="84"/>
                      </a:lnTo>
                      <a:lnTo>
                        <a:pt x="210" y="84"/>
                      </a:lnTo>
                      <a:lnTo>
                        <a:pt x="216" y="90"/>
                      </a:lnTo>
                      <a:lnTo>
                        <a:pt x="222" y="96"/>
                      </a:lnTo>
                      <a:lnTo>
                        <a:pt x="228" y="96"/>
                      </a:lnTo>
                      <a:lnTo>
                        <a:pt x="234" y="102"/>
                      </a:lnTo>
                      <a:lnTo>
                        <a:pt x="240" y="102"/>
                      </a:lnTo>
                      <a:lnTo>
                        <a:pt x="246" y="108"/>
                      </a:lnTo>
                      <a:lnTo>
                        <a:pt x="252" y="108"/>
                      </a:lnTo>
                      <a:lnTo>
                        <a:pt x="258" y="114"/>
                      </a:lnTo>
                      <a:lnTo>
                        <a:pt x="264" y="120"/>
                      </a:lnTo>
                      <a:lnTo>
                        <a:pt x="270" y="120"/>
                      </a:lnTo>
                      <a:lnTo>
                        <a:pt x="276" y="126"/>
                      </a:lnTo>
                      <a:lnTo>
                        <a:pt x="282" y="132"/>
                      </a:lnTo>
                      <a:lnTo>
                        <a:pt x="288" y="138"/>
                      </a:lnTo>
                      <a:lnTo>
                        <a:pt x="294" y="138"/>
                      </a:lnTo>
                      <a:lnTo>
                        <a:pt x="300" y="144"/>
                      </a:lnTo>
                      <a:lnTo>
                        <a:pt x="306" y="150"/>
                      </a:lnTo>
                      <a:lnTo>
                        <a:pt x="312" y="150"/>
                      </a:lnTo>
                      <a:lnTo>
                        <a:pt x="318" y="156"/>
                      </a:lnTo>
                      <a:lnTo>
                        <a:pt x="324" y="162"/>
                      </a:lnTo>
                      <a:lnTo>
                        <a:pt x="330" y="162"/>
                      </a:lnTo>
                      <a:lnTo>
                        <a:pt x="336" y="168"/>
                      </a:lnTo>
                      <a:lnTo>
                        <a:pt x="342" y="174"/>
                      </a:lnTo>
                      <a:lnTo>
                        <a:pt x="348" y="174"/>
                      </a:lnTo>
                      <a:lnTo>
                        <a:pt x="354" y="180"/>
                      </a:lnTo>
                      <a:lnTo>
                        <a:pt x="360" y="180"/>
                      </a:lnTo>
                      <a:lnTo>
                        <a:pt x="366" y="186"/>
                      </a:lnTo>
                      <a:lnTo>
                        <a:pt x="372" y="186"/>
                      </a:lnTo>
                      <a:lnTo>
                        <a:pt x="378" y="192"/>
                      </a:lnTo>
                      <a:lnTo>
                        <a:pt x="384" y="198"/>
                      </a:lnTo>
                      <a:lnTo>
                        <a:pt x="390" y="198"/>
                      </a:lnTo>
                      <a:lnTo>
                        <a:pt x="396" y="204"/>
                      </a:lnTo>
                      <a:lnTo>
                        <a:pt x="402" y="204"/>
                      </a:lnTo>
                      <a:lnTo>
                        <a:pt x="408" y="204"/>
                      </a:lnTo>
                      <a:lnTo>
                        <a:pt x="414" y="210"/>
                      </a:lnTo>
                      <a:lnTo>
                        <a:pt x="420" y="210"/>
                      </a:lnTo>
                      <a:lnTo>
                        <a:pt x="426" y="216"/>
                      </a:lnTo>
                      <a:lnTo>
                        <a:pt x="432" y="216"/>
                      </a:lnTo>
                      <a:lnTo>
                        <a:pt x="438" y="222"/>
                      </a:lnTo>
                      <a:lnTo>
                        <a:pt x="444" y="222"/>
                      </a:lnTo>
                      <a:lnTo>
                        <a:pt x="450" y="222"/>
                      </a:lnTo>
                      <a:lnTo>
                        <a:pt x="456" y="228"/>
                      </a:lnTo>
                      <a:lnTo>
                        <a:pt x="462" y="228"/>
                      </a:lnTo>
                      <a:lnTo>
                        <a:pt x="468" y="234"/>
                      </a:lnTo>
                      <a:lnTo>
                        <a:pt x="474" y="234"/>
                      </a:lnTo>
                      <a:lnTo>
                        <a:pt x="480" y="234"/>
                      </a:lnTo>
                      <a:lnTo>
                        <a:pt x="486" y="240"/>
                      </a:lnTo>
                      <a:lnTo>
                        <a:pt x="492" y="240"/>
                      </a:lnTo>
                      <a:lnTo>
                        <a:pt x="498" y="240"/>
                      </a:lnTo>
                      <a:lnTo>
                        <a:pt x="504" y="246"/>
                      </a:lnTo>
                      <a:lnTo>
                        <a:pt x="510" y="246"/>
                      </a:lnTo>
                      <a:lnTo>
                        <a:pt x="516" y="246"/>
                      </a:lnTo>
                      <a:lnTo>
                        <a:pt x="522" y="246"/>
                      </a:lnTo>
                      <a:lnTo>
                        <a:pt x="528" y="252"/>
                      </a:lnTo>
                      <a:lnTo>
                        <a:pt x="534" y="252"/>
                      </a:lnTo>
                      <a:lnTo>
                        <a:pt x="540" y="252"/>
                      </a:lnTo>
                      <a:lnTo>
                        <a:pt x="546" y="258"/>
                      </a:lnTo>
                      <a:lnTo>
                        <a:pt x="552" y="258"/>
                      </a:lnTo>
                      <a:lnTo>
                        <a:pt x="558" y="258"/>
                      </a:lnTo>
                      <a:lnTo>
                        <a:pt x="564" y="258"/>
                      </a:lnTo>
                      <a:lnTo>
                        <a:pt x="570" y="258"/>
                      </a:lnTo>
                      <a:lnTo>
                        <a:pt x="576" y="264"/>
                      </a:lnTo>
                      <a:lnTo>
                        <a:pt x="582" y="264"/>
                      </a:lnTo>
                      <a:lnTo>
                        <a:pt x="588" y="264"/>
                      </a:lnTo>
                      <a:lnTo>
                        <a:pt x="594" y="264"/>
                      </a:lnTo>
                      <a:lnTo>
                        <a:pt x="600" y="264"/>
                      </a:lnTo>
                      <a:lnTo>
                        <a:pt x="606" y="270"/>
                      </a:lnTo>
                      <a:lnTo>
                        <a:pt x="612" y="270"/>
                      </a:lnTo>
                      <a:lnTo>
                        <a:pt x="618" y="270"/>
                      </a:lnTo>
                      <a:lnTo>
                        <a:pt x="624" y="270"/>
                      </a:lnTo>
                      <a:lnTo>
                        <a:pt x="630" y="270"/>
                      </a:lnTo>
                      <a:lnTo>
                        <a:pt x="636" y="270"/>
                      </a:lnTo>
                      <a:lnTo>
                        <a:pt x="642" y="270"/>
                      </a:lnTo>
                      <a:lnTo>
                        <a:pt x="648" y="270"/>
                      </a:lnTo>
                      <a:lnTo>
                        <a:pt x="654" y="270"/>
                      </a:lnTo>
                      <a:lnTo>
                        <a:pt x="660" y="270"/>
                      </a:lnTo>
                      <a:lnTo>
                        <a:pt x="666" y="276"/>
                      </a:lnTo>
                      <a:lnTo>
                        <a:pt x="672" y="276"/>
                      </a:lnTo>
                      <a:lnTo>
                        <a:pt x="678" y="270"/>
                      </a:lnTo>
                      <a:lnTo>
                        <a:pt x="684" y="270"/>
                      </a:lnTo>
                      <a:lnTo>
                        <a:pt x="690" y="270"/>
                      </a:lnTo>
                      <a:lnTo>
                        <a:pt x="696" y="270"/>
                      </a:lnTo>
                      <a:lnTo>
                        <a:pt x="702" y="270"/>
                      </a:lnTo>
                      <a:lnTo>
                        <a:pt x="708" y="270"/>
                      </a:lnTo>
                      <a:lnTo>
                        <a:pt x="714" y="270"/>
                      </a:lnTo>
                      <a:lnTo>
                        <a:pt x="720" y="270"/>
                      </a:lnTo>
                      <a:lnTo>
                        <a:pt x="726" y="264"/>
                      </a:lnTo>
                      <a:lnTo>
                        <a:pt x="732" y="264"/>
                      </a:lnTo>
                      <a:lnTo>
                        <a:pt x="738" y="264"/>
                      </a:lnTo>
                      <a:lnTo>
                        <a:pt x="744" y="264"/>
                      </a:lnTo>
                      <a:lnTo>
                        <a:pt x="750" y="258"/>
                      </a:lnTo>
                      <a:lnTo>
                        <a:pt x="756" y="258"/>
                      </a:lnTo>
                      <a:lnTo>
                        <a:pt x="762" y="258"/>
                      </a:lnTo>
                    </a:path>
                  </a:pathLst>
                </a:custGeom>
                <a:noFill/>
                <a:ln w="12700">
                  <a:solidFill>
                    <a:srgbClr val="BFB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02" name="Freeform 630"/>
                <p:cNvSpPr>
                  <a:spLocks/>
                </p:cNvSpPr>
                <p:nvPr/>
              </p:nvSpPr>
              <p:spPr bwMode="auto">
                <a:xfrm>
                  <a:off x="2532" y="2286"/>
                  <a:ext cx="762" cy="24"/>
                </a:xfrm>
                <a:custGeom>
                  <a:avLst/>
                  <a:gdLst/>
                  <a:ahLst/>
                  <a:cxnLst>
                    <a:cxn ang="0">
                      <a:pos x="12" y="24"/>
                    </a:cxn>
                    <a:cxn ang="0">
                      <a:pos x="30" y="18"/>
                    </a:cxn>
                    <a:cxn ang="0">
                      <a:pos x="48" y="18"/>
                    </a:cxn>
                    <a:cxn ang="0">
                      <a:pos x="66" y="18"/>
                    </a:cxn>
                    <a:cxn ang="0">
                      <a:pos x="84" y="12"/>
                    </a:cxn>
                    <a:cxn ang="0">
                      <a:pos x="102" y="12"/>
                    </a:cxn>
                    <a:cxn ang="0">
                      <a:pos x="120" y="6"/>
                    </a:cxn>
                    <a:cxn ang="0">
                      <a:pos x="138" y="6"/>
                    </a:cxn>
                    <a:cxn ang="0">
                      <a:pos x="156" y="6"/>
                    </a:cxn>
                    <a:cxn ang="0">
                      <a:pos x="174" y="6"/>
                    </a:cxn>
                    <a:cxn ang="0">
                      <a:pos x="192" y="6"/>
                    </a:cxn>
                    <a:cxn ang="0">
                      <a:pos x="210" y="6"/>
                    </a:cxn>
                    <a:cxn ang="0">
                      <a:pos x="228" y="6"/>
                    </a:cxn>
                    <a:cxn ang="0">
                      <a:pos x="246" y="6"/>
                    </a:cxn>
                    <a:cxn ang="0">
                      <a:pos x="264" y="6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6"/>
                    </a:cxn>
                    <a:cxn ang="0">
                      <a:pos x="390" y="6"/>
                    </a:cxn>
                    <a:cxn ang="0">
                      <a:pos x="408" y="6"/>
                    </a:cxn>
                    <a:cxn ang="0">
                      <a:pos x="426" y="6"/>
                    </a:cxn>
                    <a:cxn ang="0">
                      <a:pos x="444" y="6"/>
                    </a:cxn>
                    <a:cxn ang="0">
                      <a:pos x="462" y="6"/>
                    </a:cxn>
                    <a:cxn ang="0">
                      <a:pos x="480" y="6"/>
                    </a:cxn>
                    <a:cxn ang="0">
                      <a:pos x="498" y="6"/>
                    </a:cxn>
                    <a:cxn ang="0">
                      <a:pos x="516" y="6"/>
                    </a:cxn>
                    <a:cxn ang="0">
                      <a:pos x="534" y="6"/>
                    </a:cxn>
                    <a:cxn ang="0">
                      <a:pos x="552" y="6"/>
                    </a:cxn>
                    <a:cxn ang="0">
                      <a:pos x="570" y="6"/>
                    </a:cxn>
                    <a:cxn ang="0">
                      <a:pos x="588" y="6"/>
                    </a:cxn>
                    <a:cxn ang="0">
                      <a:pos x="606" y="6"/>
                    </a:cxn>
                    <a:cxn ang="0">
                      <a:pos x="624" y="6"/>
                    </a:cxn>
                    <a:cxn ang="0">
                      <a:pos x="642" y="6"/>
                    </a:cxn>
                    <a:cxn ang="0">
                      <a:pos x="660" y="6"/>
                    </a:cxn>
                    <a:cxn ang="0">
                      <a:pos x="678" y="6"/>
                    </a:cxn>
                    <a:cxn ang="0">
                      <a:pos x="696" y="12"/>
                    </a:cxn>
                    <a:cxn ang="0">
                      <a:pos x="714" y="12"/>
                    </a:cxn>
                    <a:cxn ang="0">
                      <a:pos x="732" y="12"/>
                    </a:cxn>
                    <a:cxn ang="0">
                      <a:pos x="750" y="12"/>
                    </a:cxn>
                  </a:cxnLst>
                  <a:rect l="0" t="0" r="r" b="b"/>
                  <a:pathLst>
                    <a:path w="762" h="24">
                      <a:moveTo>
                        <a:pt x="0" y="24"/>
                      </a:moveTo>
                      <a:lnTo>
                        <a:pt x="6" y="24"/>
                      </a:lnTo>
                      <a:lnTo>
                        <a:pt x="12" y="24"/>
                      </a:lnTo>
                      <a:lnTo>
                        <a:pt x="18" y="24"/>
                      </a:lnTo>
                      <a:lnTo>
                        <a:pt x="24" y="18"/>
                      </a:lnTo>
                      <a:lnTo>
                        <a:pt x="30" y="18"/>
                      </a:lnTo>
                      <a:lnTo>
                        <a:pt x="36" y="18"/>
                      </a:lnTo>
                      <a:lnTo>
                        <a:pt x="42" y="18"/>
                      </a:lnTo>
                      <a:lnTo>
                        <a:pt x="48" y="18"/>
                      </a:lnTo>
                      <a:lnTo>
                        <a:pt x="54" y="18"/>
                      </a:lnTo>
                      <a:lnTo>
                        <a:pt x="60" y="18"/>
                      </a:lnTo>
                      <a:lnTo>
                        <a:pt x="66" y="18"/>
                      </a:lnTo>
                      <a:lnTo>
                        <a:pt x="72" y="12"/>
                      </a:lnTo>
                      <a:lnTo>
                        <a:pt x="78" y="12"/>
                      </a:lnTo>
                      <a:lnTo>
                        <a:pt x="84" y="12"/>
                      </a:lnTo>
                      <a:lnTo>
                        <a:pt x="90" y="12"/>
                      </a:lnTo>
                      <a:lnTo>
                        <a:pt x="96" y="12"/>
                      </a:lnTo>
                      <a:lnTo>
                        <a:pt x="102" y="12"/>
                      </a:lnTo>
                      <a:lnTo>
                        <a:pt x="108" y="12"/>
                      </a:lnTo>
                      <a:lnTo>
                        <a:pt x="114" y="12"/>
                      </a:lnTo>
                      <a:lnTo>
                        <a:pt x="120" y="6"/>
                      </a:lnTo>
                      <a:lnTo>
                        <a:pt x="126" y="6"/>
                      </a:lnTo>
                      <a:lnTo>
                        <a:pt x="132" y="6"/>
                      </a:lnTo>
                      <a:lnTo>
                        <a:pt x="138" y="6"/>
                      </a:lnTo>
                      <a:lnTo>
                        <a:pt x="144" y="6"/>
                      </a:lnTo>
                      <a:lnTo>
                        <a:pt x="150" y="6"/>
                      </a:lnTo>
                      <a:lnTo>
                        <a:pt x="156" y="6"/>
                      </a:lnTo>
                      <a:lnTo>
                        <a:pt x="162" y="6"/>
                      </a:lnTo>
                      <a:lnTo>
                        <a:pt x="168" y="6"/>
                      </a:lnTo>
                      <a:lnTo>
                        <a:pt x="174" y="6"/>
                      </a:lnTo>
                      <a:lnTo>
                        <a:pt x="180" y="6"/>
                      </a:lnTo>
                      <a:lnTo>
                        <a:pt x="186" y="6"/>
                      </a:lnTo>
                      <a:lnTo>
                        <a:pt x="192" y="6"/>
                      </a:lnTo>
                      <a:lnTo>
                        <a:pt x="198" y="6"/>
                      </a:lnTo>
                      <a:lnTo>
                        <a:pt x="204" y="6"/>
                      </a:lnTo>
                      <a:lnTo>
                        <a:pt x="210" y="6"/>
                      </a:lnTo>
                      <a:lnTo>
                        <a:pt x="216" y="6"/>
                      </a:lnTo>
                      <a:lnTo>
                        <a:pt x="222" y="6"/>
                      </a:lnTo>
                      <a:lnTo>
                        <a:pt x="228" y="6"/>
                      </a:lnTo>
                      <a:lnTo>
                        <a:pt x="234" y="6"/>
                      </a:lnTo>
                      <a:lnTo>
                        <a:pt x="240" y="6"/>
                      </a:lnTo>
                      <a:lnTo>
                        <a:pt x="246" y="6"/>
                      </a:lnTo>
                      <a:lnTo>
                        <a:pt x="252" y="6"/>
                      </a:lnTo>
                      <a:lnTo>
                        <a:pt x="258" y="6"/>
                      </a:lnTo>
                      <a:lnTo>
                        <a:pt x="264" y="6"/>
                      </a:lnTo>
                      <a:lnTo>
                        <a:pt x="270" y="6"/>
                      </a:lnTo>
                      <a:lnTo>
                        <a:pt x="276" y="6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6"/>
                      </a:lnTo>
                      <a:lnTo>
                        <a:pt x="366" y="6"/>
                      </a:lnTo>
                      <a:lnTo>
                        <a:pt x="372" y="6"/>
                      </a:lnTo>
                      <a:lnTo>
                        <a:pt x="378" y="6"/>
                      </a:lnTo>
                      <a:lnTo>
                        <a:pt x="384" y="6"/>
                      </a:lnTo>
                      <a:lnTo>
                        <a:pt x="390" y="6"/>
                      </a:lnTo>
                      <a:lnTo>
                        <a:pt x="396" y="6"/>
                      </a:lnTo>
                      <a:lnTo>
                        <a:pt x="402" y="6"/>
                      </a:lnTo>
                      <a:lnTo>
                        <a:pt x="408" y="6"/>
                      </a:lnTo>
                      <a:lnTo>
                        <a:pt x="414" y="6"/>
                      </a:lnTo>
                      <a:lnTo>
                        <a:pt x="420" y="6"/>
                      </a:lnTo>
                      <a:lnTo>
                        <a:pt x="426" y="6"/>
                      </a:lnTo>
                      <a:lnTo>
                        <a:pt x="432" y="6"/>
                      </a:lnTo>
                      <a:lnTo>
                        <a:pt x="438" y="6"/>
                      </a:lnTo>
                      <a:lnTo>
                        <a:pt x="444" y="6"/>
                      </a:lnTo>
                      <a:lnTo>
                        <a:pt x="450" y="6"/>
                      </a:lnTo>
                      <a:lnTo>
                        <a:pt x="456" y="6"/>
                      </a:lnTo>
                      <a:lnTo>
                        <a:pt x="462" y="6"/>
                      </a:lnTo>
                      <a:lnTo>
                        <a:pt x="468" y="6"/>
                      </a:lnTo>
                      <a:lnTo>
                        <a:pt x="474" y="6"/>
                      </a:lnTo>
                      <a:lnTo>
                        <a:pt x="480" y="6"/>
                      </a:lnTo>
                      <a:lnTo>
                        <a:pt x="486" y="6"/>
                      </a:lnTo>
                      <a:lnTo>
                        <a:pt x="492" y="6"/>
                      </a:lnTo>
                      <a:lnTo>
                        <a:pt x="498" y="6"/>
                      </a:lnTo>
                      <a:lnTo>
                        <a:pt x="504" y="6"/>
                      </a:lnTo>
                      <a:lnTo>
                        <a:pt x="510" y="6"/>
                      </a:lnTo>
                      <a:lnTo>
                        <a:pt x="516" y="6"/>
                      </a:lnTo>
                      <a:lnTo>
                        <a:pt x="522" y="6"/>
                      </a:lnTo>
                      <a:lnTo>
                        <a:pt x="528" y="6"/>
                      </a:lnTo>
                      <a:lnTo>
                        <a:pt x="534" y="6"/>
                      </a:lnTo>
                      <a:lnTo>
                        <a:pt x="540" y="6"/>
                      </a:lnTo>
                      <a:lnTo>
                        <a:pt x="546" y="6"/>
                      </a:lnTo>
                      <a:lnTo>
                        <a:pt x="552" y="6"/>
                      </a:lnTo>
                      <a:lnTo>
                        <a:pt x="558" y="6"/>
                      </a:lnTo>
                      <a:lnTo>
                        <a:pt x="564" y="6"/>
                      </a:lnTo>
                      <a:lnTo>
                        <a:pt x="570" y="6"/>
                      </a:lnTo>
                      <a:lnTo>
                        <a:pt x="576" y="6"/>
                      </a:lnTo>
                      <a:lnTo>
                        <a:pt x="582" y="6"/>
                      </a:lnTo>
                      <a:lnTo>
                        <a:pt x="588" y="6"/>
                      </a:lnTo>
                      <a:lnTo>
                        <a:pt x="594" y="6"/>
                      </a:lnTo>
                      <a:lnTo>
                        <a:pt x="600" y="6"/>
                      </a:lnTo>
                      <a:lnTo>
                        <a:pt x="606" y="6"/>
                      </a:lnTo>
                      <a:lnTo>
                        <a:pt x="612" y="6"/>
                      </a:lnTo>
                      <a:lnTo>
                        <a:pt x="618" y="6"/>
                      </a:lnTo>
                      <a:lnTo>
                        <a:pt x="624" y="6"/>
                      </a:lnTo>
                      <a:lnTo>
                        <a:pt x="630" y="6"/>
                      </a:lnTo>
                      <a:lnTo>
                        <a:pt x="636" y="6"/>
                      </a:lnTo>
                      <a:lnTo>
                        <a:pt x="642" y="6"/>
                      </a:lnTo>
                      <a:lnTo>
                        <a:pt x="648" y="6"/>
                      </a:lnTo>
                      <a:lnTo>
                        <a:pt x="654" y="6"/>
                      </a:lnTo>
                      <a:lnTo>
                        <a:pt x="660" y="6"/>
                      </a:lnTo>
                      <a:lnTo>
                        <a:pt x="666" y="6"/>
                      </a:lnTo>
                      <a:lnTo>
                        <a:pt x="672" y="6"/>
                      </a:lnTo>
                      <a:lnTo>
                        <a:pt x="678" y="6"/>
                      </a:lnTo>
                      <a:lnTo>
                        <a:pt x="684" y="6"/>
                      </a:lnTo>
                      <a:lnTo>
                        <a:pt x="690" y="12"/>
                      </a:lnTo>
                      <a:lnTo>
                        <a:pt x="696" y="12"/>
                      </a:lnTo>
                      <a:lnTo>
                        <a:pt x="702" y="12"/>
                      </a:lnTo>
                      <a:lnTo>
                        <a:pt x="708" y="12"/>
                      </a:lnTo>
                      <a:lnTo>
                        <a:pt x="714" y="12"/>
                      </a:lnTo>
                      <a:lnTo>
                        <a:pt x="720" y="12"/>
                      </a:lnTo>
                      <a:lnTo>
                        <a:pt x="726" y="12"/>
                      </a:lnTo>
                      <a:lnTo>
                        <a:pt x="732" y="12"/>
                      </a:lnTo>
                      <a:lnTo>
                        <a:pt x="738" y="12"/>
                      </a:lnTo>
                      <a:lnTo>
                        <a:pt x="744" y="12"/>
                      </a:lnTo>
                      <a:lnTo>
                        <a:pt x="750" y="12"/>
                      </a:lnTo>
                      <a:lnTo>
                        <a:pt x="756" y="12"/>
                      </a:lnTo>
                      <a:lnTo>
                        <a:pt x="762" y="12"/>
                      </a:lnTo>
                    </a:path>
                  </a:pathLst>
                </a:custGeom>
                <a:noFill/>
                <a:ln w="12700">
                  <a:solidFill>
                    <a:srgbClr val="BFB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03" name="Freeform 631"/>
                <p:cNvSpPr>
                  <a:spLocks/>
                </p:cNvSpPr>
                <p:nvPr/>
              </p:nvSpPr>
              <p:spPr bwMode="auto">
                <a:xfrm>
                  <a:off x="3294" y="2298"/>
                  <a:ext cx="438" cy="6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6"/>
                    </a:cxn>
                    <a:cxn ang="0">
                      <a:pos x="234" y="6"/>
                    </a:cxn>
                    <a:cxn ang="0">
                      <a:pos x="246" y="6"/>
                    </a:cxn>
                    <a:cxn ang="0">
                      <a:pos x="258" y="6"/>
                    </a:cxn>
                    <a:cxn ang="0">
                      <a:pos x="270" y="6"/>
                    </a:cxn>
                    <a:cxn ang="0">
                      <a:pos x="282" y="6"/>
                    </a:cxn>
                    <a:cxn ang="0">
                      <a:pos x="294" y="6"/>
                    </a:cxn>
                    <a:cxn ang="0">
                      <a:pos x="306" y="6"/>
                    </a:cxn>
                    <a:cxn ang="0">
                      <a:pos x="318" y="6"/>
                    </a:cxn>
                    <a:cxn ang="0">
                      <a:pos x="330" y="6"/>
                    </a:cxn>
                    <a:cxn ang="0">
                      <a:pos x="342" y="6"/>
                    </a:cxn>
                    <a:cxn ang="0">
                      <a:pos x="354" y="6"/>
                    </a:cxn>
                    <a:cxn ang="0">
                      <a:pos x="366" y="6"/>
                    </a:cxn>
                    <a:cxn ang="0">
                      <a:pos x="378" y="6"/>
                    </a:cxn>
                    <a:cxn ang="0">
                      <a:pos x="390" y="6"/>
                    </a:cxn>
                    <a:cxn ang="0">
                      <a:pos x="402" y="6"/>
                    </a:cxn>
                    <a:cxn ang="0">
                      <a:pos x="414" y="6"/>
                    </a:cxn>
                    <a:cxn ang="0">
                      <a:pos x="426" y="6"/>
                    </a:cxn>
                    <a:cxn ang="0">
                      <a:pos x="438" y="6"/>
                    </a:cxn>
                  </a:cxnLst>
                  <a:rect l="0" t="0" r="r" b="b"/>
                  <a:pathLst>
                    <a:path w="438" h="6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6"/>
                      </a:lnTo>
                      <a:lnTo>
                        <a:pt x="228" y="6"/>
                      </a:lnTo>
                      <a:lnTo>
                        <a:pt x="234" y="6"/>
                      </a:lnTo>
                      <a:lnTo>
                        <a:pt x="240" y="6"/>
                      </a:lnTo>
                      <a:lnTo>
                        <a:pt x="246" y="6"/>
                      </a:lnTo>
                      <a:lnTo>
                        <a:pt x="252" y="6"/>
                      </a:lnTo>
                      <a:lnTo>
                        <a:pt x="258" y="6"/>
                      </a:lnTo>
                      <a:lnTo>
                        <a:pt x="264" y="6"/>
                      </a:lnTo>
                      <a:lnTo>
                        <a:pt x="270" y="6"/>
                      </a:lnTo>
                      <a:lnTo>
                        <a:pt x="276" y="6"/>
                      </a:lnTo>
                      <a:lnTo>
                        <a:pt x="282" y="6"/>
                      </a:lnTo>
                      <a:lnTo>
                        <a:pt x="288" y="6"/>
                      </a:lnTo>
                      <a:lnTo>
                        <a:pt x="294" y="6"/>
                      </a:lnTo>
                      <a:lnTo>
                        <a:pt x="300" y="6"/>
                      </a:lnTo>
                      <a:lnTo>
                        <a:pt x="306" y="6"/>
                      </a:lnTo>
                      <a:lnTo>
                        <a:pt x="312" y="6"/>
                      </a:lnTo>
                      <a:lnTo>
                        <a:pt x="318" y="6"/>
                      </a:lnTo>
                      <a:lnTo>
                        <a:pt x="324" y="6"/>
                      </a:lnTo>
                      <a:lnTo>
                        <a:pt x="330" y="6"/>
                      </a:lnTo>
                      <a:lnTo>
                        <a:pt x="336" y="6"/>
                      </a:lnTo>
                      <a:lnTo>
                        <a:pt x="342" y="6"/>
                      </a:lnTo>
                      <a:lnTo>
                        <a:pt x="348" y="6"/>
                      </a:lnTo>
                      <a:lnTo>
                        <a:pt x="354" y="6"/>
                      </a:lnTo>
                      <a:lnTo>
                        <a:pt x="360" y="6"/>
                      </a:lnTo>
                      <a:lnTo>
                        <a:pt x="366" y="6"/>
                      </a:lnTo>
                      <a:lnTo>
                        <a:pt x="372" y="6"/>
                      </a:lnTo>
                      <a:lnTo>
                        <a:pt x="378" y="6"/>
                      </a:lnTo>
                      <a:lnTo>
                        <a:pt x="384" y="6"/>
                      </a:lnTo>
                      <a:lnTo>
                        <a:pt x="390" y="6"/>
                      </a:lnTo>
                      <a:lnTo>
                        <a:pt x="396" y="6"/>
                      </a:lnTo>
                      <a:lnTo>
                        <a:pt x="402" y="6"/>
                      </a:lnTo>
                      <a:lnTo>
                        <a:pt x="408" y="6"/>
                      </a:lnTo>
                      <a:lnTo>
                        <a:pt x="414" y="6"/>
                      </a:lnTo>
                      <a:lnTo>
                        <a:pt x="420" y="6"/>
                      </a:lnTo>
                      <a:lnTo>
                        <a:pt x="426" y="6"/>
                      </a:lnTo>
                      <a:lnTo>
                        <a:pt x="432" y="6"/>
                      </a:lnTo>
                      <a:lnTo>
                        <a:pt x="438" y="6"/>
                      </a:lnTo>
                    </a:path>
                  </a:pathLst>
                </a:custGeom>
                <a:noFill/>
                <a:ln w="12700">
                  <a:solidFill>
                    <a:srgbClr val="BFB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04" name="Freeform 632"/>
                <p:cNvSpPr>
                  <a:spLocks/>
                </p:cNvSpPr>
                <p:nvPr/>
              </p:nvSpPr>
              <p:spPr bwMode="auto">
                <a:xfrm>
                  <a:off x="1032" y="2040"/>
                  <a:ext cx="720" cy="84"/>
                </a:xfrm>
                <a:custGeom>
                  <a:avLst/>
                  <a:gdLst/>
                  <a:ahLst/>
                  <a:cxnLst>
                    <a:cxn ang="0">
                      <a:pos x="0" y="48"/>
                    </a:cxn>
                    <a:cxn ang="0">
                      <a:pos x="6" y="42"/>
                    </a:cxn>
                    <a:cxn ang="0">
                      <a:pos x="24" y="54"/>
                    </a:cxn>
                    <a:cxn ang="0">
                      <a:pos x="36" y="66"/>
                    </a:cxn>
                    <a:cxn ang="0">
                      <a:pos x="48" y="78"/>
                    </a:cxn>
                    <a:cxn ang="0">
                      <a:pos x="66" y="84"/>
                    </a:cxn>
                    <a:cxn ang="0">
                      <a:pos x="90" y="78"/>
                    </a:cxn>
                    <a:cxn ang="0">
                      <a:pos x="96" y="72"/>
                    </a:cxn>
                    <a:cxn ang="0">
                      <a:pos x="114" y="72"/>
                    </a:cxn>
                    <a:cxn ang="0">
                      <a:pos x="132" y="72"/>
                    </a:cxn>
                    <a:cxn ang="0">
                      <a:pos x="150" y="72"/>
                    </a:cxn>
                    <a:cxn ang="0">
                      <a:pos x="168" y="72"/>
                    </a:cxn>
                    <a:cxn ang="0">
                      <a:pos x="186" y="72"/>
                    </a:cxn>
                    <a:cxn ang="0">
                      <a:pos x="204" y="66"/>
                    </a:cxn>
                    <a:cxn ang="0">
                      <a:pos x="222" y="66"/>
                    </a:cxn>
                    <a:cxn ang="0">
                      <a:pos x="240" y="60"/>
                    </a:cxn>
                    <a:cxn ang="0">
                      <a:pos x="258" y="54"/>
                    </a:cxn>
                    <a:cxn ang="0">
                      <a:pos x="276" y="42"/>
                    </a:cxn>
                    <a:cxn ang="0">
                      <a:pos x="294" y="42"/>
                    </a:cxn>
                    <a:cxn ang="0">
                      <a:pos x="312" y="42"/>
                    </a:cxn>
                    <a:cxn ang="0">
                      <a:pos x="330" y="36"/>
                    </a:cxn>
                    <a:cxn ang="0">
                      <a:pos x="348" y="36"/>
                    </a:cxn>
                    <a:cxn ang="0">
                      <a:pos x="366" y="36"/>
                    </a:cxn>
                    <a:cxn ang="0">
                      <a:pos x="384" y="30"/>
                    </a:cxn>
                    <a:cxn ang="0">
                      <a:pos x="402" y="30"/>
                    </a:cxn>
                    <a:cxn ang="0">
                      <a:pos x="420" y="30"/>
                    </a:cxn>
                    <a:cxn ang="0">
                      <a:pos x="438" y="30"/>
                    </a:cxn>
                    <a:cxn ang="0">
                      <a:pos x="456" y="24"/>
                    </a:cxn>
                    <a:cxn ang="0">
                      <a:pos x="474" y="24"/>
                    </a:cxn>
                    <a:cxn ang="0">
                      <a:pos x="492" y="18"/>
                    </a:cxn>
                    <a:cxn ang="0">
                      <a:pos x="510" y="18"/>
                    </a:cxn>
                    <a:cxn ang="0">
                      <a:pos x="528" y="18"/>
                    </a:cxn>
                    <a:cxn ang="0">
                      <a:pos x="546" y="12"/>
                    </a:cxn>
                    <a:cxn ang="0">
                      <a:pos x="564" y="6"/>
                    </a:cxn>
                    <a:cxn ang="0">
                      <a:pos x="582" y="6"/>
                    </a:cxn>
                    <a:cxn ang="0">
                      <a:pos x="600" y="6"/>
                    </a:cxn>
                    <a:cxn ang="0">
                      <a:pos x="618" y="0"/>
                    </a:cxn>
                    <a:cxn ang="0">
                      <a:pos x="636" y="0"/>
                    </a:cxn>
                    <a:cxn ang="0">
                      <a:pos x="654" y="0"/>
                    </a:cxn>
                    <a:cxn ang="0">
                      <a:pos x="672" y="0"/>
                    </a:cxn>
                    <a:cxn ang="0">
                      <a:pos x="690" y="6"/>
                    </a:cxn>
                    <a:cxn ang="0">
                      <a:pos x="708" y="12"/>
                    </a:cxn>
                  </a:cxnLst>
                  <a:rect l="0" t="0" r="r" b="b"/>
                  <a:pathLst>
                    <a:path w="720" h="84">
                      <a:moveTo>
                        <a:pt x="0" y="42"/>
                      </a:moveTo>
                      <a:lnTo>
                        <a:pt x="0" y="54"/>
                      </a:lnTo>
                      <a:lnTo>
                        <a:pt x="0" y="48"/>
                      </a:lnTo>
                      <a:lnTo>
                        <a:pt x="6" y="42"/>
                      </a:lnTo>
                      <a:lnTo>
                        <a:pt x="6" y="36"/>
                      </a:lnTo>
                      <a:lnTo>
                        <a:pt x="6" y="42"/>
                      </a:lnTo>
                      <a:lnTo>
                        <a:pt x="12" y="48"/>
                      </a:lnTo>
                      <a:lnTo>
                        <a:pt x="18" y="54"/>
                      </a:lnTo>
                      <a:lnTo>
                        <a:pt x="24" y="54"/>
                      </a:lnTo>
                      <a:lnTo>
                        <a:pt x="30" y="48"/>
                      </a:lnTo>
                      <a:lnTo>
                        <a:pt x="36" y="54"/>
                      </a:lnTo>
                      <a:lnTo>
                        <a:pt x="36" y="66"/>
                      </a:lnTo>
                      <a:lnTo>
                        <a:pt x="42" y="72"/>
                      </a:lnTo>
                      <a:lnTo>
                        <a:pt x="42" y="84"/>
                      </a:lnTo>
                      <a:lnTo>
                        <a:pt x="48" y="78"/>
                      </a:lnTo>
                      <a:lnTo>
                        <a:pt x="54" y="72"/>
                      </a:lnTo>
                      <a:lnTo>
                        <a:pt x="60" y="78"/>
                      </a:lnTo>
                      <a:lnTo>
                        <a:pt x="66" y="84"/>
                      </a:lnTo>
                      <a:lnTo>
                        <a:pt x="72" y="78"/>
                      </a:lnTo>
                      <a:lnTo>
                        <a:pt x="78" y="78"/>
                      </a:lnTo>
                      <a:lnTo>
                        <a:pt x="90" y="78"/>
                      </a:lnTo>
                      <a:lnTo>
                        <a:pt x="84" y="78"/>
                      </a:lnTo>
                      <a:lnTo>
                        <a:pt x="90" y="78"/>
                      </a:lnTo>
                      <a:lnTo>
                        <a:pt x="96" y="72"/>
                      </a:lnTo>
                      <a:lnTo>
                        <a:pt x="102" y="78"/>
                      </a:lnTo>
                      <a:lnTo>
                        <a:pt x="108" y="78"/>
                      </a:lnTo>
                      <a:lnTo>
                        <a:pt x="114" y="72"/>
                      </a:lnTo>
                      <a:lnTo>
                        <a:pt x="120" y="72"/>
                      </a:lnTo>
                      <a:lnTo>
                        <a:pt x="126" y="72"/>
                      </a:lnTo>
                      <a:lnTo>
                        <a:pt x="132" y="72"/>
                      </a:lnTo>
                      <a:lnTo>
                        <a:pt x="138" y="72"/>
                      </a:lnTo>
                      <a:lnTo>
                        <a:pt x="144" y="72"/>
                      </a:lnTo>
                      <a:lnTo>
                        <a:pt x="150" y="72"/>
                      </a:lnTo>
                      <a:lnTo>
                        <a:pt x="156" y="72"/>
                      </a:lnTo>
                      <a:lnTo>
                        <a:pt x="162" y="72"/>
                      </a:lnTo>
                      <a:lnTo>
                        <a:pt x="168" y="72"/>
                      </a:lnTo>
                      <a:lnTo>
                        <a:pt x="174" y="72"/>
                      </a:lnTo>
                      <a:lnTo>
                        <a:pt x="180" y="72"/>
                      </a:lnTo>
                      <a:lnTo>
                        <a:pt x="186" y="72"/>
                      </a:lnTo>
                      <a:lnTo>
                        <a:pt x="192" y="72"/>
                      </a:lnTo>
                      <a:lnTo>
                        <a:pt x="198" y="66"/>
                      </a:lnTo>
                      <a:lnTo>
                        <a:pt x="204" y="66"/>
                      </a:lnTo>
                      <a:lnTo>
                        <a:pt x="210" y="66"/>
                      </a:lnTo>
                      <a:lnTo>
                        <a:pt x="216" y="66"/>
                      </a:lnTo>
                      <a:lnTo>
                        <a:pt x="222" y="66"/>
                      </a:lnTo>
                      <a:lnTo>
                        <a:pt x="228" y="66"/>
                      </a:lnTo>
                      <a:lnTo>
                        <a:pt x="234" y="60"/>
                      </a:lnTo>
                      <a:lnTo>
                        <a:pt x="240" y="60"/>
                      </a:lnTo>
                      <a:lnTo>
                        <a:pt x="246" y="60"/>
                      </a:lnTo>
                      <a:lnTo>
                        <a:pt x="252" y="54"/>
                      </a:lnTo>
                      <a:lnTo>
                        <a:pt x="258" y="54"/>
                      </a:lnTo>
                      <a:lnTo>
                        <a:pt x="264" y="48"/>
                      </a:lnTo>
                      <a:lnTo>
                        <a:pt x="270" y="48"/>
                      </a:lnTo>
                      <a:lnTo>
                        <a:pt x="276" y="42"/>
                      </a:lnTo>
                      <a:lnTo>
                        <a:pt x="282" y="42"/>
                      </a:lnTo>
                      <a:lnTo>
                        <a:pt x="288" y="42"/>
                      </a:lnTo>
                      <a:lnTo>
                        <a:pt x="294" y="42"/>
                      </a:lnTo>
                      <a:lnTo>
                        <a:pt x="300" y="42"/>
                      </a:lnTo>
                      <a:lnTo>
                        <a:pt x="306" y="42"/>
                      </a:lnTo>
                      <a:lnTo>
                        <a:pt x="312" y="42"/>
                      </a:lnTo>
                      <a:lnTo>
                        <a:pt x="318" y="42"/>
                      </a:lnTo>
                      <a:lnTo>
                        <a:pt x="324" y="36"/>
                      </a:lnTo>
                      <a:lnTo>
                        <a:pt x="330" y="36"/>
                      </a:lnTo>
                      <a:lnTo>
                        <a:pt x="336" y="36"/>
                      </a:lnTo>
                      <a:lnTo>
                        <a:pt x="342" y="36"/>
                      </a:lnTo>
                      <a:lnTo>
                        <a:pt x="348" y="36"/>
                      </a:lnTo>
                      <a:lnTo>
                        <a:pt x="354" y="36"/>
                      </a:lnTo>
                      <a:lnTo>
                        <a:pt x="360" y="36"/>
                      </a:lnTo>
                      <a:lnTo>
                        <a:pt x="366" y="36"/>
                      </a:lnTo>
                      <a:lnTo>
                        <a:pt x="372" y="36"/>
                      </a:lnTo>
                      <a:lnTo>
                        <a:pt x="378" y="36"/>
                      </a:lnTo>
                      <a:lnTo>
                        <a:pt x="384" y="30"/>
                      </a:lnTo>
                      <a:lnTo>
                        <a:pt x="390" y="30"/>
                      </a:lnTo>
                      <a:lnTo>
                        <a:pt x="396" y="30"/>
                      </a:lnTo>
                      <a:lnTo>
                        <a:pt x="402" y="30"/>
                      </a:lnTo>
                      <a:lnTo>
                        <a:pt x="408" y="30"/>
                      </a:lnTo>
                      <a:lnTo>
                        <a:pt x="414" y="30"/>
                      </a:lnTo>
                      <a:lnTo>
                        <a:pt x="420" y="30"/>
                      </a:lnTo>
                      <a:lnTo>
                        <a:pt x="426" y="30"/>
                      </a:lnTo>
                      <a:lnTo>
                        <a:pt x="432" y="30"/>
                      </a:lnTo>
                      <a:lnTo>
                        <a:pt x="438" y="30"/>
                      </a:lnTo>
                      <a:lnTo>
                        <a:pt x="444" y="30"/>
                      </a:lnTo>
                      <a:lnTo>
                        <a:pt x="450" y="30"/>
                      </a:lnTo>
                      <a:lnTo>
                        <a:pt x="456" y="24"/>
                      </a:lnTo>
                      <a:lnTo>
                        <a:pt x="462" y="24"/>
                      </a:lnTo>
                      <a:lnTo>
                        <a:pt x="468" y="24"/>
                      </a:lnTo>
                      <a:lnTo>
                        <a:pt x="474" y="24"/>
                      </a:lnTo>
                      <a:lnTo>
                        <a:pt x="480" y="24"/>
                      </a:lnTo>
                      <a:lnTo>
                        <a:pt x="486" y="24"/>
                      </a:lnTo>
                      <a:lnTo>
                        <a:pt x="492" y="18"/>
                      </a:lnTo>
                      <a:lnTo>
                        <a:pt x="498" y="18"/>
                      </a:lnTo>
                      <a:lnTo>
                        <a:pt x="504" y="18"/>
                      </a:lnTo>
                      <a:lnTo>
                        <a:pt x="510" y="18"/>
                      </a:lnTo>
                      <a:lnTo>
                        <a:pt x="516" y="18"/>
                      </a:lnTo>
                      <a:lnTo>
                        <a:pt x="522" y="18"/>
                      </a:lnTo>
                      <a:lnTo>
                        <a:pt x="528" y="18"/>
                      </a:lnTo>
                      <a:lnTo>
                        <a:pt x="534" y="18"/>
                      </a:lnTo>
                      <a:lnTo>
                        <a:pt x="540" y="12"/>
                      </a:lnTo>
                      <a:lnTo>
                        <a:pt x="546" y="12"/>
                      </a:lnTo>
                      <a:lnTo>
                        <a:pt x="552" y="12"/>
                      </a:lnTo>
                      <a:lnTo>
                        <a:pt x="558" y="12"/>
                      </a:lnTo>
                      <a:lnTo>
                        <a:pt x="564" y="6"/>
                      </a:lnTo>
                      <a:lnTo>
                        <a:pt x="570" y="6"/>
                      </a:lnTo>
                      <a:lnTo>
                        <a:pt x="576" y="6"/>
                      </a:lnTo>
                      <a:lnTo>
                        <a:pt x="582" y="6"/>
                      </a:lnTo>
                      <a:lnTo>
                        <a:pt x="588" y="6"/>
                      </a:lnTo>
                      <a:lnTo>
                        <a:pt x="594" y="6"/>
                      </a:lnTo>
                      <a:lnTo>
                        <a:pt x="600" y="6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6"/>
                      </a:lnTo>
                      <a:lnTo>
                        <a:pt x="690" y="6"/>
                      </a:lnTo>
                      <a:lnTo>
                        <a:pt x="696" y="6"/>
                      </a:lnTo>
                      <a:lnTo>
                        <a:pt x="702" y="6"/>
                      </a:lnTo>
                      <a:lnTo>
                        <a:pt x="708" y="12"/>
                      </a:lnTo>
                      <a:lnTo>
                        <a:pt x="714" y="12"/>
                      </a:lnTo>
                      <a:lnTo>
                        <a:pt x="720" y="12"/>
                      </a:lnTo>
                    </a:path>
                  </a:pathLst>
                </a:custGeom>
                <a:noFill/>
                <a:ln w="12700">
                  <a:solidFill>
                    <a:srgbClr val="3F3F3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05" name="Freeform 633"/>
                <p:cNvSpPr>
                  <a:spLocks/>
                </p:cNvSpPr>
                <p:nvPr/>
              </p:nvSpPr>
              <p:spPr bwMode="auto">
                <a:xfrm>
                  <a:off x="1752" y="2052"/>
                  <a:ext cx="762" cy="282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30" y="12"/>
                    </a:cxn>
                    <a:cxn ang="0">
                      <a:pos x="48" y="12"/>
                    </a:cxn>
                    <a:cxn ang="0">
                      <a:pos x="66" y="18"/>
                    </a:cxn>
                    <a:cxn ang="0">
                      <a:pos x="84" y="24"/>
                    </a:cxn>
                    <a:cxn ang="0">
                      <a:pos x="102" y="36"/>
                    </a:cxn>
                    <a:cxn ang="0">
                      <a:pos x="120" y="42"/>
                    </a:cxn>
                    <a:cxn ang="0">
                      <a:pos x="138" y="48"/>
                    </a:cxn>
                    <a:cxn ang="0">
                      <a:pos x="156" y="54"/>
                    </a:cxn>
                    <a:cxn ang="0">
                      <a:pos x="174" y="66"/>
                    </a:cxn>
                    <a:cxn ang="0">
                      <a:pos x="192" y="72"/>
                    </a:cxn>
                    <a:cxn ang="0">
                      <a:pos x="210" y="84"/>
                    </a:cxn>
                    <a:cxn ang="0">
                      <a:pos x="228" y="90"/>
                    </a:cxn>
                    <a:cxn ang="0">
                      <a:pos x="246" y="102"/>
                    </a:cxn>
                    <a:cxn ang="0">
                      <a:pos x="264" y="114"/>
                    </a:cxn>
                    <a:cxn ang="0">
                      <a:pos x="282" y="126"/>
                    </a:cxn>
                    <a:cxn ang="0">
                      <a:pos x="300" y="138"/>
                    </a:cxn>
                    <a:cxn ang="0">
                      <a:pos x="318" y="150"/>
                    </a:cxn>
                    <a:cxn ang="0">
                      <a:pos x="336" y="162"/>
                    </a:cxn>
                    <a:cxn ang="0">
                      <a:pos x="354" y="174"/>
                    </a:cxn>
                    <a:cxn ang="0">
                      <a:pos x="372" y="186"/>
                    </a:cxn>
                    <a:cxn ang="0">
                      <a:pos x="390" y="192"/>
                    </a:cxn>
                    <a:cxn ang="0">
                      <a:pos x="408" y="204"/>
                    </a:cxn>
                    <a:cxn ang="0">
                      <a:pos x="426" y="210"/>
                    </a:cxn>
                    <a:cxn ang="0">
                      <a:pos x="444" y="222"/>
                    </a:cxn>
                    <a:cxn ang="0">
                      <a:pos x="462" y="228"/>
                    </a:cxn>
                    <a:cxn ang="0">
                      <a:pos x="480" y="234"/>
                    </a:cxn>
                    <a:cxn ang="0">
                      <a:pos x="498" y="240"/>
                    </a:cxn>
                    <a:cxn ang="0">
                      <a:pos x="516" y="246"/>
                    </a:cxn>
                    <a:cxn ang="0">
                      <a:pos x="534" y="252"/>
                    </a:cxn>
                    <a:cxn ang="0">
                      <a:pos x="552" y="258"/>
                    </a:cxn>
                    <a:cxn ang="0">
                      <a:pos x="570" y="264"/>
                    </a:cxn>
                    <a:cxn ang="0">
                      <a:pos x="588" y="264"/>
                    </a:cxn>
                    <a:cxn ang="0">
                      <a:pos x="606" y="270"/>
                    </a:cxn>
                    <a:cxn ang="0">
                      <a:pos x="624" y="276"/>
                    </a:cxn>
                    <a:cxn ang="0">
                      <a:pos x="642" y="276"/>
                    </a:cxn>
                    <a:cxn ang="0">
                      <a:pos x="660" y="276"/>
                    </a:cxn>
                    <a:cxn ang="0">
                      <a:pos x="678" y="282"/>
                    </a:cxn>
                    <a:cxn ang="0">
                      <a:pos x="696" y="282"/>
                    </a:cxn>
                    <a:cxn ang="0">
                      <a:pos x="714" y="276"/>
                    </a:cxn>
                    <a:cxn ang="0">
                      <a:pos x="732" y="276"/>
                    </a:cxn>
                    <a:cxn ang="0">
                      <a:pos x="750" y="270"/>
                    </a:cxn>
                  </a:cxnLst>
                  <a:rect l="0" t="0" r="r" b="b"/>
                  <a:pathLst>
                    <a:path w="762" h="28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24" y="6"/>
                      </a:lnTo>
                      <a:lnTo>
                        <a:pt x="30" y="12"/>
                      </a:lnTo>
                      <a:lnTo>
                        <a:pt x="36" y="12"/>
                      </a:lnTo>
                      <a:lnTo>
                        <a:pt x="42" y="12"/>
                      </a:lnTo>
                      <a:lnTo>
                        <a:pt x="48" y="12"/>
                      </a:lnTo>
                      <a:lnTo>
                        <a:pt x="54" y="18"/>
                      </a:lnTo>
                      <a:lnTo>
                        <a:pt x="60" y="18"/>
                      </a:lnTo>
                      <a:lnTo>
                        <a:pt x="66" y="18"/>
                      </a:lnTo>
                      <a:lnTo>
                        <a:pt x="72" y="24"/>
                      </a:lnTo>
                      <a:lnTo>
                        <a:pt x="78" y="24"/>
                      </a:lnTo>
                      <a:lnTo>
                        <a:pt x="84" y="24"/>
                      </a:lnTo>
                      <a:lnTo>
                        <a:pt x="90" y="30"/>
                      </a:lnTo>
                      <a:lnTo>
                        <a:pt x="96" y="30"/>
                      </a:lnTo>
                      <a:lnTo>
                        <a:pt x="102" y="36"/>
                      </a:lnTo>
                      <a:lnTo>
                        <a:pt x="108" y="36"/>
                      </a:lnTo>
                      <a:lnTo>
                        <a:pt x="114" y="36"/>
                      </a:lnTo>
                      <a:lnTo>
                        <a:pt x="120" y="42"/>
                      </a:lnTo>
                      <a:lnTo>
                        <a:pt x="126" y="42"/>
                      </a:lnTo>
                      <a:lnTo>
                        <a:pt x="132" y="48"/>
                      </a:lnTo>
                      <a:lnTo>
                        <a:pt x="138" y="48"/>
                      </a:lnTo>
                      <a:lnTo>
                        <a:pt x="144" y="48"/>
                      </a:lnTo>
                      <a:lnTo>
                        <a:pt x="150" y="54"/>
                      </a:lnTo>
                      <a:lnTo>
                        <a:pt x="156" y="54"/>
                      </a:lnTo>
                      <a:lnTo>
                        <a:pt x="162" y="60"/>
                      </a:lnTo>
                      <a:lnTo>
                        <a:pt x="168" y="60"/>
                      </a:lnTo>
                      <a:lnTo>
                        <a:pt x="174" y="66"/>
                      </a:lnTo>
                      <a:lnTo>
                        <a:pt x="180" y="66"/>
                      </a:lnTo>
                      <a:lnTo>
                        <a:pt x="186" y="72"/>
                      </a:lnTo>
                      <a:lnTo>
                        <a:pt x="192" y="72"/>
                      </a:lnTo>
                      <a:lnTo>
                        <a:pt x="198" y="78"/>
                      </a:lnTo>
                      <a:lnTo>
                        <a:pt x="204" y="78"/>
                      </a:lnTo>
                      <a:lnTo>
                        <a:pt x="210" y="84"/>
                      </a:lnTo>
                      <a:lnTo>
                        <a:pt x="216" y="84"/>
                      </a:lnTo>
                      <a:lnTo>
                        <a:pt x="222" y="90"/>
                      </a:lnTo>
                      <a:lnTo>
                        <a:pt x="228" y="90"/>
                      </a:lnTo>
                      <a:lnTo>
                        <a:pt x="234" y="96"/>
                      </a:lnTo>
                      <a:lnTo>
                        <a:pt x="240" y="96"/>
                      </a:lnTo>
                      <a:lnTo>
                        <a:pt x="246" y="102"/>
                      </a:lnTo>
                      <a:lnTo>
                        <a:pt x="252" y="102"/>
                      </a:lnTo>
                      <a:lnTo>
                        <a:pt x="258" y="108"/>
                      </a:lnTo>
                      <a:lnTo>
                        <a:pt x="264" y="114"/>
                      </a:lnTo>
                      <a:lnTo>
                        <a:pt x="270" y="114"/>
                      </a:lnTo>
                      <a:lnTo>
                        <a:pt x="276" y="120"/>
                      </a:lnTo>
                      <a:lnTo>
                        <a:pt x="282" y="126"/>
                      </a:lnTo>
                      <a:lnTo>
                        <a:pt x="288" y="126"/>
                      </a:lnTo>
                      <a:lnTo>
                        <a:pt x="294" y="132"/>
                      </a:lnTo>
                      <a:lnTo>
                        <a:pt x="300" y="138"/>
                      </a:lnTo>
                      <a:lnTo>
                        <a:pt x="306" y="138"/>
                      </a:lnTo>
                      <a:lnTo>
                        <a:pt x="312" y="144"/>
                      </a:lnTo>
                      <a:lnTo>
                        <a:pt x="318" y="150"/>
                      </a:lnTo>
                      <a:lnTo>
                        <a:pt x="324" y="150"/>
                      </a:lnTo>
                      <a:lnTo>
                        <a:pt x="330" y="156"/>
                      </a:lnTo>
                      <a:lnTo>
                        <a:pt x="336" y="162"/>
                      </a:lnTo>
                      <a:lnTo>
                        <a:pt x="342" y="168"/>
                      </a:lnTo>
                      <a:lnTo>
                        <a:pt x="348" y="168"/>
                      </a:lnTo>
                      <a:lnTo>
                        <a:pt x="354" y="174"/>
                      </a:lnTo>
                      <a:lnTo>
                        <a:pt x="360" y="174"/>
                      </a:lnTo>
                      <a:lnTo>
                        <a:pt x="366" y="180"/>
                      </a:lnTo>
                      <a:lnTo>
                        <a:pt x="372" y="186"/>
                      </a:lnTo>
                      <a:lnTo>
                        <a:pt x="378" y="186"/>
                      </a:lnTo>
                      <a:lnTo>
                        <a:pt x="384" y="192"/>
                      </a:lnTo>
                      <a:lnTo>
                        <a:pt x="390" y="192"/>
                      </a:lnTo>
                      <a:lnTo>
                        <a:pt x="396" y="198"/>
                      </a:lnTo>
                      <a:lnTo>
                        <a:pt x="402" y="204"/>
                      </a:lnTo>
                      <a:lnTo>
                        <a:pt x="408" y="204"/>
                      </a:lnTo>
                      <a:lnTo>
                        <a:pt x="414" y="210"/>
                      </a:lnTo>
                      <a:lnTo>
                        <a:pt x="420" y="210"/>
                      </a:lnTo>
                      <a:lnTo>
                        <a:pt x="426" y="210"/>
                      </a:lnTo>
                      <a:lnTo>
                        <a:pt x="432" y="216"/>
                      </a:lnTo>
                      <a:lnTo>
                        <a:pt x="438" y="216"/>
                      </a:lnTo>
                      <a:lnTo>
                        <a:pt x="444" y="222"/>
                      </a:lnTo>
                      <a:lnTo>
                        <a:pt x="450" y="222"/>
                      </a:lnTo>
                      <a:lnTo>
                        <a:pt x="456" y="228"/>
                      </a:lnTo>
                      <a:lnTo>
                        <a:pt x="462" y="228"/>
                      </a:lnTo>
                      <a:lnTo>
                        <a:pt x="468" y="228"/>
                      </a:lnTo>
                      <a:lnTo>
                        <a:pt x="474" y="234"/>
                      </a:lnTo>
                      <a:lnTo>
                        <a:pt x="480" y="234"/>
                      </a:lnTo>
                      <a:lnTo>
                        <a:pt x="486" y="240"/>
                      </a:lnTo>
                      <a:lnTo>
                        <a:pt x="492" y="240"/>
                      </a:lnTo>
                      <a:lnTo>
                        <a:pt x="498" y="240"/>
                      </a:lnTo>
                      <a:lnTo>
                        <a:pt x="504" y="246"/>
                      </a:lnTo>
                      <a:lnTo>
                        <a:pt x="510" y="246"/>
                      </a:lnTo>
                      <a:lnTo>
                        <a:pt x="516" y="246"/>
                      </a:lnTo>
                      <a:lnTo>
                        <a:pt x="522" y="252"/>
                      </a:lnTo>
                      <a:lnTo>
                        <a:pt x="528" y="252"/>
                      </a:lnTo>
                      <a:lnTo>
                        <a:pt x="534" y="252"/>
                      </a:lnTo>
                      <a:lnTo>
                        <a:pt x="540" y="258"/>
                      </a:lnTo>
                      <a:lnTo>
                        <a:pt x="546" y="258"/>
                      </a:lnTo>
                      <a:lnTo>
                        <a:pt x="552" y="258"/>
                      </a:lnTo>
                      <a:lnTo>
                        <a:pt x="558" y="258"/>
                      </a:lnTo>
                      <a:lnTo>
                        <a:pt x="564" y="264"/>
                      </a:lnTo>
                      <a:lnTo>
                        <a:pt x="570" y="264"/>
                      </a:lnTo>
                      <a:lnTo>
                        <a:pt x="576" y="264"/>
                      </a:lnTo>
                      <a:lnTo>
                        <a:pt x="582" y="264"/>
                      </a:lnTo>
                      <a:lnTo>
                        <a:pt x="588" y="264"/>
                      </a:lnTo>
                      <a:lnTo>
                        <a:pt x="594" y="270"/>
                      </a:lnTo>
                      <a:lnTo>
                        <a:pt x="600" y="270"/>
                      </a:lnTo>
                      <a:lnTo>
                        <a:pt x="606" y="270"/>
                      </a:lnTo>
                      <a:lnTo>
                        <a:pt x="612" y="270"/>
                      </a:lnTo>
                      <a:lnTo>
                        <a:pt x="618" y="270"/>
                      </a:lnTo>
                      <a:lnTo>
                        <a:pt x="624" y="276"/>
                      </a:lnTo>
                      <a:lnTo>
                        <a:pt x="630" y="276"/>
                      </a:lnTo>
                      <a:lnTo>
                        <a:pt x="636" y="276"/>
                      </a:lnTo>
                      <a:lnTo>
                        <a:pt x="642" y="276"/>
                      </a:lnTo>
                      <a:lnTo>
                        <a:pt x="648" y="276"/>
                      </a:lnTo>
                      <a:lnTo>
                        <a:pt x="654" y="276"/>
                      </a:lnTo>
                      <a:lnTo>
                        <a:pt x="660" y="276"/>
                      </a:lnTo>
                      <a:lnTo>
                        <a:pt x="666" y="282"/>
                      </a:lnTo>
                      <a:lnTo>
                        <a:pt x="672" y="282"/>
                      </a:lnTo>
                      <a:lnTo>
                        <a:pt x="678" y="282"/>
                      </a:lnTo>
                      <a:lnTo>
                        <a:pt x="684" y="282"/>
                      </a:lnTo>
                      <a:lnTo>
                        <a:pt x="690" y="282"/>
                      </a:lnTo>
                      <a:lnTo>
                        <a:pt x="696" y="282"/>
                      </a:lnTo>
                      <a:lnTo>
                        <a:pt x="702" y="282"/>
                      </a:lnTo>
                      <a:lnTo>
                        <a:pt x="708" y="282"/>
                      </a:lnTo>
                      <a:lnTo>
                        <a:pt x="714" y="276"/>
                      </a:lnTo>
                      <a:lnTo>
                        <a:pt x="720" y="276"/>
                      </a:lnTo>
                      <a:lnTo>
                        <a:pt x="726" y="276"/>
                      </a:lnTo>
                      <a:lnTo>
                        <a:pt x="732" y="276"/>
                      </a:lnTo>
                      <a:lnTo>
                        <a:pt x="738" y="276"/>
                      </a:lnTo>
                      <a:lnTo>
                        <a:pt x="744" y="270"/>
                      </a:lnTo>
                      <a:lnTo>
                        <a:pt x="750" y="270"/>
                      </a:lnTo>
                      <a:lnTo>
                        <a:pt x="756" y="270"/>
                      </a:lnTo>
                      <a:lnTo>
                        <a:pt x="762" y="264"/>
                      </a:lnTo>
                    </a:path>
                  </a:pathLst>
                </a:custGeom>
                <a:noFill/>
                <a:ln w="12700">
                  <a:solidFill>
                    <a:srgbClr val="3F3F3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06" name="Freeform 634"/>
                <p:cNvSpPr>
                  <a:spLocks/>
                </p:cNvSpPr>
                <p:nvPr/>
              </p:nvSpPr>
              <p:spPr bwMode="auto">
                <a:xfrm>
                  <a:off x="2514" y="2292"/>
                  <a:ext cx="762" cy="24"/>
                </a:xfrm>
                <a:custGeom>
                  <a:avLst/>
                  <a:gdLst/>
                  <a:ahLst/>
                  <a:cxnLst>
                    <a:cxn ang="0">
                      <a:pos x="12" y="24"/>
                    </a:cxn>
                    <a:cxn ang="0">
                      <a:pos x="30" y="24"/>
                    </a:cxn>
                    <a:cxn ang="0">
                      <a:pos x="48" y="18"/>
                    </a:cxn>
                    <a:cxn ang="0">
                      <a:pos x="66" y="18"/>
                    </a:cxn>
                    <a:cxn ang="0">
                      <a:pos x="84" y="12"/>
                    </a:cxn>
                    <a:cxn ang="0">
                      <a:pos x="102" y="12"/>
                    </a:cxn>
                    <a:cxn ang="0">
                      <a:pos x="120" y="6"/>
                    </a:cxn>
                    <a:cxn ang="0">
                      <a:pos x="138" y="6"/>
                    </a:cxn>
                    <a:cxn ang="0">
                      <a:pos x="156" y="6"/>
                    </a:cxn>
                    <a:cxn ang="0">
                      <a:pos x="174" y="6"/>
                    </a:cxn>
                    <a:cxn ang="0">
                      <a:pos x="192" y="6"/>
                    </a:cxn>
                    <a:cxn ang="0">
                      <a:pos x="210" y="6"/>
                    </a:cxn>
                    <a:cxn ang="0">
                      <a:pos x="228" y="6"/>
                    </a:cxn>
                    <a:cxn ang="0">
                      <a:pos x="246" y="6"/>
                    </a:cxn>
                    <a:cxn ang="0">
                      <a:pos x="264" y="6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6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6"/>
                    </a:cxn>
                    <a:cxn ang="0">
                      <a:pos x="480" y="6"/>
                    </a:cxn>
                    <a:cxn ang="0">
                      <a:pos x="498" y="6"/>
                    </a:cxn>
                    <a:cxn ang="0">
                      <a:pos x="516" y="6"/>
                    </a:cxn>
                    <a:cxn ang="0">
                      <a:pos x="534" y="6"/>
                    </a:cxn>
                    <a:cxn ang="0">
                      <a:pos x="552" y="6"/>
                    </a:cxn>
                    <a:cxn ang="0">
                      <a:pos x="570" y="6"/>
                    </a:cxn>
                    <a:cxn ang="0">
                      <a:pos x="588" y="6"/>
                    </a:cxn>
                    <a:cxn ang="0">
                      <a:pos x="606" y="6"/>
                    </a:cxn>
                    <a:cxn ang="0">
                      <a:pos x="624" y="6"/>
                    </a:cxn>
                    <a:cxn ang="0">
                      <a:pos x="642" y="6"/>
                    </a:cxn>
                    <a:cxn ang="0">
                      <a:pos x="660" y="6"/>
                    </a:cxn>
                    <a:cxn ang="0">
                      <a:pos x="678" y="6"/>
                    </a:cxn>
                    <a:cxn ang="0">
                      <a:pos x="696" y="6"/>
                    </a:cxn>
                    <a:cxn ang="0">
                      <a:pos x="714" y="6"/>
                    </a:cxn>
                    <a:cxn ang="0">
                      <a:pos x="732" y="6"/>
                    </a:cxn>
                    <a:cxn ang="0">
                      <a:pos x="750" y="6"/>
                    </a:cxn>
                  </a:cxnLst>
                  <a:rect l="0" t="0" r="r" b="b"/>
                  <a:pathLst>
                    <a:path w="762" h="24">
                      <a:moveTo>
                        <a:pt x="0" y="24"/>
                      </a:moveTo>
                      <a:lnTo>
                        <a:pt x="6" y="24"/>
                      </a:lnTo>
                      <a:lnTo>
                        <a:pt x="12" y="24"/>
                      </a:lnTo>
                      <a:lnTo>
                        <a:pt x="18" y="24"/>
                      </a:lnTo>
                      <a:lnTo>
                        <a:pt x="24" y="24"/>
                      </a:lnTo>
                      <a:lnTo>
                        <a:pt x="30" y="24"/>
                      </a:lnTo>
                      <a:lnTo>
                        <a:pt x="36" y="18"/>
                      </a:lnTo>
                      <a:lnTo>
                        <a:pt x="42" y="18"/>
                      </a:lnTo>
                      <a:lnTo>
                        <a:pt x="48" y="18"/>
                      </a:lnTo>
                      <a:lnTo>
                        <a:pt x="54" y="18"/>
                      </a:lnTo>
                      <a:lnTo>
                        <a:pt x="60" y="18"/>
                      </a:lnTo>
                      <a:lnTo>
                        <a:pt x="66" y="18"/>
                      </a:lnTo>
                      <a:lnTo>
                        <a:pt x="72" y="18"/>
                      </a:lnTo>
                      <a:lnTo>
                        <a:pt x="78" y="18"/>
                      </a:lnTo>
                      <a:lnTo>
                        <a:pt x="84" y="12"/>
                      </a:lnTo>
                      <a:lnTo>
                        <a:pt x="90" y="12"/>
                      </a:lnTo>
                      <a:lnTo>
                        <a:pt x="96" y="12"/>
                      </a:lnTo>
                      <a:lnTo>
                        <a:pt x="102" y="12"/>
                      </a:lnTo>
                      <a:lnTo>
                        <a:pt x="108" y="12"/>
                      </a:lnTo>
                      <a:lnTo>
                        <a:pt x="114" y="12"/>
                      </a:lnTo>
                      <a:lnTo>
                        <a:pt x="120" y="6"/>
                      </a:lnTo>
                      <a:lnTo>
                        <a:pt x="126" y="6"/>
                      </a:lnTo>
                      <a:lnTo>
                        <a:pt x="132" y="6"/>
                      </a:lnTo>
                      <a:lnTo>
                        <a:pt x="138" y="6"/>
                      </a:lnTo>
                      <a:lnTo>
                        <a:pt x="144" y="6"/>
                      </a:lnTo>
                      <a:lnTo>
                        <a:pt x="150" y="6"/>
                      </a:lnTo>
                      <a:lnTo>
                        <a:pt x="156" y="6"/>
                      </a:lnTo>
                      <a:lnTo>
                        <a:pt x="162" y="6"/>
                      </a:lnTo>
                      <a:lnTo>
                        <a:pt x="168" y="6"/>
                      </a:lnTo>
                      <a:lnTo>
                        <a:pt x="174" y="6"/>
                      </a:lnTo>
                      <a:lnTo>
                        <a:pt x="180" y="6"/>
                      </a:lnTo>
                      <a:lnTo>
                        <a:pt x="186" y="6"/>
                      </a:lnTo>
                      <a:lnTo>
                        <a:pt x="192" y="6"/>
                      </a:lnTo>
                      <a:lnTo>
                        <a:pt x="198" y="6"/>
                      </a:lnTo>
                      <a:lnTo>
                        <a:pt x="204" y="6"/>
                      </a:lnTo>
                      <a:lnTo>
                        <a:pt x="210" y="6"/>
                      </a:lnTo>
                      <a:lnTo>
                        <a:pt x="216" y="6"/>
                      </a:lnTo>
                      <a:lnTo>
                        <a:pt x="222" y="6"/>
                      </a:lnTo>
                      <a:lnTo>
                        <a:pt x="228" y="6"/>
                      </a:lnTo>
                      <a:lnTo>
                        <a:pt x="234" y="6"/>
                      </a:lnTo>
                      <a:lnTo>
                        <a:pt x="240" y="6"/>
                      </a:lnTo>
                      <a:lnTo>
                        <a:pt x="246" y="6"/>
                      </a:lnTo>
                      <a:lnTo>
                        <a:pt x="252" y="6"/>
                      </a:lnTo>
                      <a:lnTo>
                        <a:pt x="258" y="6"/>
                      </a:lnTo>
                      <a:lnTo>
                        <a:pt x="264" y="6"/>
                      </a:lnTo>
                      <a:lnTo>
                        <a:pt x="270" y="6"/>
                      </a:lnTo>
                      <a:lnTo>
                        <a:pt x="276" y="6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6"/>
                      </a:lnTo>
                      <a:lnTo>
                        <a:pt x="408" y="6"/>
                      </a:lnTo>
                      <a:lnTo>
                        <a:pt x="414" y="6"/>
                      </a:lnTo>
                      <a:lnTo>
                        <a:pt x="420" y="6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6"/>
                      </a:lnTo>
                      <a:lnTo>
                        <a:pt x="468" y="6"/>
                      </a:lnTo>
                      <a:lnTo>
                        <a:pt x="474" y="6"/>
                      </a:lnTo>
                      <a:lnTo>
                        <a:pt x="480" y="6"/>
                      </a:lnTo>
                      <a:lnTo>
                        <a:pt x="486" y="6"/>
                      </a:lnTo>
                      <a:lnTo>
                        <a:pt x="492" y="6"/>
                      </a:lnTo>
                      <a:lnTo>
                        <a:pt x="498" y="6"/>
                      </a:lnTo>
                      <a:lnTo>
                        <a:pt x="504" y="6"/>
                      </a:lnTo>
                      <a:lnTo>
                        <a:pt x="510" y="6"/>
                      </a:lnTo>
                      <a:lnTo>
                        <a:pt x="516" y="6"/>
                      </a:lnTo>
                      <a:lnTo>
                        <a:pt x="522" y="6"/>
                      </a:lnTo>
                      <a:lnTo>
                        <a:pt x="528" y="6"/>
                      </a:lnTo>
                      <a:lnTo>
                        <a:pt x="534" y="6"/>
                      </a:lnTo>
                      <a:lnTo>
                        <a:pt x="540" y="6"/>
                      </a:lnTo>
                      <a:lnTo>
                        <a:pt x="546" y="6"/>
                      </a:lnTo>
                      <a:lnTo>
                        <a:pt x="552" y="6"/>
                      </a:lnTo>
                      <a:lnTo>
                        <a:pt x="558" y="6"/>
                      </a:lnTo>
                      <a:lnTo>
                        <a:pt x="564" y="6"/>
                      </a:lnTo>
                      <a:lnTo>
                        <a:pt x="570" y="6"/>
                      </a:lnTo>
                      <a:lnTo>
                        <a:pt x="576" y="6"/>
                      </a:lnTo>
                      <a:lnTo>
                        <a:pt x="582" y="6"/>
                      </a:lnTo>
                      <a:lnTo>
                        <a:pt x="588" y="6"/>
                      </a:lnTo>
                      <a:lnTo>
                        <a:pt x="594" y="6"/>
                      </a:lnTo>
                      <a:lnTo>
                        <a:pt x="600" y="6"/>
                      </a:lnTo>
                      <a:lnTo>
                        <a:pt x="606" y="6"/>
                      </a:lnTo>
                      <a:lnTo>
                        <a:pt x="612" y="6"/>
                      </a:lnTo>
                      <a:lnTo>
                        <a:pt x="618" y="6"/>
                      </a:lnTo>
                      <a:lnTo>
                        <a:pt x="624" y="6"/>
                      </a:lnTo>
                      <a:lnTo>
                        <a:pt x="630" y="6"/>
                      </a:lnTo>
                      <a:lnTo>
                        <a:pt x="636" y="6"/>
                      </a:lnTo>
                      <a:lnTo>
                        <a:pt x="642" y="6"/>
                      </a:lnTo>
                      <a:lnTo>
                        <a:pt x="648" y="6"/>
                      </a:lnTo>
                      <a:lnTo>
                        <a:pt x="654" y="6"/>
                      </a:lnTo>
                      <a:lnTo>
                        <a:pt x="660" y="6"/>
                      </a:lnTo>
                      <a:lnTo>
                        <a:pt x="666" y="6"/>
                      </a:lnTo>
                      <a:lnTo>
                        <a:pt x="672" y="6"/>
                      </a:lnTo>
                      <a:lnTo>
                        <a:pt x="678" y="6"/>
                      </a:lnTo>
                      <a:lnTo>
                        <a:pt x="684" y="6"/>
                      </a:lnTo>
                      <a:lnTo>
                        <a:pt x="690" y="6"/>
                      </a:lnTo>
                      <a:lnTo>
                        <a:pt x="696" y="6"/>
                      </a:lnTo>
                      <a:lnTo>
                        <a:pt x="702" y="6"/>
                      </a:lnTo>
                      <a:lnTo>
                        <a:pt x="708" y="6"/>
                      </a:lnTo>
                      <a:lnTo>
                        <a:pt x="714" y="6"/>
                      </a:lnTo>
                      <a:lnTo>
                        <a:pt x="720" y="6"/>
                      </a:lnTo>
                      <a:lnTo>
                        <a:pt x="726" y="6"/>
                      </a:lnTo>
                      <a:lnTo>
                        <a:pt x="732" y="6"/>
                      </a:lnTo>
                      <a:lnTo>
                        <a:pt x="738" y="6"/>
                      </a:lnTo>
                      <a:lnTo>
                        <a:pt x="744" y="6"/>
                      </a:lnTo>
                      <a:lnTo>
                        <a:pt x="750" y="6"/>
                      </a:lnTo>
                      <a:lnTo>
                        <a:pt x="756" y="6"/>
                      </a:lnTo>
                      <a:lnTo>
                        <a:pt x="762" y="6"/>
                      </a:lnTo>
                    </a:path>
                  </a:pathLst>
                </a:custGeom>
                <a:noFill/>
                <a:ln w="12700">
                  <a:solidFill>
                    <a:srgbClr val="3F3F3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07" name="Freeform 635"/>
                <p:cNvSpPr>
                  <a:spLocks/>
                </p:cNvSpPr>
                <p:nvPr/>
              </p:nvSpPr>
              <p:spPr bwMode="auto">
                <a:xfrm>
                  <a:off x="3276" y="2298"/>
                  <a:ext cx="456" cy="12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18" y="6"/>
                    </a:cxn>
                    <a:cxn ang="0">
                      <a:pos x="30" y="6"/>
                    </a:cxn>
                    <a:cxn ang="0">
                      <a:pos x="42" y="6"/>
                    </a:cxn>
                    <a:cxn ang="0">
                      <a:pos x="54" y="6"/>
                    </a:cxn>
                    <a:cxn ang="0">
                      <a:pos x="66" y="6"/>
                    </a:cxn>
                    <a:cxn ang="0">
                      <a:pos x="78" y="6"/>
                    </a:cxn>
                    <a:cxn ang="0">
                      <a:pos x="90" y="6"/>
                    </a:cxn>
                    <a:cxn ang="0">
                      <a:pos x="102" y="6"/>
                    </a:cxn>
                    <a:cxn ang="0">
                      <a:pos x="114" y="6"/>
                    </a:cxn>
                    <a:cxn ang="0">
                      <a:pos x="126" y="6"/>
                    </a:cxn>
                    <a:cxn ang="0">
                      <a:pos x="138" y="6"/>
                    </a:cxn>
                    <a:cxn ang="0">
                      <a:pos x="150" y="6"/>
                    </a:cxn>
                    <a:cxn ang="0">
                      <a:pos x="162" y="6"/>
                    </a:cxn>
                    <a:cxn ang="0">
                      <a:pos x="174" y="6"/>
                    </a:cxn>
                    <a:cxn ang="0">
                      <a:pos x="186" y="6"/>
                    </a:cxn>
                    <a:cxn ang="0">
                      <a:pos x="198" y="6"/>
                    </a:cxn>
                    <a:cxn ang="0">
                      <a:pos x="210" y="6"/>
                    </a:cxn>
                    <a:cxn ang="0">
                      <a:pos x="222" y="6"/>
                    </a:cxn>
                    <a:cxn ang="0">
                      <a:pos x="234" y="6"/>
                    </a:cxn>
                    <a:cxn ang="0">
                      <a:pos x="246" y="6"/>
                    </a:cxn>
                    <a:cxn ang="0">
                      <a:pos x="258" y="6"/>
                    </a:cxn>
                    <a:cxn ang="0">
                      <a:pos x="270" y="6"/>
                    </a:cxn>
                    <a:cxn ang="0">
                      <a:pos x="282" y="12"/>
                    </a:cxn>
                    <a:cxn ang="0">
                      <a:pos x="294" y="12"/>
                    </a:cxn>
                    <a:cxn ang="0">
                      <a:pos x="306" y="12"/>
                    </a:cxn>
                    <a:cxn ang="0">
                      <a:pos x="318" y="12"/>
                    </a:cxn>
                    <a:cxn ang="0">
                      <a:pos x="330" y="12"/>
                    </a:cxn>
                    <a:cxn ang="0">
                      <a:pos x="342" y="12"/>
                    </a:cxn>
                    <a:cxn ang="0">
                      <a:pos x="354" y="12"/>
                    </a:cxn>
                    <a:cxn ang="0">
                      <a:pos x="366" y="12"/>
                    </a:cxn>
                    <a:cxn ang="0">
                      <a:pos x="378" y="12"/>
                    </a:cxn>
                    <a:cxn ang="0">
                      <a:pos x="390" y="12"/>
                    </a:cxn>
                    <a:cxn ang="0">
                      <a:pos x="402" y="12"/>
                    </a:cxn>
                    <a:cxn ang="0">
                      <a:pos x="414" y="12"/>
                    </a:cxn>
                    <a:cxn ang="0">
                      <a:pos x="426" y="12"/>
                    </a:cxn>
                    <a:cxn ang="0">
                      <a:pos x="438" y="12"/>
                    </a:cxn>
                    <a:cxn ang="0">
                      <a:pos x="450" y="12"/>
                    </a:cxn>
                  </a:cxnLst>
                  <a:rect l="0" t="0" r="r" b="b"/>
                  <a:pathLst>
                    <a:path w="456" h="12">
                      <a:moveTo>
                        <a:pt x="0" y="0"/>
                      </a:moveTo>
                      <a:lnTo>
                        <a:pt x="6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24" y="6"/>
                      </a:lnTo>
                      <a:lnTo>
                        <a:pt x="30" y="6"/>
                      </a:lnTo>
                      <a:lnTo>
                        <a:pt x="36" y="6"/>
                      </a:lnTo>
                      <a:lnTo>
                        <a:pt x="42" y="6"/>
                      </a:lnTo>
                      <a:lnTo>
                        <a:pt x="48" y="6"/>
                      </a:lnTo>
                      <a:lnTo>
                        <a:pt x="54" y="6"/>
                      </a:lnTo>
                      <a:lnTo>
                        <a:pt x="60" y="6"/>
                      </a:lnTo>
                      <a:lnTo>
                        <a:pt x="66" y="6"/>
                      </a:lnTo>
                      <a:lnTo>
                        <a:pt x="72" y="6"/>
                      </a:lnTo>
                      <a:lnTo>
                        <a:pt x="78" y="6"/>
                      </a:lnTo>
                      <a:lnTo>
                        <a:pt x="84" y="6"/>
                      </a:lnTo>
                      <a:lnTo>
                        <a:pt x="90" y="6"/>
                      </a:lnTo>
                      <a:lnTo>
                        <a:pt x="96" y="6"/>
                      </a:lnTo>
                      <a:lnTo>
                        <a:pt x="102" y="6"/>
                      </a:lnTo>
                      <a:lnTo>
                        <a:pt x="108" y="6"/>
                      </a:lnTo>
                      <a:lnTo>
                        <a:pt x="114" y="6"/>
                      </a:lnTo>
                      <a:lnTo>
                        <a:pt x="120" y="6"/>
                      </a:lnTo>
                      <a:lnTo>
                        <a:pt x="126" y="6"/>
                      </a:lnTo>
                      <a:lnTo>
                        <a:pt x="132" y="6"/>
                      </a:lnTo>
                      <a:lnTo>
                        <a:pt x="138" y="6"/>
                      </a:lnTo>
                      <a:lnTo>
                        <a:pt x="144" y="6"/>
                      </a:lnTo>
                      <a:lnTo>
                        <a:pt x="150" y="6"/>
                      </a:lnTo>
                      <a:lnTo>
                        <a:pt x="156" y="6"/>
                      </a:lnTo>
                      <a:lnTo>
                        <a:pt x="162" y="6"/>
                      </a:lnTo>
                      <a:lnTo>
                        <a:pt x="168" y="6"/>
                      </a:lnTo>
                      <a:lnTo>
                        <a:pt x="174" y="6"/>
                      </a:lnTo>
                      <a:lnTo>
                        <a:pt x="180" y="6"/>
                      </a:lnTo>
                      <a:lnTo>
                        <a:pt x="186" y="6"/>
                      </a:lnTo>
                      <a:lnTo>
                        <a:pt x="192" y="6"/>
                      </a:lnTo>
                      <a:lnTo>
                        <a:pt x="198" y="6"/>
                      </a:lnTo>
                      <a:lnTo>
                        <a:pt x="204" y="6"/>
                      </a:lnTo>
                      <a:lnTo>
                        <a:pt x="210" y="6"/>
                      </a:lnTo>
                      <a:lnTo>
                        <a:pt x="216" y="6"/>
                      </a:lnTo>
                      <a:lnTo>
                        <a:pt x="222" y="6"/>
                      </a:lnTo>
                      <a:lnTo>
                        <a:pt x="228" y="6"/>
                      </a:lnTo>
                      <a:lnTo>
                        <a:pt x="234" y="6"/>
                      </a:lnTo>
                      <a:lnTo>
                        <a:pt x="240" y="6"/>
                      </a:lnTo>
                      <a:lnTo>
                        <a:pt x="246" y="6"/>
                      </a:lnTo>
                      <a:lnTo>
                        <a:pt x="252" y="6"/>
                      </a:lnTo>
                      <a:lnTo>
                        <a:pt x="258" y="6"/>
                      </a:lnTo>
                      <a:lnTo>
                        <a:pt x="264" y="6"/>
                      </a:lnTo>
                      <a:lnTo>
                        <a:pt x="270" y="6"/>
                      </a:lnTo>
                      <a:lnTo>
                        <a:pt x="276" y="6"/>
                      </a:lnTo>
                      <a:lnTo>
                        <a:pt x="282" y="12"/>
                      </a:lnTo>
                      <a:lnTo>
                        <a:pt x="288" y="12"/>
                      </a:lnTo>
                      <a:lnTo>
                        <a:pt x="294" y="12"/>
                      </a:lnTo>
                      <a:lnTo>
                        <a:pt x="300" y="12"/>
                      </a:lnTo>
                      <a:lnTo>
                        <a:pt x="306" y="12"/>
                      </a:lnTo>
                      <a:lnTo>
                        <a:pt x="312" y="12"/>
                      </a:lnTo>
                      <a:lnTo>
                        <a:pt x="318" y="12"/>
                      </a:lnTo>
                      <a:lnTo>
                        <a:pt x="324" y="12"/>
                      </a:lnTo>
                      <a:lnTo>
                        <a:pt x="330" y="12"/>
                      </a:lnTo>
                      <a:lnTo>
                        <a:pt x="336" y="12"/>
                      </a:lnTo>
                      <a:lnTo>
                        <a:pt x="342" y="12"/>
                      </a:lnTo>
                      <a:lnTo>
                        <a:pt x="348" y="12"/>
                      </a:lnTo>
                      <a:lnTo>
                        <a:pt x="354" y="12"/>
                      </a:lnTo>
                      <a:lnTo>
                        <a:pt x="360" y="12"/>
                      </a:lnTo>
                      <a:lnTo>
                        <a:pt x="366" y="12"/>
                      </a:lnTo>
                      <a:lnTo>
                        <a:pt x="372" y="12"/>
                      </a:lnTo>
                      <a:lnTo>
                        <a:pt x="378" y="12"/>
                      </a:lnTo>
                      <a:lnTo>
                        <a:pt x="384" y="12"/>
                      </a:lnTo>
                      <a:lnTo>
                        <a:pt x="390" y="12"/>
                      </a:lnTo>
                      <a:lnTo>
                        <a:pt x="396" y="12"/>
                      </a:lnTo>
                      <a:lnTo>
                        <a:pt x="402" y="12"/>
                      </a:lnTo>
                      <a:lnTo>
                        <a:pt x="408" y="12"/>
                      </a:lnTo>
                      <a:lnTo>
                        <a:pt x="414" y="12"/>
                      </a:lnTo>
                      <a:lnTo>
                        <a:pt x="420" y="12"/>
                      </a:lnTo>
                      <a:lnTo>
                        <a:pt x="426" y="12"/>
                      </a:lnTo>
                      <a:lnTo>
                        <a:pt x="432" y="12"/>
                      </a:lnTo>
                      <a:lnTo>
                        <a:pt x="438" y="12"/>
                      </a:lnTo>
                      <a:lnTo>
                        <a:pt x="444" y="12"/>
                      </a:lnTo>
                      <a:lnTo>
                        <a:pt x="450" y="12"/>
                      </a:lnTo>
                      <a:lnTo>
                        <a:pt x="456" y="12"/>
                      </a:lnTo>
                    </a:path>
                  </a:pathLst>
                </a:custGeom>
                <a:noFill/>
                <a:ln w="12700">
                  <a:solidFill>
                    <a:srgbClr val="3F3F3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08" name="Freeform 636"/>
                <p:cNvSpPr>
                  <a:spLocks/>
                </p:cNvSpPr>
                <p:nvPr/>
              </p:nvSpPr>
              <p:spPr bwMode="auto">
                <a:xfrm>
                  <a:off x="1032" y="2004"/>
                  <a:ext cx="750" cy="96"/>
                </a:xfrm>
                <a:custGeom>
                  <a:avLst/>
                  <a:gdLst/>
                  <a:ahLst/>
                  <a:cxnLst>
                    <a:cxn ang="0">
                      <a:pos x="0" y="78"/>
                    </a:cxn>
                    <a:cxn ang="0">
                      <a:pos x="18" y="78"/>
                    </a:cxn>
                    <a:cxn ang="0">
                      <a:pos x="36" y="78"/>
                    </a:cxn>
                    <a:cxn ang="0">
                      <a:pos x="54" y="84"/>
                    </a:cxn>
                    <a:cxn ang="0">
                      <a:pos x="72" y="84"/>
                    </a:cxn>
                    <a:cxn ang="0">
                      <a:pos x="90" y="90"/>
                    </a:cxn>
                    <a:cxn ang="0">
                      <a:pos x="108" y="96"/>
                    </a:cxn>
                    <a:cxn ang="0">
                      <a:pos x="126" y="96"/>
                    </a:cxn>
                    <a:cxn ang="0">
                      <a:pos x="144" y="90"/>
                    </a:cxn>
                    <a:cxn ang="0">
                      <a:pos x="162" y="90"/>
                    </a:cxn>
                    <a:cxn ang="0">
                      <a:pos x="180" y="90"/>
                    </a:cxn>
                    <a:cxn ang="0">
                      <a:pos x="198" y="84"/>
                    </a:cxn>
                    <a:cxn ang="0">
                      <a:pos x="216" y="78"/>
                    </a:cxn>
                    <a:cxn ang="0">
                      <a:pos x="234" y="78"/>
                    </a:cxn>
                    <a:cxn ang="0">
                      <a:pos x="252" y="72"/>
                    </a:cxn>
                    <a:cxn ang="0">
                      <a:pos x="270" y="66"/>
                    </a:cxn>
                    <a:cxn ang="0">
                      <a:pos x="288" y="60"/>
                    </a:cxn>
                    <a:cxn ang="0">
                      <a:pos x="306" y="54"/>
                    </a:cxn>
                    <a:cxn ang="0">
                      <a:pos x="324" y="48"/>
                    </a:cxn>
                    <a:cxn ang="0">
                      <a:pos x="342" y="42"/>
                    </a:cxn>
                    <a:cxn ang="0">
                      <a:pos x="360" y="42"/>
                    </a:cxn>
                    <a:cxn ang="0">
                      <a:pos x="378" y="42"/>
                    </a:cxn>
                    <a:cxn ang="0">
                      <a:pos x="396" y="42"/>
                    </a:cxn>
                    <a:cxn ang="0">
                      <a:pos x="414" y="42"/>
                    </a:cxn>
                    <a:cxn ang="0">
                      <a:pos x="432" y="36"/>
                    </a:cxn>
                    <a:cxn ang="0">
                      <a:pos x="450" y="36"/>
                    </a:cxn>
                    <a:cxn ang="0">
                      <a:pos x="468" y="30"/>
                    </a:cxn>
                    <a:cxn ang="0">
                      <a:pos x="486" y="30"/>
                    </a:cxn>
                    <a:cxn ang="0">
                      <a:pos x="504" y="24"/>
                    </a:cxn>
                    <a:cxn ang="0">
                      <a:pos x="522" y="24"/>
                    </a:cxn>
                    <a:cxn ang="0">
                      <a:pos x="540" y="18"/>
                    </a:cxn>
                    <a:cxn ang="0">
                      <a:pos x="558" y="18"/>
                    </a:cxn>
                    <a:cxn ang="0">
                      <a:pos x="576" y="12"/>
                    </a:cxn>
                    <a:cxn ang="0">
                      <a:pos x="594" y="6"/>
                    </a:cxn>
                    <a:cxn ang="0">
                      <a:pos x="612" y="6"/>
                    </a:cxn>
                    <a:cxn ang="0">
                      <a:pos x="630" y="0"/>
                    </a:cxn>
                    <a:cxn ang="0">
                      <a:pos x="648" y="0"/>
                    </a:cxn>
                    <a:cxn ang="0">
                      <a:pos x="666" y="0"/>
                    </a:cxn>
                    <a:cxn ang="0">
                      <a:pos x="684" y="6"/>
                    </a:cxn>
                    <a:cxn ang="0">
                      <a:pos x="702" y="12"/>
                    </a:cxn>
                    <a:cxn ang="0">
                      <a:pos x="720" y="18"/>
                    </a:cxn>
                    <a:cxn ang="0">
                      <a:pos x="738" y="24"/>
                    </a:cxn>
                  </a:cxnLst>
                  <a:rect l="0" t="0" r="r" b="b"/>
                  <a:pathLst>
                    <a:path w="750" h="96">
                      <a:moveTo>
                        <a:pt x="0" y="78"/>
                      </a:moveTo>
                      <a:lnTo>
                        <a:pt x="0" y="84"/>
                      </a:lnTo>
                      <a:lnTo>
                        <a:pt x="0" y="78"/>
                      </a:lnTo>
                      <a:lnTo>
                        <a:pt x="6" y="78"/>
                      </a:lnTo>
                      <a:lnTo>
                        <a:pt x="12" y="78"/>
                      </a:lnTo>
                      <a:lnTo>
                        <a:pt x="18" y="78"/>
                      </a:lnTo>
                      <a:lnTo>
                        <a:pt x="24" y="78"/>
                      </a:lnTo>
                      <a:lnTo>
                        <a:pt x="30" y="78"/>
                      </a:lnTo>
                      <a:lnTo>
                        <a:pt x="36" y="78"/>
                      </a:lnTo>
                      <a:lnTo>
                        <a:pt x="42" y="78"/>
                      </a:lnTo>
                      <a:lnTo>
                        <a:pt x="48" y="84"/>
                      </a:lnTo>
                      <a:lnTo>
                        <a:pt x="54" y="84"/>
                      </a:lnTo>
                      <a:lnTo>
                        <a:pt x="60" y="84"/>
                      </a:lnTo>
                      <a:lnTo>
                        <a:pt x="66" y="84"/>
                      </a:lnTo>
                      <a:lnTo>
                        <a:pt x="72" y="84"/>
                      </a:lnTo>
                      <a:lnTo>
                        <a:pt x="78" y="84"/>
                      </a:lnTo>
                      <a:lnTo>
                        <a:pt x="84" y="90"/>
                      </a:lnTo>
                      <a:lnTo>
                        <a:pt x="90" y="90"/>
                      </a:lnTo>
                      <a:lnTo>
                        <a:pt x="96" y="96"/>
                      </a:lnTo>
                      <a:lnTo>
                        <a:pt x="102" y="96"/>
                      </a:lnTo>
                      <a:lnTo>
                        <a:pt x="108" y="96"/>
                      </a:lnTo>
                      <a:lnTo>
                        <a:pt x="114" y="96"/>
                      </a:lnTo>
                      <a:lnTo>
                        <a:pt x="120" y="96"/>
                      </a:lnTo>
                      <a:lnTo>
                        <a:pt x="126" y="96"/>
                      </a:lnTo>
                      <a:lnTo>
                        <a:pt x="132" y="96"/>
                      </a:lnTo>
                      <a:lnTo>
                        <a:pt x="138" y="90"/>
                      </a:lnTo>
                      <a:lnTo>
                        <a:pt x="144" y="90"/>
                      </a:lnTo>
                      <a:lnTo>
                        <a:pt x="150" y="90"/>
                      </a:lnTo>
                      <a:lnTo>
                        <a:pt x="156" y="90"/>
                      </a:lnTo>
                      <a:lnTo>
                        <a:pt x="162" y="90"/>
                      </a:lnTo>
                      <a:lnTo>
                        <a:pt x="168" y="90"/>
                      </a:lnTo>
                      <a:lnTo>
                        <a:pt x="174" y="90"/>
                      </a:lnTo>
                      <a:lnTo>
                        <a:pt x="180" y="90"/>
                      </a:lnTo>
                      <a:lnTo>
                        <a:pt x="186" y="84"/>
                      </a:lnTo>
                      <a:lnTo>
                        <a:pt x="192" y="84"/>
                      </a:lnTo>
                      <a:lnTo>
                        <a:pt x="198" y="84"/>
                      </a:lnTo>
                      <a:lnTo>
                        <a:pt x="204" y="84"/>
                      </a:lnTo>
                      <a:lnTo>
                        <a:pt x="210" y="78"/>
                      </a:lnTo>
                      <a:lnTo>
                        <a:pt x="216" y="78"/>
                      </a:lnTo>
                      <a:lnTo>
                        <a:pt x="222" y="78"/>
                      </a:lnTo>
                      <a:lnTo>
                        <a:pt x="228" y="78"/>
                      </a:lnTo>
                      <a:lnTo>
                        <a:pt x="234" y="78"/>
                      </a:lnTo>
                      <a:lnTo>
                        <a:pt x="240" y="78"/>
                      </a:lnTo>
                      <a:lnTo>
                        <a:pt x="246" y="78"/>
                      </a:lnTo>
                      <a:lnTo>
                        <a:pt x="252" y="72"/>
                      </a:lnTo>
                      <a:lnTo>
                        <a:pt x="258" y="72"/>
                      </a:lnTo>
                      <a:lnTo>
                        <a:pt x="264" y="72"/>
                      </a:lnTo>
                      <a:lnTo>
                        <a:pt x="270" y="66"/>
                      </a:lnTo>
                      <a:lnTo>
                        <a:pt x="276" y="66"/>
                      </a:lnTo>
                      <a:lnTo>
                        <a:pt x="282" y="60"/>
                      </a:lnTo>
                      <a:lnTo>
                        <a:pt x="288" y="60"/>
                      </a:lnTo>
                      <a:lnTo>
                        <a:pt x="294" y="54"/>
                      </a:lnTo>
                      <a:lnTo>
                        <a:pt x="300" y="54"/>
                      </a:lnTo>
                      <a:lnTo>
                        <a:pt x="306" y="54"/>
                      </a:lnTo>
                      <a:lnTo>
                        <a:pt x="312" y="48"/>
                      </a:lnTo>
                      <a:lnTo>
                        <a:pt x="318" y="48"/>
                      </a:lnTo>
                      <a:lnTo>
                        <a:pt x="324" y="48"/>
                      </a:lnTo>
                      <a:lnTo>
                        <a:pt x="330" y="48"/>
                      </a:lnTo>
                      <a:lnTo>
                        <a:pt x="336" y="42"/>
                      </a:lnTo>
                      <a:lnTo>
                        <a:pt x="342" y="42"/>
                      </a:lnTo>
                      <a:lnTo>
                        <a:pt x="348" y="42"/>
                      </a:lnTo>
                      <a:lnTo>
                        <a:pt x="354" y="42"/>
                      </a:lnTo>
                      <a:lnTo>
                        <a:pt x="360" y="42"/>
                      </a:lnTo>
                      <a:lnTo>
                        <a:pt x="366" y="42"/>
                      </a:lnTo>
                      <a:lnTo>
                        <a:pt x="372" y="42"/>
                      </a:lnTo>
                      <a:lnTo>
                        <a:pt x="378" y="42"/>
                      </a:lnTo>
                      <a:lnTo>
                        <a:pt x="384" y="42"/>
                      </a:lnTo>
                      <a:lnTo>
                        <a:pt x="390" y="42"/>
                      </a:lnTo>
                      <a:lnTo>
                        <a:pt x="396" y="42"/>
                      </a:lnTo>
                      <a:lnTo>
                        <a:pt x="402" y="42"/>
                      </a:lnTo>
                      <a:lnTo>
                        <a:pt x="408" y="42"/>
                      </a:lnTo>
                      <a:lnTo>
                        <a:pt x="414" y="42"/>
                      </a:lnTo>
                      <a:lnTo>
                        <a:pt x="420" y="36"/>
                      </a:lnTo>
                      <a:lnTo>
                        <a:pt x="426" y="36"/>
                      </a:lnTo>
                      <a:lnTo>
                        <a:pt x="432" y="36"/>
                      </a:lnTo>
                      <a:lnTo>
                        <a:pt x="438" y="36"/>
                      </a:lnTo>
                      <a:lnTo>
                        <a:pt x="444" y="36"/>
                      </a:lnTo>
                      <a:lnTo>
                        <a:pt x="450" y="36"/>
                      </a:lnTo>
                      <a:lnTo>
                        <a:pt x="456" y="36"/>
                      </a:lnTo>
                      <a:lnTo>
                        <a:pt x="462" y="36"/>
                      </a:lnTo>
                      <a:lnTo>
                        <a:pt x="468" y="30"/>
                      </a:lnTo>
                      <a:lnTo>
                        <a:pt x="474" y="30"/>
                      </a:lnTo>
                      <a:lnTo>
                        <a:pt x="480" y="30"/>
                      </a:lnTo>
                      <a:lnTo>
                        <a:pt x="486" y="30"/>
                      </a:lnTo>
                      <a:lnTo>
                        <a:pt x="492" y="30"/>
                      </a:lnTo>
                      <a:lnTo>
                        <a:pt x="498" y="30"/>
                      </a:lnTo>
                      <a:lnTo>
                        <a:pt x="504" y="24"/>
                      </a:lnTo>
                      <a:lnTo>
                        <a:pt x="510" y="24"/>
                      </a:lnTo>
                      <a:lnTo>
                        <a:pt x="516" y="24"/>
                      </a:lnTo>
                      <a:lnTo>
                        <a:pt x="522" y="24"/>
                      </a:lnTo>
                      <a:lnTo>
                        <a:pt x="528" y="24"/>
                      </a:lnTo>
                      <a:lnTo>
                        <a:pt x="534" y="24"/>
                      </a:lnTo>
                      <a:lnTo>
                        <a:pt x="540" y="18"/>
                      </a:lnTo>
                      <a:lnTo>
                        <a:pt x="546" y="18"/>
                      </a:lnTo>
                      <a:lnTo>
                        <a:pt x="552" y="18"/>
                      </a:lnTo>
                      <a:lnTo>
                        <a:pt x="558" y="18"/>
                      </a:lnTo>
                      <a:lnTo>
                        <a:pt x="564" y="18"/>
                      </a:lnTo>
                      <a:lnTo>
                        <a:pt x="570" y="12"/>
                      </a:lnTo>
                      <a:lnTo>
                        <a:pt x="576" y="12"/>
                      </a:lnTo>
                      <a:lnTo>
                        <a:pt x="582" y="12"/>
                      </a:lnTo>
                      <a:lnTo>
                        <a:pt x="588" y="12"/>
                      </a:lnTo>
                      <a:lnTo>
                        <a:pt x="594" y="6"/>
                      </a:lnTo>
                      <a:lnTo>
                        <a:pt x="600" y="6"/>
                      </a:lnTo>
                      <a:lnTo>
                        <a:pt x="606" y="6"/>
                      </a:lnTo>
                      <a:lnTo>
                        <a:pt x="612" y="6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6"/>
                      </a:lnTo>
                      <a:lnTo>
                        <a:pt x="684" y="6"/>
                      </a:lnTo>
                      <a:lnTo>
                        <a:pt x="690" y="6"/>
                      </a:lnTo>
                      <a:lnTo>
                        <a:pt x="696" y="6"/>
                      </a:lnTo>
                      <a:lnTo>
                        <a:pt x="702" y="12"/>
                      </a:lnTo>
                      <a:lnTo>
                        <a:pt x="708" y="12"/>
                      </a:lnTo>
                      <a:lnTo>
                        <a:pt x="714" y="12"/>
                      </a:lnTo>
                      <a:lnTo>
                        <a:pt x="720" y="18"/>
                      </a:lnTo>
                      <a:lnTo>
                        <a:pt x="726" y="18"/>
                      </a:lnTo>
                      <a:lnTo>
                        <a:pt x="732" y="18"/>
                      </a:lnTo>
                      <a:lnTo>
                        <a:pt x="738" y="24"/>
                      </a:lnTo>
                      <a:lnTo>
                        <a:pt x="744" y="24"/>
                      </a:lnTo>
                      <a:lnTo>
                        <a:pt x="750" y="24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09" name="Freeform 637"/>
                <p:cNvSpPr>
                  <a:spLocks/>
                </p:cNvSpPr>
                <p:nvPr/>
              </p:nvSpPr>
              <p:spPr bwMode="auto">
                <a:xfrm>
                  <a:off x="1782" y="2028"/>
                  <a:ext cx="762" cy="288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30" y="12"/>
                    </a:cxn>
                    <a:cxn ang="0">
                      <a:pos x="48" y="18"/>
                    </a:cxn>
                    <a:cxn ang="0">
                      <a:pos x="66" y="24"/>
                    </a:cxn>
                    <a:cxn ang="0">
                      <a:pos x="84" y="30"/>
                    </a:cxn>
                    <a:cxn ang="0">
                      <a:pos x="102" y="36"/>
                    </a:cxn>
                    <a:cxn ang="0">
                      <a:pos x="120" y="48"/>
                    </a:cxn>
                    <a:cxn ang="0">
                      <a:pos x="138" y="54"/>
                    </a:cxn>
                    <a:cxn ang="0">
                      <a:pos x="156" y="66"/>
                    </a:cxn>
                    <a:cxn ang="0">
                      <a:pos x="174" y="72"/>
                    </a:cxn>
                    <a:cxn ang="0">
                      <a:pos x="192" y="84"/>
                    </a:cxn>
                    <a:cxn ang="0">
                      <a:pos x="210" y="90"/>
                    </a:cxn>
                    <a:cxn ang="0">
                      <a:pos x="228" y="102"/>
                    </a:cxn>
                    <a:cxn ang="0">
                      <a:pos x="246" y="114"/>
                    </a:cxn>
                    <a:cxn ang="0">
                      <a:pos x="264" y="126"/>
                    </a:cxn>
                    <a:cxn ang="0">
                      <a:pos x="282" y="138"/>
                    </a:cxn>
                    <a:cxn ang="0">
                      <a:pos x="300" y="156"/>
                    </a:cxn>
                    <a:cxn ang="0">
                      <a:pos x="318" y="168"/>
                    </a:cxn>
                    <a:cxn ang="0">
                      <a:pos x="336" y="180"/>
                    </a:cxn>
                    <a:cxn ang="0">
                      <a:pos x="354" y="192"/>
                    </a:cxn>
                    <a:cxn ang="0">
                      <a:pos x="372" y="204"/>
                    </a:cxn>
                    <a:cxn ang="0">
                      <a:pos x="390" y="210"/>
                    </a:cxn>
                    <a:cxn ang="0">
                      <a:pos x="408" y="216"/>
                    </a:cxn>
                    <a:cxn ang="0">
                      <a:pos x="426" y="228"/>
                    </a:cxn>
                    <a:cxn ang="0">
                      <a:pos x="444" y="234"/>
                    </a:cxn>
                    <a:cxn ang="0">
                      <a:pos x="462" y="240"/>
                    </a:cxn>
                    <a:cxn ang="0">
                      <a:pos x="480" y="246"/>
                    </a:cxn>
                    <a:cxn ang="0">
                      <a:pos x="498" y="252"/>
                    </a:cxn>
                    <a:cxn ang="0">
                      <a:pos x="516" y="258"/>
                    </a:cxn>
                    <a:cxn ang="0">
                      <a:pos x="534" y="264"/>
                    </a:cxn>
                    <a:cxn ang="0">
                      <a:pos x="552" y="270"/>
                    </a:cxn>
                    <a:cxn ang="0">
                      <a:pos x="570" y="270"/>
                    </a:cxn>
                    <a:cxn ang="0">
                      <a:pos x="588" y="276"/>
                    </a:cxn>
                    <a:cxn ang="0">
                      <a:pos x="606" y="276"/>
                    </a:cxn>
                    <a:cxn ang="0">
                      <a:pos x="624" y="282"/>
                    </a:cxn>
                    <a:cxn ang="0">
                      <a:pos x="642" y="282"/>
                    </a:cxn>
                    <a:cxn ang="0">
                      <a:pos x="660" y="288"/>
                    </a:cxn>
                    <a:cxn ang="0">
                      <a:pos x="678" y="282"/>
                    </a:cxn>
                    <a:cxn ang="0">
                      <a:pos x="696" y="282"/>
                    </a:cxn>
                    <a:cxn ang="0">
                      <a:pos x="714" y="276"/>
                    </a:cxn>
                    <a:cxn ang="0">
                      <a:pos x="732" y="270"/>
                    </a:cxn>
                    <a:cxn ang="0">
                      <a:pos x="750" y="270"/>
                    </a:cxn>
                  </a:cxnLst>
                  <a:rect l="0" t="0" r="r" b="b"/>
                  <a:pathLst>
                    <a:path w="762" h="288">
                      <a:moveTo>
                        <a:pt x="0" y="0"/>
                      </a:moveTo>
                      <a:lnTo>
                        <a:pt x="6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24" y="12"/>
                      </a:lnTo>
                      <a:lnTo>
                        <a:pt x="30" y="12"/>
                      </a:lnTo>
                      <a:lnTo>
                        <a:pt x="36" y="12"/>
                      </a:lnTo>
                      <a:lnTo>
                        <a:pt x="42" y="12"/>
                      </a:lnTo>
                      <a:lnTo>
                        <a:pt x="48" y="18"/>
                      </a:lnTo>
                      <a:lnTo>
                        <a:pt x="54" y="18"/>
                      </a:lnTo>
                      <a:lnTo>
                        <a:pt x="60" y="18"/>
                      </a:lnTo>
                      <a:lnTo>
                        <a:pt x="66" y="24"/>
                      </a:lnTo>
                      <a:lnTo>
                        <a:pt x="72" y="24"/>
                      </a:lnTo>
                      <a:lnTo>
                        <a:pt x="78" y="30"/>
                      </a:lnTo>
                      <a:lnTo>
                        <a:pt x="84" y="30"/>
                      </a:lnTo>
                      <a:lnTo>
                        <a:pt x="90" y="30"/>
                      </a:lnTo>
                      <a:lnTo>
                        <a:pt x="96" y="36"/>
                      </a:lnTo>
                      <a:lnTo>
                        <a:pt x="102" y="36"/>
                      </a:lnTo>
                      <a:lnTo>
                        <a:pt x="108" y="42"/>
                      </a:lnTo>
                      <a:lnTo>
                        <a:pt x="114" y="42"/>
                      </a:lnTo>
                      <a:lnTo>
                        <a:pt x="120" y="48"/>
                      </a:lnTo>
                      <a:lnTo>
                        <a:pt x="126" y="48"/>
                      </a:lnTo>
                      <a:lnTo>
                        <a:pt x="132" y="54"/>
                      </a:lnTo>
                      <a:lnTo>
                        <a:pt x="138" y="54"/>
                      </a:lnTo>
                      <a:lnTo>
                        <a:pt x="144" y="60"/>
                      </a:lnTo>
                      <a:lnTo>
                        <a:pt x="150" y="60"/>
                      </a:lnTo>
                      <a:lnTo>
                        <a:pt x="156" y="66"/>
                      </a:lnTo>
                      <a:lnTo>
                        <a:pt x="162" y="66"/>
                      </a:lnTo>
                      <a:lnTo>
                        <a:pt x="168" y="72"/>
                      </a:lnTo>
                      <a:lnTo>
                        <a:pt x="174" y="72"/>
                      </a:lnTo>
                      <a:lnTo>
                        <a:pt x="180" y="78"/>
                      </a:lnTo>
                      <a:lnTo>
                        <a:pt x="186" y="78"/>
                      </a:lnTo>
                      <a:lnTo>
                        <a:pt x="192" y="84"/>
                      </a:lnTo>
                      <a:lnTo>
                        <a:pt x="198" y="84"/>
                      </a:lnTo>
                      <a:lnTo>
                        <a:pt x="204" y="90"/>
                      </a:lnTo>
                      <a:lnTo>
                        <a:pt x="210" y="90"/>
                      </a:lnTo>
                      <a:lnTo>
                        <a:pt x="216" y="96"/>
                      </a:lnTo>
                      <a:lnTo>
                        <a:pt x="222" y="96"/>
                      </a:lnTo>
                      <a:lnTo>
                        <a:pt x="228" y="102"/>
                      </a:lnTo>
                      <a:lnTo>
                        <a:pt x="234" y="102"/>
                      </a:lnTo>
                      <a:lnTo>
                        <a:pt x="240" y="108"/>
                      </a:lnTo>
                      <a:lnTo>
                        <a:pt x="246" y="114"/>
                      </a:lnTo>
                      <a:lnTo>
                        <a:pt x="252" y="120"/>
                      </a:lnTo>
                      <a:lnTo>
                        <a:pt x="258" y="120"/>
                      </a:lnTo>
                      <a:lnTo>
                        <a:pt x="264" y="126"/>
                      </a:lnTo>
                      <a:lnTo>
                        <a:pt x="270" y="132"/>
                      </a:lnTo>
                      <a:lnTo>
                        <a:pt x="276" y="138"/>
                      </a:lnTo>
                      <a:lnTo>
                        <a:pt x="282" y="138"/>
                      </a:lnTo>
                      <a:lnTo>
                        <a:pt x="288" y="144"/>
                      </a:lnTo>
                      <a:lnTo>
                        <a:pt x="294" y="150"/>
                      </a:lnTo>
                      <a:lnTo>
                        <a:pt x="300" y="156"/>
                      </a:lnTo>
                      <a:lnTo>
                        <a:pt x="306" y="162"/>
                      </a:lnTo>
                      <a:lnTo>
                        <a:pt x="312" y="168"/>
                      </a:lnTo>
                      <a:lnTo>
                        <a:pt x="318" y="168"/>
                      </a:lnTo>
                      <a:lnTo>
                        <a:pt x="324" y="174"/>
                      </a:lnTo>
                      <a:lnTo>
                        <a:pt x="330" y="180"/>
                      </a:lnTo>
                      <a:lnTo>
                        <a:pt x="336" y="180"/>
                      </a:lnTo>
                      <a:lnTo>
                        <a:pt x="342" y="186"/>
                      </a:lnTo>
                      <a:lnTo>
                        <a:pt x="348" y="192"/>
                      </a:lnTo>
                      <a:lnTo>
                        <a:pt x="354" y="192"/>
                      </a:lnTo>
                      <a:lnTo>
                        <a:pt x="360" y="198"/>
                      </a:lnTo>
                      <a:lnTo>
                        <a:pt x="366" y="198"/>
                      </a:lnTo>
                      <a:lnTo>
                        <a:pt x="372" y="204"/>
                      </a:lnTo>
                      <a:lnTo>
                        <a:pt x="378" y="204"/>
                      </a:lnTo>
                      <a:lnTo>
                        <a:pt x="384" y="210"/>
                      </a:lnTo>
                      <a:lnTo>
                        <a:pt x="390" y="210"/>
                      </a:lnTo>
                      <a:lnTo>
                        <a:pt x="396" y="216"/>
                      </a:lnTo>
                      <a:lnTo>
                        <a:pt x="402" y="216"/>
                      </a:lnTo>
                      <a:lnTo>
                        <a:pt x="408" y="216"/>
                      </a:lnTo>
                      <a:lnTo>
                        <a:pt x="414" y="222"/>
                      </a:lnTo>
                      <a:lnTo>
                        <a:pt x="420" y="222"/>
                      </a:lnTo>
                      <a:lnTo>
                        <a:pt x="426" y="228"/>
                      </a:lnTo>
                      <a:lnTo>
                        <a:pt x="432" y="228"/>
                      </a:lnTo>
                      <a:lnTo>
                        <a:pt x="438" y="234"/>
                      </a:lnTo>
                      <a:lnTo>
                        <a:pt x="444" y="234"/>
                      </a:lnTo>
                      <a:lnTo>
                        <a:pt x="450" y="234"/>
                      </a:lnTo>
                      <a:lnTo>
                        <a:pt x="456" y="240"/>
                      </a:lnTo>
                      <a:lnTo>
                        <a:pt x="462" y="240"/>
                      </a:lnTo>
                      <a:lnTo>
                        <a:pt x="468" y="246"/>
                      </a:lnTo>
                      <a:lnTo>
                        <a:pt x="474" y="246"/>
                      </a:lnTo>
                      <a:lnTo>
                        <a:pt x="480" y="246"/>
                      </a:lnTo>
                      <a:lnTo>
                        <a:pt x="486" y="252"/>
                      </a:lnTo>
                      <a:lnTo>
                        <a:pt x="492" y="252"/>
                      </a:lnTo>
                      <a:lnTo>
                        <a:pt x="498" y="252"/>
                      </a:lnTo>
                      <a:lnTo>
                        <a:pt x="504" y="258"/>
                      </a:lnTo>
                      <a:lnTo>
                        <a:pt x="510" y="258"/>
                      </a:lnTo>
                      <a:lnTo>
                        <a:pt x="516" y="258"/>
                      </a:lnTo>
                      <a:lnTo>
                        <a:pt x="522" y="264"/>
                      </a:lnTo>
                      <a:lnTo>
                        <a:pt x="528" y="264"/>
                      </a:lnTo>
                      <a:lnTo>
                        <a:pt x="534" y="264"/>
                      </a:lnTo>
                      <a:lnTo>
                        <a:pt x="540" y="264"/>
                      </a:lnTo>
                      <a:lnTo>
                        <a:pt x="546" y="264"/>
                      </a:lnTo>
                      <a:lnTo>
                        <a:pt x="552" y="270"/>
                      </a:lnTo>
                      <a:lnTo>
                        <a:pt x="558" y="270"/>
                      </a:lnTo>
                      <a:lnTo>
                        <a:pt x="564" y="270"/>
                      </a:lnTo>
                      <a:lnTo>
                        <a:pt x="570" y="270"/>
                      </a:lnTo>
                      <a:lnTo>
                        <a:pt x="576" y="270"/>
                      </a:lnTo>
                      <a:lnTo>
                        <a:pt x="582" y="276"/>
                      </a:lnTo>
                      <a:lnTo>
                        <a:pt x="588" y="276"/>
                      </a:lnTo>
                      <a:lnTo>
                        <a:pt x="594" y="276"/>
                      </a:lnTo>
                      <a:lnTo>
                        <a:pt x="600" y="276"/>
                      </a:lnTo>
                      <a:lnTo>
                        <a:pt x="606" y="276"/>
                      </a:lnTo>
                      <a:lnTo>
                        <a:pt x="612" y="282"/>
                      </a:lnTo>
                      <a:lnTo>
                        <a:pt x="618" y="282"/>
                      </a:lnTo>
                      <a:lnTo>
                        <a:pt x="624" y="282"/>
                      </a:lnTo>
                      <a:lnTo>
                        <a:pt x="630" y="282"/>
                      </a:lnTo>
                      <a:lnTo>
                        <a:pt x="636" y="282"/>
                      </a:lnTo>
                      <a:lnTo>
                        <a:pt x="642" y="282"/>
                      </a:lnTo>
                      <a:lnTo>
                        <a:pt x="648" y="282"/>
                      </a:lnTo>
                      <a:lnTo>
                        <a:pt x="654" y="282"/>
                      </a:lnTo>
                      <a:lnTo>
                        <a:pt x="660" y="288"/>
                      </a:lnTo>
                      <a:lnTo>
                        <a:pt x="666" y="288"/>
                      </a:lnTo>
                      <a:lnTo>
                        <a:pt x="672" y="282"/>
                      </a:lnTo>
                      <a:lnTo>
                        <a:pt x="678" y="282"/>
                      </a:lnTo>
                      <a:lnTo>
                        <a:pt x="684" y="282"/>
                      </a:lnTo>
                      <a:lnTo>
                        <a:pt x="690" y="282"/>
                      </a:lnTo>
                      <a:lnTo>
                        <a:pt x="696" y="282"/>
                      </a:lnTo>
                      <a:lnTo>
                        <a:pt x="702" y="282"/>
                      </a:lnTo>
                      <a:lnTo>
                        <a:pt x="708" y="276"/>
                      </a:lnTo>
                      <a:lnTo>
                        <a:pt x="714" y="276"/>
                      </a:lnTo>
                      <a:lnTo>
                        <a:pt x="720" y="276"/>
                      </a:lnTo>
                      <a:lnTo>
                        <a:pt x="726" y="276"/>
                      </a:lnTo>
                      <a:lnTo>
                        <a:pt x="732" y="270"/>
                      </a:lnTo>
                      <a:lnTo>
                        <a:pt x="738" y="270"/>
                      </a:lnTo>
                      <a:lnTo>
                        <a:pt x="744" y="270"/>
                      </a:lnTo>
                      <a:lnTo>
                        <a:pt x="750" y="270"/>
                      </a:lnTo>
                      <a:lnTo>
                        <a:pt x="756" y="270"/>
                      </a:lnTo>
                      <a:lnTo>
                        <a:pt x="762" y="264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10" name="Freeform 638"/>
                <p:cNvSpPr>
                  <a:spLocks/>
                </p:cNvSpPr>
                <p:nvPr/>
              </p:nvSpPr>
              <p:spPr bwMode="auto">
                <a:xfrm>
                  <a:off x="2544" y="2268"/>
                  <a:ext cx="762" cy="24"/>
                </a:xfrm>
                <a:custGeom>
                  <a:avLst/>
                  <a:gdLst/>
                  <a:ahLst/>
                  <a:cxnLst>
                    <a:cxn ang="0">
                      <a:pos x="12" y="24"/>
                    </a:cxn>
                    <a:cxn ang="0">
                      <a:pos x="30" y="24"/>
                    </a:cxn>
                    <a:cxn ang="0">
                      <a:pos x="48" y="18"/>
                    </a:cxn>
                    <a:cxn ang="0">
                      <a:pos x="66" y="18"/>
                    </a:cxn>
                    <a:cxn ang="0">
                      <a:pos x="84" y="12"/>
                    </a:cxn>
                    <a:cxn ang="0">
                      <a:pos x="102" y="12"/>
                    </a:cxn>
                    <a:cxn ang="0">
                      <a:pos x="120" y="12"/>
                    </a:cxn>
                    <a:cxn ang="0">
                      <a:pos x="138" y="6"/>
                    </a:cxn>
                    <a:cxn ang="0">
                      <a:pos x="156" y="6"/>
                    </a:cxn>
                    <a:cxn ang="0">
                      <a:pos x="174" y="6"/>
                    </a:cxn>
                    <a:cxn ang="0">
                      <a:pos x="192" y="6"/>
                    </a:cxn>
                    <a:cxn ang="0">
                      <a:pos x="210" y="6"/>
                    </a:cxn>
                    <a:cxn ang="0">
                      <a:pos x="228" y="6"/>
                    </a:cxn>
                    <a:cxn ang="0">
                      <a:pos x="246" y="6"/>
                    </a:cxn>
                    <a:cxn ang="0">
                      <a:pos x="264" y="6"/>
                    </a:cxn>
                    <a:cxn ang="0">
                      <a:pos x="282" y="6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6"/>
                    </a:cxn>
                    <a:cxn ang="0">
                      <a:pos x="372" y="6"/>
                    </a:cxn>
                    <a:cxn ang="0">
                      <a:pos x="390" y="6"/>
                    </a:cxn>
                    <a:cxn ang="0">
                      <a:pos x="408" y="6"/>
                    </a:cxn>
                    <a:cxn ang="0">
                      <a:pos x="426" y="6"/>
                    </a:cxn>
                    <a:cxn ang="0">
                      <a:pos x="444" y="6"/>
                    </a:cxn>
                    <a:cxn ang="0">
                      <a:pos x="462" y="6"/>
                    </a:cxn>
                    <a:cxn ang="0">
                      <a:pos x="480" y="6"/>
                    </a:cxn>
                    <a:cxn ang="0">
                      <a:pos x="498" y="6"/>
                    </a:cxn>
                    <a:cxn ang="0">
                      <a:pos x="516" y="6"/>
                    </a:cxn>
                    <a:cxn ang="0">
                      <a:pos x="534" y="6"/>
                    </a:cxn>
                    <a:cxn ang="0">
                      <a:pos x="552" y="6"/>
                    </a:cxn>
                    <a:cxn ang="0">
                      <a:pos x="570" y="6"/>
                    </a:cxn>
                    <a:cxn ang="0">
                      <a:pos x="588" y="6"/>
                    </a:cxn>
                    <a:cxn ang="0">
                      <a:pos x="606" y="12"/>
                    </a:cxn>
                    <a:cxn ang="0">
                      <a:pos x="624" y="12"/>
                    </a:cxn>
                    <a:cxn ang="0">
                      <a:pos x="642" y="12"/>
                    </a:cxn>
                    <a:cxn ang="0">
                      <a:pos x="660" y="12"/>
                    </a:cxn>
                    <a:cxn ang="0">
                      <a:pos x="678" y="12"/>
                    </a:cxn>
                    <a:cxn ang="0">
                      <a:pos x="696" y="12"/>
                    </a:cxn>
                    <a:cxn ang="0">
                      <a:pos x="714" y="12"/>
                    </a:cxn>
                    <a:cxn ang="0">
                      <a:pos x="732" y="12"/>
                    </a:cxn>
                    <a:cxn ang="0">
                      <a:pos x="750" y="12"/>
                    </a:cxn>
                  </a:cxnLst>
                  <a:rect l="0" t="0" r="r" b="b"/>
                  <a:pathLst>
                    <a:path w="762" h="24">
                      <a:moveTo>
                        <a:pt x="0" y="24"/>
                      </a:moveTo>
                      <a:lnTo>
                        <a:pt x="6" y="24"/>
                      </a:lnTo>
                      <a:lnTo>
                        <a:pt x="12" y="24"/>
                      </a:lnTo>
                      <a:lnTo>
                        <a:pt x="18" y="24"/>
                      </a:lnTo>
                      <a:lnTo>
                        <a:pt x="24" y="24"/>
                      </a:lnTo>
                      <a:lnTo>
                        <a:pt x="30" y="24"/>
                      </a:lnTo>
                      <a:lnTo>
                        <a:pt x="36" y="18"/>
                      </a:lnTo>
                      <a:lnTo>
                        <a:pt x="42" y="18"/>
                      </a:lnTo>
                      <a:lnTo>
                        <a:pt x="48" y="18"/>
                      </a:lnTo>
                      <a:lnTo>
                        <a:pt x="54" y="18"/>
                      </a:lnTo>
                      <a:lnTo>
                        <a:pt x="60" y="18"/>
                      </a:lnTo>
                      <a:lnTo>
                        <a:pt x="66" y="18"/>
                      </a:lnTo>
                      <a:lnTo>
                        <a:pt x="72" y="18"/>
                      </a:lnTo>
                      <a:lnTo>
                        <a:pt x="78" y="18"/>
                      </a:lnTo>
                      <a:lnTo>
                        <a:pt x="84" y="12"/>
                      </a:lnTo>
                      <a:lnTo>
                        <a:pt x="90" y="12"/>
                      </a:lnTo>
                      <a:lnTo>
                        <a:pt x="96" y="12"/>
                      </a:lnTo>
                      <a:lnTo>
                        <a:pt x="102" y="12"/>
                      </a:lnTo>
                      <a:lnTo>
                        <a:pt x="108" y="12"/>
                      </a:lnTo>
                      <a:lnTo>
                        <a:pt x="114" y="12"/>
                      </a:lnTo>
                      <a:lnTo>
                        <a:pt x="120" y="12"/>
                      </a:lnTo>
                      <a:lnTo>
                        <a:pt x="126" y="6"/>
                      </a:lnTo>
                      <a:lnTo>
                        <a:pt x="132" y="6"/>
                      </a:lnTo>
                      <a:lnTo>
                        <a:pt x="138" y="6"/>
                      </a:lnTo>
                      <a:lnTo>
                        <a:pt x="144" y="6"/>
                      </a:lnTo>
                      <a:lnTo>
                        <a:pt x="150" y="6"/>
                      </a:lnTo>
                      <a:lnTo>
                        <a:pt x="156" y="6"/>
                      </a:lnTo>
                      <a:lnTo>
                        <a:pt x="162" y="6"/>
                      </a:lnTo>
                      <a:lnTo>
                        <a:pt x="168" y="6"/>
                      </a:lnTo>
                      <a:lnTo>
                        <a:pt x="174" y="6"/>
                      </a:lnTo>
                      <a:lnTo>
                        <a:pt x="180" y="6"/>
                      </a:lnTo>
                      <a:lnTo>
                        <a:pt x="186" y="6"/>
                      </a:lnTo>
                      <a:lnTo>
                        <a:pt x="192" y="6"/>
                      </a:lnTo>
                      <a:lnTo>
                        <a:pt x="198" y="6"/>
                      </a:lnTo>
                      <a:lnTo>
                        <a:pt x="204" y="6"/>
                      </a:lnTo>
                      <a:lnTo>
                        <a:pt x="210" y="6"/>
                      </a:lnTo>
                      <a:lnTo>
                        <a:pt x="216" y="6"/>
                      </a:lnTo>
                      <a:lnTo>
                        <a:pt x="222" y="6"/>
                      </a:lnTo>
                      <a:lnTo>
                        <a:pt x="228" y="6"/>
                      </a:lnTo>
                      <a:lnTo>
                        <a:pt x="234" y="6"/>
                      </a:lnTo>
                      <a:lnTo>
                        <a:pt x="240" y="6"/>
                      </a:lnTo>
                      <a:lnTo>
                        <a:pt x="246" y="6"/>
                      </a:lnTo>
                      <a:lnTo>
                        <a:pt x="252" y="6"/>
                      </a:lnTo>
                      <a:lnTo>
                        <a:pt x="258" y="6"/>
                      </a:lnTo>
                      <a:lnTo>
                        <a:pt x="264" y="6"/>
                      </a:lnTo>
                      <a:lnTo>
                        <a:pt x="270" y="6"/>
                      </a:lnTo>
                      <a:lnTo>
                        <a:pt x="276" y="6"/>
                      </a:lnTo>
                      <a:lnTo>
                        <a:pt x="282" y="6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6"/>
                      </a:lnTo>
                      <a:lnTo>
                        <a:pt x="360" y="6"/>
                      </a:lnTo>
                      <a:lnTo>
                        <a:pt x="366" y="6"/>
                      </a:lnTo>
                      <a:lnTo>
                        <a:pt x="372" y="6"/>
                      </a:lnTo>
                      <a:lnTo>
                        <a:pt x="378" y="6"/>
                      </a:lnTo>
                      <a:lnTo>
                        <a:pt x="384" y="6"/>
                      </a:lnTo>
                      <a:lnTo>
                        <a:pt x="390" y="6"/>
                      </a:lnTo>
                      <a:lnTo>
                        <a:pt x="396" y="6"/>
                      </a:lnTo>
                      <a:lnTo>
                        <a:pt x="402" y="6"/>
                      </a:lnTo>
                      <a:lnTo>
                        <a:pt x="408" y="6"/>
                      </a:lnTo>
                      <a:lnTo>
                        <a:pt x="414" y="6"/>
                      </a:lnTo>
                      <a:lnTo>
                        <a:pt x="420" y="6"/>
                      </a:lnTo>
                      <a:lnTo>
                        <a:pt x="426" y="6"/>
                      </a:lnTo>
                      <a:lnTo>
                        <a:pt x="432" y="6"/>
                      </a:lnTo>
                      <a:lnTo>
                        <a:pt x="438" y="6"/>
                      </a:lnTo>
                      <a:lnTo>
                        <a:pt x="444" y="6"/>
                      </a:lnTo>
                      <a:lnTo>
                        <a:pt x="450" y="6"/>
                      </a:lnTo>
                      <a:lnTo>
                        <a:pt x="456" y="6"/>
                      </a:lnTo>
                      <a:lnTo>
                        <a:pt x="462" y="6"/>
                      </a:lnTo>
                      <a:lnTo>
                        <a:pt x="468" y="6"/>
                      </a:lnTo>
                      <a:lnTo>
                        <a:pt x="474" y="6"/>
                      </a:lnTo>
                      <a:lnTo>
                        <a:pt x="480" y="6"/>
                      </a:lnTo>
                      <a:lnTo>
                        <a:pt x="486" y="6"/>
                      </a:lnTo>
                      <a:lnTo>
                        <a:pt x="492" y="6"/>
                      </a:lnTo>
                      <a:lnTo>
                        <a:pt x="498" y="6"/>
                      </a:lnTo>
                      <a:lnTo>
                        <a:pt x="504" y="6"/>
                      </a:lnTo>
                      <a:lnTo>
                        <a:pt x="510" y="6"/>
                      </a:lnTo>
                      <a:lnTo>
                        <a:pt x="516" y="6"/>
                      </a:lnTo>
                      <a:lnTo>
                        <a:pt x="522" y="6"/>
                      </a:lnTo>
                      <a:lnTo>
                        <a:pt x="528" y="6"/>
                      </a:lnTo>
                      <a:lnTo>
                        <a:pt x="534" y="6"/>
                      </a:lnTo>
                      <a:lnTo>
                        <a:pt x="540" y="6"/>
                      </a:lnTo>
                      <a:lnTo>
                        <a:pt x="546" y="6"/>
                      </a:lnTo>
                      <a:lnTo>
                        <a:pt x="552" y="6"/>
                      </a:lnTo>
                      <a:lnTo>
                        <a:pt x="558" y="6"/>
                      </a:lnTo>
                      <a:lnTo>
                        <a:pt x="564" y="6"/>
                      </a:lnTo>
                      <a:lnTo>
                        <a:pt x="570" y="6"/>
                      </a:lnTo>
                      <a:lnTo>
                        <a:pt x="576" y="6"/>
                      </a:lnTo>
                      <a:lnTo>
                        <a:pt x="582" y="6"/>
                      </a:lnTo>
                      <a:lnTo>
                        <a:pt x="588" y="6"/>
                      </a:lnTo>
                      <a:lnTo>
                        <a:pt x="594" y="12"/>
                      </a:lnTo>
                      <a:lnTo>
                        <a:pt x="600" y="12"/>
                      </a:lnTo>
                      <a:lnTo>
                        <a:pt x="606" y="12"/>
                      </a:lnTo>
                      <a:lnTo>
                        <a:pt x="612" y="12"/>
                      </a:lnTo>
                      <a:lnTo>
                        <a:pt x="618" y="12"/>
                      </a:lnTo>
                      <a:lnTo>
                        <a:pt x="624" y="12"/>
                      </a:lnTo>
                      <a:lnTo>
                        <a:pt x="630" y="12"/>
                      </a:lnTo>
                      <a:lnTo>
                        <a:pt x="636" y="12"/>
                      </a:lnTo>
                      <a:lnTo>
                        <a:pt x="642" y="12"/>
                      </a:lnTo>
                      <a:lnTo>
                        <a:pt x="648" y="12"/>
                      </a:lnTo>
                      <a:lnTo>
                        <a:pt x="654" y="12"/>
                      </a:lnTo>
                      <a:lnTo>
                        <a:pt x="660" y="12"/>
                      </a:lnTo>
                      <a:lnTo>
                        <a:pt x="666" y="12"/>
                      </a:lnTo>
                      <a:lnTo>
                        <a:pt x="672" y="12"/>
                      </a:lnTo>
                      <a:lnTo>
                        <a:pt x="678" y="12"/>
                      </a:lnTo>
                      <a:lnTo>
                        <a:pt x="684" y="12"/>
                      </a:lnTo>
                      <a:lnTo>
                        <a:pt x="690" y="12"/>
                      </a:lnTo>
                      <a:lnTo>
                        <a:pt x="696" y="12"/>
                      </a:lnTo>
                      <a:lnTo>
                        <a:pt x="702" y="12"/>
                      </a:lnTo>
                      <a:lnTo>
                        <a:pt x="708" y="12"/>
                      </a:lnTo>
                      <a:lnTo>
                        <a:pt x="714" y="12"/>
                      </a:lnTo>
                      <a:lnTo>
                        <a:pt x="720" y="12"/>
                      </a:lnTo>
                      <a:lnTo>
                        <a:pt x="726" y="12"/>
                      </a:lnTo>
                      <a:lnTo>
                        <a:pt x="732" y="12"/>
                      </a:lnTo>
                      <a:lnTo>
                        <a:pt x="738" y="12"/>
                      </a:lnTo>
                      <a:lnTo>
                        <a:pt x="744" y="12"/>
                      </a:lnTo>
                      <a:lnTo>
                        <a:pt x="750" y="12"/>
                      </a:lnTo>
                      <a:lnTo>
                        <a:pt x="756" y="12"/>
                      </a:lnTo>
                      <a:lnTo>
                        <a:pt x="762" y="12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11" name="Freeform 639"/>
                <p:cNvSpPr>
                  <a:spLocks/>
                </p:cNvSpPr>
                <p:nvPr/>
              </p:nvSpPr>
              <p:spPr bwMode="auto">
                <a:xfrm>
                  <a:off x="3306" y="2280"/>
                  <a:ext cx="426" cy="12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6"/>
                    </a:cxn>
                    <a:cxn ang="0">
                      <a:pos x="138" y="6"/>
                    </a:cxn>
                    <a:cxn ang="0">
                      <a:pos x="150" y="6"/>
                    </a:cxn>
                    <a:cxn ang="0">
                      <a:pos x="162" y="6"/>
                    </a:cxn>
                    <a:cxn ang="0">
                      <a:pos x="174" y="6"/>
                    </a:cxn>
                    <a:cxn ang="0">
                      <a:pos x="186" y="6"/>
                    </a:cxn>
                    <a:cxn ang="0">
                      <a:pos x="198" y="6"/>
                    </a:cxn>
                    <a:cxn ang="0">
                      <a:pos x="210" y="6"/>
                    </a:cxn>
                    <a:cxn ang="0">
                      <a:pos x="222" y="6"/>
                    </a:cxn>
                    <a:cxn ang="0">
                      <a:pos x="234" y="6"/>
                    </a:cxn>
                    <a:cxn ang="0">
                      <a:pos x="246" y="6"/>
                    </a:cxn>
                    <a:cxn ang="0">
                      <a:pos x="258" y="6"/>
                    </a:cxn>
                    <a:cxn ang="0">
                      <a:pos x="270" y="6"/>
                    </a:cxn>
                    <a:cxn ang="0">
                      <a:pos x="282" y="6"/>
                    </a:cxn>
                    <a:cxn ang="0">
                      <a:pos x="294" y="6"/>
                    </a:cxn>
                    <a:cxn ang="0">
                      <a:pos x="306" y="6"/>
                    </a:cxn>
                    <a:cxn ang="0">
                      <a:pos x="318" y="6"/>
                    </a:cxn>
                    <a:cxn ang="0">
                      <a:pos x="330" y="6"/>
                    </a:cxn>
                    <a:cxn ang="0">
                      <a:pos x="342" y="12"/>
                    </a:cxn>
                    <a:cxn ang="0">
                      <a:pos x="354" y="12"/>
                    </a:cxn>
                    <a:cxn ang="0">
                      <a:pos x="366" y="12"/>
                    </a:cxn>
                    <a:cxn ang="0">
                      <a:pos x="378" y="12"/>
                    </a:cxn>
                    <a:cxn ang="0">
                      <a:pos x="390" y="12"/>
                    </a:cxn>
                    <a:cxn ang="0">
                      <a:pos x="402" y="12"/>
                    </a:cxn>
                    <a:cxn ang="0">
                      <a:pos x="414" y="12"/>
                    </a:cxn>
                    <a:cxn ang="0">
                      <a:pos x="426" y="12"/>
                    </a:cxn>
                  </a:cxnLst>
                  <a:rect l="0" t="0" r="r" b="b"/>
                  <a:pathLst>
                    <a:path w="426" h="1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6"/>
                      </a:lnTo>
                      <a:lnTo>
                        <a:pt x="126" y="6"/>
                      </a:lnTo>
                      <a:lnTo>
                        <a:pt x="132" y="6"/>
                      </a:lnTo>
                      <a:lnTo>
                        <a:pt x="138" y="6"/>
                      </a:lnTo>
                      <a:lnTo>
                        <a:pt x="144" y="6"/>
                      </a:lnTo>
                      <a:lnTo>
                        <a:pt x="150" y="6"/>
                      </a:lnTo>
                      <a:lnTo>
                        <a:pt x="156" y="6"/>
                      </a:lnTo>
                      <a:lnTo>
                        <a:pt x="162" y="6"/>
                      </a:lnTo>
                      <a:lnTo>
                        <a:pt x="168" y="6"/>
                      </a:lnTo>
                      <a:lnTo>
                        <a:pt x="174" y="6"/>
                      </a:lnTo>
                      <a:lnTo>
                        <a:pt x="180" y="6"/>
                      </a:lnTo>
                      <a:lnTo>
                        <a:pt x="186" y="6"/>
                      </a:lnTo>
                      <a:lnTo>
                        <a:pt x="192" y="6"/>
                      </a:lnTo>
                      <a:lnTo>
                        <a:pt x="198" y="6"/>
                      </a:lnTo>
                      <a:lnTo>
                        <a:pt x="204" y="6"/>
                      </a:lnTo>
                      <a:lnTo>
                        <a:pt x="210" y="6"/>
                      </a:lnTo>
                      <a:lnTo>
                        <a:pt x="216" y="6"/>
                      </a:lnTo>
                      <a:lnTo>
                        <a:pt x="222" y="6"/>
                      </a:lnTo>
                      <a:lnTo>
                        <a:pt x="228" y="6"/>
                      </a:lnTo>
                      <a:lnTo>
                        <a:pt x="234" y="6"/>
                      </a:lnTo>
                      <a:lnTo>
                        <a:pt x="240" y="6"/>
                      </a:lnTo>
                      <a:lnTo>
                        <a:pt x="246" y="6"/>
                      </a:lnTo>
                      <a:lnTo>
                        <a:pt x="252" y="6"/>
                      </a:lnTo>
                      <a:lnTo>
                        <a:pt x="258" y="6"/>
                      </a:lnTo>
                      <a:lnTo>
                        <a:pt x="264" y="6"/>
                      </a:lnTo>
                      <a:lnTo>
                        <a:pt x="270" y="6"/>
                      </a:lnTo>
                      <a:lnTo>
                        <a:pt x="276" y="6"/>
                      </a:lnTo>
                      <a:lnTo>
                        <a:pt x="282" y="6"/>
                      </a:lnTo>
                      <a:lnTo>
                        <a:pt x="288" y="6"/>
                      </a:lnTo>
                      <a:lnTo>
                        <a:pt x="294" y="6"/>
                      </a:lnTo>
                      <a:lnTo>
                        <a:pt x="300" y="6"/>
                      </a:lnTo>
                      <a:lnTo>
                        <a:pt x="306" y="6"/>
                      </a:lnTo>
                      <a:lnTo>
                        <a:pt x="312" y="6"/>
                      </a:lnTo>
                      <a:lnTo>
                        <a:pt x="318" y="6"/>
                      </a:lnTo>
                      <a:lnTo>
                        <a:pt x="324" y="6"/>
                      </a:lnTo>
                      <a:lnTo>
                        <a:pt x="330" y="6"/>
                      </a:lnTo>
                      <a:lnTo>
                        <a:pt x="336" y="12"/>
                      </a:lnTo>
                      <a:lnTo>
                        <a:pt x="342" y="12"/>
                      </a:lnTo>
                      <a:lnTo>
                        <a:pt x="348" y="12"/>
                      </a:lnTo>
                      <a:lnTo>
                        <a:pt x="354" y="12"/>
                      </a:lnTo>
                      <a:lnTo>
                        <a:pt x="360" y="12"/>
                      </a:lnTo>
                      <a:lnTo>
                        <a:pt x="366" y="12"/>
                      </a:lnTo>
                      <a:lnTo>
                        <a:pt x="372" y="12"/>
                      </a:lnTo>
                      <a:lnTo>
                        <a:pt x="378" y="12"/>
                      </a:lnTo>
                      <a:lnTo>
                        <a:pt x="384" y="12"/>
                      </a:lnTo>
                      <a:lnTo>
                        <a:pt x="390" y="12"/>
                      </a:lnTo>
                      <a:lnTo>
                        <a:pt x="396" y="12"/>
                      </a:lnTo>
                      <a:lnTo>
                        <a:pt x="402" y="12"/>
                      </a:lnTo>
                      <a:lnTo>
                        <a:pt x="408" y="12"/>
                      </a:lnTo>
                      <a:lnTo>
                        <a:pt x="414" y="12"/>
                      </a:lnTo>
                      <a:lnTo>
                        <a:pt x="420" y="12"/>
                      </a:lnTo>
                      <a:lnTo>
                        <a:pt x="426" y="12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12" name="Freeform 640"/>
                <p:cNvSpPr>
                  <a:spLocks/>
                </p:cNvSpPr>
                <p:nvPr/>
              </p:nvSpPr>
              <p:spPr bwMode="auto">
                <a:xfrm>
                  <a:off x="1032" y="2010"/>
                  <a:ext cx="738" cy="102"/>
                </a:xfrm>
                <a:custGeom>
                  <a:avLst/>
                  <a:gdLst/>
                  <a:ahLst/>
                  <a:cxnLst>
                    <a:cxn ang="0">
                      <a:pos x="0" y="78"/>
                    </a:cxn>
                    <a:cxn ang="0">
                      <a:pos x="18" y="72"/>
                    </a:cxn>
                    <a:cxn ang="0">
                      <a:pos x="36" y="72"/>
                    </a:cxn>
                    <a:cxn ang="0">
                      <a:pos x="48" y="84"/>
                    </a:cxn>
                    <a:cxn ang="0">
                      <a:pos x="72" y="84"/>
                    </a:cxn>
                    <a:cxn ang="0">
                      <a:pos x="78" y="90"/>
                    </a:cxn>
                    <a:cxn ang="0">
                      <a:pos x="96" y="96"/>
                    </a:cxn>
                    <a:cxn ang="0">
                      <a:pos x="114" y="96"/>
                    </a:cxn>
                    <a:cxn ang="0">
                      <a:pos x="132" y="96"/>
                    </a:cxn>
                    <a:cxn ang="0">
                      <a:pos x="150" y="90"/>
                    </a:cxn>
                    <a:cxn ang="0">
                      <a:pos x="168" y="90"/>
                    </a:cxn>
                    <a:cxn ang="0">
                      <a:pos x="186" y="90"/>
                    </a:cxn>
                    <a:cxn ang="0">
                      <a:pos x="204" y="84"/>
                    </a:cxn>
                    <a:cxn ang="0">
                      <a:pos x="222" y="84"/>
                    </a:cxn>
                    <a:cxn ang="0">
                      <a:pos x="240" y="84"/>
                    </a:cxn>
                    <a:cxn ang="0">
                      <a:pos x="258" y="78"/>
                    </a:cxn>
                    <a:cxn ang="0">
                      <a:pos x="276" y="72"/>
                    </a:cxn>
                    <a:cxn ang="0">
                      <a:pos x="294" y="60"/>
                    </a:cxn>
                    <a:cxn ang="0">
                      <a:pos x="312" y="48"/>
                    </a:cxn>
                    <a:cxn ang="0">
                      <a:pos x="330" y="42"/>
                    </a:cxn>
                    <a:cxn ang="0">
                      <a:pos x="348" y="42"/>
                    </a:cxn>
                    <a:cxn ang="0">
                      <a:pos x="366" y="42"/>
                    </a:cxn>
                    <a:cxn ang="0">
                      <a:pos x="384" y="42"/>
                    </a:cxn>
                    <a:cxn ang="0">
                      <a:pos x="402" y="42"/>
                    </a:cxn>
                    <a:cxn ang="0">
                      <a:pos x="420" y="42"/>
                    </a:cxn>
                    <a:cxn ang="0">
                      <a:pos x="438" y="36"/>
                    </a:cxn>
                    <a:cxn ang="0">
                      <a:pos x="456" y="36"/>
                    </a:cxn>
                    <a:cxn ang="0">
                      <a:pos x="474" y="30"/>
                    </a:cxn>
                    <a:cxn ang="0">
                      <a:pos x="492" y="30"/>
                    </a:cxn>
                    <a:cxn ang="0">
                      <a:pos x="510" y="24"/>
                    </a:cxn>
                    <a:cxn ang="0">
                      <a:pos x="528" y="24"/>
                    </a:cxn>
                    <a:cxn ang="0">
                      <a:pos x="546" y="18"/>
                    </a:cxn>
                    <a:cxn ang="0">
                      <a:pos x="564" y="18"/>
                    </a:cxn>
                    <a:cxn ang="0">
                      <a:pos x="582" y="12"/>
                    </a:cxn>
                    <a:cxn ang="0">
                      <a:pos x="600" y="6"/>
                    </a:cxn>
                    <a:cxn ang="0">
                      <a:pos x="618" y="0"/>
                    </a:cxn>
                    <a:cxn ang="0">
                      <a:pos x="636" y="0"/>
                    </a:cxn>
                    <a:cxn ang="0">
                      <a:pos x="654" y="0"/>
                    </a:cxn>
                    <a:cxn ang="0">
                      <a:pos x="672" y="0"/>
                    </a:cxn>
                    <a:cxn ang="0">
                      <a:pos x="690" y="6"/>
                    </a:cxn>
                    <a:cxn ang="0">
                      <a:pos x="708" y="12"/>
                    </a:cxn>
                    <a:cxn ang="0">
                      <a:pos x="726" y="18"/>
                    </a:cxn>
                  </a:cxnLst>
                  <a:rect l="0" t="0" r="r" b="b"/>
                  <a:pathLst>
                    <a:path w="738" h="102">
                      <a:moveTo>
                        <a:pt x="0" y="72"/>
                      </a:moveTo>
                      <a:lnTo>
                        <a:pt x="0" y="84"/>
                      </a:lnTo>
                      <a:lnTo>
                        <a:pt x="0" y="78"/>
                      </a:lnTo>
                      <a:lnTo>
                        <a:pt x="6" y="72"/>
                      </a:lnTo>
                      <a:lnTo>
                        <a:pt x="12" y="78"/>
                      </a:lnTo>
                      <a:lnTo>
                        <a:pt x="18" y="72"/>
                      </a:lnTo>
                      <a:lnTo>
                        <a:pt x="24" y="78"/>
                      </a:lnTo>
                      <a:lnTo>
                        <a:pt x="30" y="78"/>
                      </a:lnTo>
                      <a:lnTo>
                        <a:pt x="36" y="72"/>
                      </a:lnTo>
                      <a:lnTo>
                        <a:pt x="48" y="84"/>
                      </a:lnTo>
                      <a:lnTo>
                        <a:pt x="42" y="84"/>
                      </a:lnTo>
                      <a:lnTo>
                        <a:pt x="48" y="84"/>
                      </a:lnTo>
                      <a:lnTo>
                        <a:pt x="54" y="78"/>
                      </a:lnTo>
                      <a:lnTo>
                        <a:pt x="60" y="84"/>
                      </a:lnTo>
                      <a:lnTo>
                        <a:pt x="72" y="84"/>
                      </a:lnTo>
                      <a:lnTo>
                        <a:pt x="66" y="84"/>
                      </a:lnTo>
                      <a:lnTo>
                        <a:pt x="72" y="84"/>
                      </a:lnTo>
                      <a:lnTo>
                        <a:pt x="78" y="90"/>
                      </a:lnTo>
                      <a:lnTo>
                        <a:pt x="84" y="90"/>
                      </a:lnTo>
                      <a:lnTo>
                        <a:pt x="90" y="96"/>
                      </a:lnTo>
                      <a:lnTo>
                        <a:pt x="96" y="96"/>
                      </a:lnTo>
                      <a:lnTo>
                        <a:pt x="102" y="96"/>
                      </a:lnTo>
                      <a:lnTo>
                        <a:pt x="108" y="96"/>
                      </a:lnTo>
                      <a:lnTo>
                        <a:pt x="114" y="96"/>
                      </a:lnTo>
                      <a:lnTo>
                        <a:pt x="120" y="102"/>
                      </a:lnTo>
                      <a:lnTo>
                        <a:pt x="126" y="102"/>
                      </a:lnTo>
                      <a:lnTo>
                        <a:pt x="132" y="96"/>
                      </a:lnTo>
                      <a:lnTo>
                        <a:pt x="138" y="96"/>
                      </a:lnTo>
                      <a:lnTo>
                        <a:pt x="144" y="96"/>
                      </a:lnTo>
                      <a:lnTo>
                        <a:pt x="150" y="90"/>
                      </a:lnTo>
                      <a:lnTo>
                        <a:pt x="156" y="90"/>
                      </a:lnTo>
                      <a:lnTo>
                        <a:pt x="162" y="90"/>
                      </a:lnTo>
                      <a:lnTo>
                        <a:pt x="168" y="90"/>
                      </a:lnTo>
                      <a:lnTo>
                        <a:pt x="174" y="96"/>
                      </a:lnTo>
                      <a:lnTo>
                        <a:pt x="180" y="96"/>
                      </a:lnTo>
                      <a:lnTo>
                        <a:pt x="186" y="90"/>
                      </a:lnTo>
                      <a:lnTo>
                        <a:pt x="192" y="90"/>
                      </a:lnTo>
                      <a:lnTo>
                        <a:pt x="198" y="90"/>
                      </a:lnTo>
                      <a:lnTo>
                        <a:pt x="204" y="84"/>
                      </a:lnTo>
                      <a:lnTo>
                        <a:pt x="210" y="84"/>
                      </a:lnTo>
                      <a:lnTo>
                        <a:pt x="216" y="84"/>
                      </a:lnTo>
                      <a:lnTo>
                        <a:pt x="222" y="84"/>
                      </a:lnTo>
                      <a:lnTo>
                        <a:pt x="228" y="84"/>
                      </a:lnTo>
                      <a:lnTo>
                        <a:pt x="234" y="84"/>
                      </a:lnTo>
                      <a:lnTo>
                        <a:pt x="240" y="84"/>
                      </a:lnTo>
                      <a:lnTo>
                        <a:pt x="246" y="78"/>
                      </a:lnTo>
                      <a:lnTo>
                        <a:pt x="252" y="78"/>
                      </a:lnTo>
                      <a:lnTo>
                        <a:pt x="258" y="78"/>
                      </a:lnTo>
                      <a:lnTo>
                        <a:pt x="264" y="78"/>
                      </a:lnTo>
                      <a:lnTo>
                        <a:pt x="270" y="72"/>
                      </a:lnTo>
                      <a:lnTo>
                        <a:pt x="276" y="72"/>
                      </a:lnTo>
                      <a:lnTo>
                        <a:pt x="282" y="66"/>
                      </a:lnTo>
                      <a:lnTo>
                        <a:pt x="288" y="60"/>
                      </a:lnTo>
                      <a:lnTo>
                        <a:pt x="294" y="60"/>
                      </a:lnTo>
                      <a:lnTo>
                        <a:pt x="300" y="54"/>
                      </a:lnTo>
                      <a:lnTo>
                        <a:pt x="306" y="54"/>
                      </a:lnTo>
                      <a:lnTo>
                        <a:pt x="312" y="48"/>
                      </a:lnTo>
                      <a:lnTo>
                        <a:pt x="318" y="48"/>
                      </a:lnTo>
                      <a:lnTo>
                        <a:pt x="324" y="48"/>
                      </a:lnTo>
                      <a:lnTo>
                        <a:pt x="330" y="42"/>
                      </a:lnTo>
                      <a:lnTo>
                        <a:pt x="336" y="42"/>
                      </a:lnTo>
                      <a:lnTo>
                        <a:pt x="342" y="42"/>
                      </a:lnTo>
                      <a:lnTo>
                        <a:pt x="348" y="42"/>
                      </a:lnTo>
                      <a:lnTo>
                        <a:pt x="354" y="42"/>
                      </a:lnTo>
                      <a:lnTo>
                        <a:pt x="360" y="42"/>
                      </a:lnTo>
                      <a:lnTo>
                        <a:pt x="366" y="42"/>
                      </a:lnTo>
                      <a:lnTo>
                        <a:pt x="372" y="42"/>
                      </a:lnTo>
                      <a:lnTo>
                        <a:pt x="378" y="42"/>
                      </a:lnTo>
                      <a:lnTo>
                        <a:pt x="384" y="42"/>
                      </a:lnTo>
                      <a:lnTo>
                        <a:pt x="390" y="42"/>
                      </a:lnTo>
                      <a:lnTo>
                        <a:pt x="396" y="42"/>
                      </a:lnTo>
                      <a:lnTo>
                        <a:pt x="402" y="42"/>
                      </a:lnTo>
                      <a:lnTo>
                        <a:pt x="408" y="42"/>
                      </a:lnTo>
                      <a:lnTo>
                        <a:pt x="414" y="42"/>
                      </a:lnTo>
                      <a:lnTo>
                        <a:pt x="420" y="42"/>
                      </a:lnTo>
                      <a:lnTo>
                        <a:pt x="426" y="36"/>
                      </a:lnTo>
                      <a:lnTo>
                        <a:pt x="432" y="36"/>
                      </a:lnTo>
                      <a:lnTo>
                        <a:pt x="438" y="36"/>
                      </a:lnTo>
                      <a:lnTo>
                        <a:pt x="444" y="36"/>
                      </a:lnTo>
                      <a:lnTo>
                        <a:pt x="450" y="36"/>
                      </a:lnTo>
                      <a:lnTo>
                        <a:pt x="456" y="36"/>
                      </a:lnTo>
                      <a:lnTo>
                        <a:pt x="462" y="36"/>
                      </a:lnTo>
                      <a:lnTo>
                        <a:pt x="468" y="36"/>
                      </a:lnTo>
                      <a:lnTo>
                        <a:pt x="474" y="30"/>
                      </a:lnTo>
                      <a:lnTo>
                        <a:pt x="480" y="30"/>
                      </a:lnTo>
                      <a:lnTo>
                        <a:pt x="486" y="30"/>
                      </a:lnTo>
                      <a:lnTo>
                        <a:pt x="492" y="30"/>
                      </a:lnTo>
                      <a:lnTo>
                        <a:pt x="498" y="30"/>
                      </a:lnTo>
                      <a:lnTo>
                        <a:pt x="504" y="24"/>
                      </a:lnTo>
                      <a:lnTo>
                        <a:pt x="510" y="24"/>
                      </a:lnTo>
                      <a:lnTo>
                        <a:pt x="516" y="24"/>
                      </a:lnTo>
                      <a:lnTo>
                        <a:pt x="522" y="24"/>
                      </a:lnTo>
                      <a:lnTo>
                        <a:pt x="528" y="24"/>
                      </a:lnTo>
                      <a:lnTo>
                        <a:pt x="534" y="24"/>
                      </a:lnTo>
                      <a:lnTo>
                        <a:pt x="540" y="24"/>
                      </a:lnTo>
                      <a:lnTo>
                        <a:pt x="546" y="18"/>
                      </a:lnTo>
                      <a:lnTo>
                        <a:pt x="552" y="18"/>
                      </a:lnTo>
                      <a:lnTo>
                        <a:pt x="558" y="18"/>
                      </a:lnTo>
                      <a:lnTo>
                        <a:pt x="564" y="18"/>
                      </a:lnTo>
                      <a:lnTo>
                        <a:pt x="570" y="12"/>
                      </a:lnTo>
                      <a:lnTo>
                        <a:pt x="576" y="12"/>
                      </a:lnTo>
                      <a:lnTo>
                        <a:pt x="582" y="12"/>
                      </a:lnTo>
                      <a:lnTo>
                        <a:pt x="588" y="12"/>
                      </a:lnTo>
                      <a:lnTo>
                        <a:pt x="594" y="6"/>
                      </a:lnTo>
                      <a:lnTo>
                        <a:pt x="600" y="6"/>
                      </a:lnTo>
                      <a:lnTo>
                        <a:pt x="606" y="6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6"/>
                      </a:lnTo>
                      <a:lnTo>
                        <a:pt x="690" y="6"/>
                      </a:lnTo>
                      <a:lnTo>
                        <a:pt x="696" y="6"/>
                      </a:lnTo>
                      <a:lnTo>
                        <a:pt x="702" y="6"/>
                      </a:lnTo>
                      <a:lnTo>
                        <a:pt x="708" y="12"/>
                      </a:lnTo>
                      <a:lnTo>
                        <a:pt x="714" y="12"/>
                      </a:lnTo>
                      <a:lnTo>
                        <a:pt x="720" y="18"/>
                      </a:lnTo>
                      <a:lnTo>
                        <a:pt x="726" y="18"/>
                      </a:lnTo>
                      <a:lnTo>
                        <a:pt x="732" y="18"/>
                      </a:lnTo>
                      <a:lnTo>
                        <a:pt x="738" y="24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13" name="Freeform 641"/>
                <p:cNvSpPr>
                  <a:spLocks/>
                </p:cNvSpPr>
                <p:nvPr/>
              </p:nvSpPr>
              <p:spPr bwMode="auto">
                <a:xfrm>
                  <a:off x="1770" y="2034"/>
                  <a:ext cx="762" cy="28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6"/>
                    </a:cxn>
                    <a:cxn ang="0">
                      <a:pos x="48" y="12"/>
                    </a:cxn>
                    <a:cxn ang="0">
                      <a:pos x="66" y="18"/>
                    </a:cxn>
                    <a:cxn ang="0">
                      <a:pos x="84" y="24"/>
                    </a:cxn>
                    <a:cxn ang="0">
                      <a:pos x="102" y="30"/>
                    </a:cxn>
                    <a:cxn ang="0">
                      <a:pos x="120" y="42"/>
                    </a:cxn>
                    <a:cxn ang="0">
                      <a:pos x="138" y="48"/>
                    </a:cxn>
                    <a:cxn ang="0">
                      <a:pos x="156" y="60"/>
                    </a:cxn>
                    <a:cxn ang="0">
                      <a:pos x="174" y="66"/>
                    </a:cxn>
                    <a:cxn ang="0">
                      <a:pos x="192" y="78"/>
                    </a:cxn>
                    <a:cxn ang="0">
                      <a:pos x="210" y="84"/>
                    </a:cxn>
                    <a:cxn ang="0">
                      <a:pos x="228" y="96"/>
                    </a:cxn>
                    <a:cxn ang="0">
                      <a:pos x="246" y="102"/>
                    </a:cxn>
                    <a:cxn ang="0">
                      <a:pos x="264" y="120"/>
                    </a:cxn>
                    <a:cxn ang="0">
                      <a:pos x="282" y="132"/>
                    </a:cxn>
                    <a:cxn ang="0">
                      <a:pos x="300" y="150"/>
                    </a:cxn>
                    <a:cxn ang="0">
                      <a:pos x="318" y="162"/>
                    </a:cxn>
                    <a:cxn ang="0">
                      <a:pos x="336" y="174"/>
                    </a:cxn>
                    <a:cxn ang="0">
                      <a:pos x="354" y="192"/>
                    </a:cxn>
                    <a:cxn ang="0">
                      <a:pos x="372" y="198"/>
                    </a:cxn>
                    <a:cxn ang="0">
                      <a:pos x="390" y="210"/>
                    </a:cxn>
                    <a:cxn ang="0">
                      <a:pos x="408" y="216"/>
                    </a:cxn>
                    <a:cxn ang="0">
                      <a:pos x="426" y="222"/>
                    </a:cxn>
                    <a:cxn ang="0">
                      <a:pos x="444" y="234"/>
                    </a:cxn>
                    <a:cxn ang="0">
                      <a:pos x="462" y="240"/>
                    </a:cxn>
                    <a:cxn ang="0">
                      <a:pos x="480" y="246"/>
                    </a:cxn>
                    <a:cxn ang="0">
                      <a:pos x="498" y="252"/>
                    </a:cxn>
                    <a:cxn ang="0">
                      <a:pos x="516" y="258"/>
                    </a:cxn>
                    <a:cxn ang="0">
                      <a:pos x="534" y="264"/>
                    </a:cxn>
                    <a:cxn ang="0">
                      <a:pos x="552" y="270"/>
                    </a:cxn>
                    <a:cxn ang="0">
                      <a:pos x="570" y="270"/>
                    </a:cxn>
                    <a:cxn ang="0">
                      <a:pos x="588" y="276"/>
                    </a:cxn>
                    <a:cxn ang="0">
                      <a:pos x="606" y="276"/>
                    </a:cxn>
                    <a:cxn ang="0">
                      <a:pos x="624" y="282"/>
                    </a:cxn>
                    <a:cxn ang="0">
                      <a:pos x="642" y="288"/>
                    </a:cxn>
                    <a:cxn ang="0">
                      <a:pos x="660" y="288"/>
                    </a:cxn>
                    <a:cxn ang="0">
                      <a:pos x="678" y="288"/>
                    </a:cxn>
                    <a:cxn ang="0">
                      <a:pos x="696" y="288"/>
                    </a:cxn>
                    <a:cxn ang="0">
                      <a:pos x="714" y="282"/>
                    </a:cxn>
                    <a:cxn ang="0">
                      <a:pos x="732" y="276"/>
                    </a:cxn>
                    <a:cxn ang="0">
                      <a:pos x="750" y="276"/>
                    </a:cxn>
                  </a:cxnLst>
                  <a:rect l="0" t="0" r="r" b="b"/>
                  <a:pathLst>
                    <a:path w="762" h="288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24" y="6"/>
                      </a:lnTo>
                      <a:lnTo>
                        <a:pt x="30" y="6"/>
                      </a:lnTo>
                      <a:lnTo>
                        <a:pt x="36" y="12"/>
                      </a:lnTo>
                      <a:lnTo>
                        <a:pt x="42" y="12"/>
                      </a:lnTo>
                      <a:lnTo>
                        <a:pt x="48" y="12"/>
                      </a:lnTo>
                      <a:lnTo>
                        <a:pt x="54" y="12"/>
                      </a:lnTo>
                      <a:lnTo>
                        <a:pt x="60" y="18"/>
                      </a:lnTo>
                      <a:lnTo>
                        <a:pt x="66" y="18"/>
                      </a:lnTo>
                      <a:lnTo>
                        <a:pt x="72" y="18"/>
                      </a:lnTo>
                      <a:lnTo>
                        <a:pt x="78" y="24"/>
                      </a:lnTo>
                      <a:lnTo>
                        <a:pt x="84" y="24"/>
                      </a:lnTo>
                      <a:lnTo>
                        <a:pt x="90" y="24"/>
                      </a:lnTo>
                      <a:lnTo>
                        <a:pt x="96" y="30"/>
                      </a:lnTo>
                      <a:lnTo>
                        <a:pt x="102" y="30"/>
                      </a:lnTo>
                      <a:lnTo>
                        <a:pt x="108" y="36"/>
                      </a:lnTo>
                      <a:lnTo>
                        <a:pt x="114" y="36"/>
                      </a:lnTo>
                      <a:lnTo>
                        <a:pt x="120" y="42"/>
                      </a:lnTo>
                      <a:lnTo>
                        <a:pt x="126" y="42"/>
                      </a:lnTo>
                      <a:lnTo>
                        <a:pt x="132" y="48"/>
                      </a:lnTo>
                      <a:lnTo>
                        <a:pt x="138" y="48"/>
                      </a:lnTo>
                      <a:lnTo>
                        <a:pt x="144" y="54"/>
                      </a:lnTo>
                      <a:lnTo>
                        <a:pt x="150" y="54"/>
                      </a:lnTo>
                      <a:lnTo>
                        <a:pt x="156" y="60"/>
                      </a:lnTo>
                      <a:lnTo>
                        <a:pt x="162" y="60"/>
                      </a:lnTo>
                      <a:lnTo>
                        <a:pt x="168" y="66"/>
                      </a:lnTo>
                      <a:lnTo>
                        <a:pt x="174" y="66"/>
                      </a:lnTo>
                      <a:lnTo>
                        <a:pt x="180" y="72"/>
                      </a:lnTo>
                      <a:lnTo>
                        <a:pt x="186" y="72"/>
                      </a:lnTo>
                      <a:lnTo>
                        <a:pt x="192" y="78"/>
                      </a:lnTo>
                      <a:lnTo>
                        <a:pt x="198" y="78"/>
                      </a:lnTo>
                      <a:lnTo>
                        <a:pt x="204" y="78"/>
                      </a:lnTo>
                      <a:lnTo>
                        <a:pt x="210" y="84"/>
                      </a:lnTo>
                      <a:lnTo>
                        <a:pt x="216" y="84"/>
                      </a:lnTo>
                      <a:lnTo>
                        <a:pt x="222" y="90"/>
                      </a:lnTo>
                      <a:lnTo>
                        <a:pt x="228" y="96"/>
                      </a:lnTo>
                      <a:lnTo>
                        <a:pt x="234" y="96"/>
                      </a:lnTo>
                      <a:lnTo>
                        <a:pt x="240" y="102"/>
                      </a:lnTo>
                      <a:lnTo>
                        <a:pt x="246" y="102"/>
                      </a:lnTo>
                      <a:lnTo>
                        <a:pt x="252" y="108"/>
                      </a:lnTo>
                      <a:lnTo>
                        <a:pt x="258" y="114"/>
                      </a:lnTo>
                      <a:lnTo>
                        <a:pt x="264" y="120"/>
                      </a:lnTo>
                      <a:lnTo>
                        <a:pt x="270" y="120"/>
                      </a:lnTo>
                      <a:lnTo>
                        <a:pt x="276" y="126"/>
                      </a:lnTo>
                      <a:lnTo>
                        <a:pt x="282" y="132"/>
                      </a:lnTo>
                      <a:lnTo>
                        <a:pt x="288" y="138"/>
                      </a:lnTo>
                      <a:lnTo>
                        <a:pt x="294" y="144"/>
                      </a:lnTo>
                      <a:lnTo>
                        <a:pt x="300" y="150"/>
                      </a:lnTo>
                      <a:lnTo>
                        <a:pt x="306" y="150"/>
                      </a:lnTo>
                      <a:lnTo>
                        <a:pt x="312" y="156"/>
                      </a:lnTo>
                      <a:lnTo>
                        <a:pt x="318" y="162"/>
                      </a:lnTo>
                      <a:lnTo>
                        <a:pt x="324" y="168"/>
                      </a:lnTo>
                      <a:lnTo>
                        <a:pt x="330" y="174"/>
                      </a:lnTo>
                      <a:lnTo>
                        <a:pt x="336" y="174"/>
                      </a:lnTo>
                      <a:lnTo>
                        <a:pt x="342" y="180"/>
                      </a:lnTo>
                      <a:lnTo>
                        <a:pt x="348" y="186"/>
                      </a:lnTo>
                      <a:lnTo>
                        <a:pt x="354" y="192"/>
                      </a:lnTo>
                      <a:lnTo>
                        <a:pt x="360" y="192"/>
                      </a:lnTo>
                      <a:lnTo>
                        <a:pt x="366" y="198"/>
                      </a:lnTo>
                      <a:lnTo>
                        <a:pt x="372" y="198"/>
                      </a:lnTo>
                      <a:lnTo>
                        <a:pt x="378" y="204"/>
                      </a:lnTo>
                      <a:lnTo>
                        <a:pt x="384" y="204"/>
                      </a:lnTo>
                      <a:lnTo>
                        <a:pt x="390" y="210"/>
                      </a:lnTo>
                      <a:lnTo>
                        <a:pt x="396" y="210"/>
                      </a:lnTo>
                      <a:lnTo>
                        <a:pt x="402" y="216"/>
                      </a:lnTo>
                      <a:lnTo>
                        <a:pt x="408" y="216"/>
                      </a:lnTo>
                      <a:lnTo>
                        <a:pt x="414" y="216"/>
                      </a:lnTo>
                      <a:lnTo>
                        <a:pt x="420" y="222"/>
                      </a:lnTo>
                      <a:lnTo>
                        <a:pt x="426" y="222"/>
                      </a:lnTo>
                      <a:lnTo>
                        <a:pt x="432" y="228"/>
                      </a:lnTo>
                      <a:lnTo>
                        <a:pt x="438" y="228"/>
                      </a:lnTo>
                      <a:lnTo>
                        <a:pt x="444" y="234"/>
                      </a:lnTo>
                      <a:lnTo>
                        <a:pt x="450" y="234"/>
                      </a:lnTo>
                      <a:lnTo>
                        <a:pt x="456" y="234"/>
                      </a:lnTo>
                      <a:lnTo>
                        <a:pt x="462" y="240"/>
                      </a:lnTo>
                      <a:lnTo>
                        <a:pt x="468" y="240"/>
                      </a:lnTo>
                      <a:lnTo>
                        <a:pt x="474" y="246"/>
                      </a:lnTo>
                      <a:lnTo>
                        <a:pt x="480" y="246"/>
                      </a:lnTo>
                      <a:lnTo>
                        <a:pt x="486" y="252"/>
                      </a:lnTo>
                      <a:lnTo>
                        <a:pt x="492" y="252"/>
                      </a:lnTo>
                      <a:lnTo>
                        <a:pt x="498" y="252"/>
                      </a:lnTo>
                      <a:lnTo>
                        <a:pt x="504" y="258"/>
                      </a:lnTo>
                      <a:lnTo>
                        <a:pt x="510" y="258"/>
                      </a:lnTo>
                      <a:lnTo>
                        <a:pt x="516" y="258"/>
                      </a:lnTo>
                      <a:lnTo>
                        <a:pt x="522" y="264"/>
                      </a:lnTo>
                      <a:lnTo>
                        <a:pt x="528" y="264"/>
                      </a:lnTo>
                      <a:lnTo>
                        <a:pt x="534" y="264"/>
                      </a:lnTo>
                      <a:lnTo>
                        <a:pt x="540" y="264"/>
                      </a:lnTo>
                      <a:lnTo>
                        <a:pt x="546" y="270"/>
                      </a:lnTo>
                      <a:lnTo>
                        <a:pt x="552" y="270"/>
                      </a:lnTo>
                      <a:lnTo>
                        <a:pt x="558" y="270"/>
                      </a:lnTo>
                      <a:lnTo>
                        <a:pt x="564" y="270"/>
                      </a:lnTo>
                      <a:lnTo>
                        <a:pt x="570" y="270"/>
                      </a:lnTo>
                      <a:lnTo>
                        <a:pt x="576" y="270"/>
                      </a:lnTo>
                      <a:lnTo>
                        <a:pt x="582" y="276"/>
                      </a:lnTo>
                      <a:lnTo>
                        <a:pt x="588" y="276"/>
                      </a:lnTo>
                      <a:lnTo>
                        <a:pt x="594" y="276"/>
                      </a:lnTo>
                      <a:lnTo>
                        <a:pt x="600" y="276"/>
                      </a:lnTo>
                      <a:lnTo>
                        <a:pt x="606" y="276"/>
                      </a:lnTo>
                      <a:lnTo>
                        <a:pt x="612" y="282"/>
                      </a:lnTo>
                      <a:lnTo>
                        <a:pt x="618" y="282"/>
                      </a:lnTo>
                      <a:lnTo>
                        <a:pt x="624" y="282"/>
                      </a:lnTo>
                      <a:lnTo>
                        <a:pt x="630" y="282"/>
                      </a:lnTo>
                      <a:lnTo>
                        <a:pt x="636" y="282"/>
                      </a:lnTo>
                      <a:lnTo>
                        <a:pt x="642" y="288"/>
                      </a:lnTo>
                      <a:lnTo>
                        <a:pt x="648" y="288"/>
                      </a:lnTo>
                      <a:lnTo>
                        <a:pt x="654" y="288"/>
                      </a:lnTo>
                      <a:lnTo>
                        <a:pt x="660" y="288"/>
                      </a:lnTo>
                      <a:lnTo>
                        <a:pt x="666" y="288"/>
                      </a:lnTo>
                      <a:lnTo>
                        <a:pt x="672" y="288"/>
                      </a:lnTo>
                      <a:lnTo>
                        <a:pt x="678" y="288"/>
                      </a:lnTo>
                      <a:lnTo>
                        <a:pt x="684" y="288"/>
                      </a:lnTo>
                      <a:lnTo>
                        <a:pt x="690" y="288"/>
                      </a:lnTo>
                      <a:lnTo>
                        <a:pt x="696" y="288"/>
                      </a:lnTo>
                      <a:lnTo>
                        <a:pt x="702" y="288"/>
                      </a:lnTo>
                      <a:lnTo>
                        <a:pt x="708" y="282"/>
                      </a:lnTo>
                      <a:lnTo>
                        <a:pt x="714" y="282"/>
                      </a:lnTo>
                      <a:lnTo>
                        <a:pt x="720" y="282"/>
                      </a:lnTo>
                      <a:lnTo>
                        <a:pt x="726" y="276"/>
                      </a:lnTo>
                      <a:lnTo>
                        <a:pt x="732" y="276"/>
                      </a:lnTo>
                      <a:lnTo>
                        <a:pt x="738" y="276"/>
                      </a:lnTo>
                      <a:lnTo>
                        <a:pt x="744" y="276"/>
                      </a:lnTo>
                      <a:lnTo>
                        <a:pt x="750" y="276"/>
                      </a:lnTo>
                      <a:lnTo>
                        <a:pt x="756" y="270"/>
                      </a:lnTo>
                      <a:lnTo>
                        <a:pt x="762" y="270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14" name="Freeform 642"/>
                <p:cNvSpPr>
                  <a:spLocks/>
                </p:cNvSpPr>
                <p:nvPr/>
              </p:nvSpPr>
              <p:spPr bwMode="auto">
                <a:xfrm>
                  <a:off x="2532" y="2274"/>
                  <a:ext cx="762" cy="30"/>
                </a:xfrm>
                <a:custGeom>
                  <a:avLst/>
                  <a:gdLst/>
                  <a:ahLst/>
                  <a:cxnLst>
                    <a:cxn ang="0">
                      <a:pos x="12" y="30"/>
                    </a:cxn>
                    <a:cxn ang="0">
                      <a:pos x="30" y="24"/>
                    </a:cxn>
                    <a:cxn ang="0">
                      <a:pos x="48" y="24"/>
                    </a:cxn>
                    <a:cxn ang="0">
                      <a:pos x="66" y="24"/>
                    </a:cxn>
                    <a:cxn ang="0">
                      <a:pos x="84" y="18"/>
                    </a:cxn>
                    <a:cxn ang="0">
                      <a:pos x="102" y="18"/>
                    </a:cxn>
                    <a:cxn ang="0">
                      <a:pos x="120" y="12"/>
                    </a:cxn>
                    <a:cxn ang="0">
                      <a:pos x="138" y="12"/>
                    </a:cxn>
                    <a:cxn ang="0">
                      <a:pos x="156" y="6"/>
                    </a:cxn>
                    <a:cxn ang="0">
                      <a:pos x="174" y="6"/>
                    </a:cxn>
                    <a:cxn ang="0">
                      <a:pos x="192" y="6"/>
                    </a:cxn>
                    <a:cxn ang="0">
                      <a:pos x="210" y="6"/>
                    </a:cxn>
                    <a:cxn ang="0">
                      <a:pos x="228" y="6"/>
                    </a:cxn>
                    <a:cxn ang="0">
                      <a:pos x="246" y="6"/>
                    </a:cxn>
                    <a:cxn ang="0">
                      <a:pos x="264" y="6"/>
                    </a:cxn>
                    <a:cxn ang="0">
                      <a:pos x="282" y="6"/>
                    </a:cxn>
                    <a:cxn ang="0">
                      <a:pos x="300" y="6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6"/>
                    </a:cxn>
                    <a:cxn ang="0">
                      <a:pos x="390" y="6"/>
                    </a:cxn>
                    <a:cxn ang="0">
                      <a:pos x="408" y="6"/>
                    </a:cxn>
                    <a:cxn ang="0">
                      <a:pos x="426" y="6"/>
                    </a:cxn>
                    <a:cxn ang="0">
                      <a:pos x="444" y="6"/>
                    </a:cxn>
                    <a:cxn ang="0">
                      <a:pos x="462" y="6"/>
                    </a:cxn>
                    <a:cxn ang="0">
                      <a:pos x="480" y="6"/>
                    </a:cxn>
                    <a:cxn ang="0">
                      <a:pos x="498" y="6"/>
                    </a:cxn>
                    <a:cxn ang="0">
                      <a:pos x="516" y="6"/>
                    </a:cxn>
                    <a:cxn ang="0">
                      <a:pos x="534" y="6"/>
                    </a:cxn>
                    <a:cxn ang="0">
                      <a:pos x="552" y="6"/>
                    </a:cxn>
                    <a:cxn ang="0">
                      <a:pos x="570" y="12"/>
                    </a:cxn>
                    <a:cxn ang="0">
                      <a:pos x="588" y="12"/>
                    </a:cxn>
                    <a:cxn ang="0">
                      <a:pos x="606" y="12"/>
                    </a:cxn>
                    <a:cxn ang="0">
                      <a:pos x="624" y="12"/>
                    </a:cxn>
                    <a:cxn ang="0">
                      <a:pos x="642" y="12"/>
                    </a:cxn>
                    <a:cxn ang="0">
                      <a:pos x="660" y="12"/>
                    </a:cxn>
                    <a:cxn ang="0">
                      <a:pos x="678" y="12"/>
                    </a:cxn>
                    <a:cxn ang="0">
                      <a:pos x="696" y="12"/>
                    </a:cxn>
                    <a:cxn ang="0">
                      <a:pos x="714" y="12"/>
                    </a:cxn>
                    <a:cxn ang="0">
                      <a:pos x="732" y="12"/>
                    </a:cxn>
                    <a:cxn ang="0">
                      <a:pos x="750" y="12"/>
                    </a:cxn>
                  </a:cxnLst>
                  <a:rect l="0" t="0" r="r" b="b"/>
                  <a:pathLst>
                    <a:path w="762" h="30">
                      <a:moveTo>
                        <a:pt x="0" y="30"/>
                      </a:moveTo>
                      <a:lnTo>
                        <a:pt x="6" y="30"/>
                      </a:lnTo>
                      <a:lnTo>
                        <a:pt x="12" y="30"/>
                      </a:lnTo>
                      <a:lnTo>
                        <a:pt x="18" y="30"/>
                      </a:lnTo>
                      <a:lnTo>
                        <a:pt x="24" y="30"/>
                      </a:lnTo>
                      <a:lnTo>
                        <a:pt x="30" y="24"/>
                      </a:lnTo>
                      <a:lnTo>
                        <a:pt x="36" y="24"/>
                      </a:lnTo>
                      <a:lnTo>
                        <a:pt x="42" y="24"/>
                      </a:lnTo>
                      <a:lnTo>
                        <a:pt x="48" y="24"/>
                      </a:lnTo>
                      <a:lnTo>
                        <a:pt x="54" y="24"/>
                      </a:lnTo>
                      <a:lnTo>
                        <a:pt x="60" y="24"/>
                      </a:lnTo>
                      <a:lnTo>
                        <a:pt x="66" y="24"/>
                      </a:lnTo>
                      <a:lnTo>
                        <a:pt x="72" y="18"/>
                      </a:lnTo>
                      <a:lnTo>
                        <a:pt x="78" y="18"/>
                      </a:lnTo>
                      <a:lnTo>
                        <a:pt x="84" y="18"/>
                      </a:lnTo>
                      <a:lnTo>
                        <a:pt x="90" y="18"/>
                      </a:lnTo>
                      <a:lnTo>
                        <a:pt x="96" y="18"/>
                      </a:lnTo>
                      <a:lnTo>
                        <a:pt x="102" y="18"/>
                      </a:lnTo>
                      <a:lnTo>
                        <a:pt x="108" y="18"/>
                      </a:lnTo>
                      <a:lnTo>
                        <a:pt x="114" y="12"/>
                      </a:lnTo>
                      <a:lnTo>
                        <a:pt x="120" y="12"/>
                      </a:lnTo>
                      <a:lnTo>
                        <a:pt x="126" y="12"/>
                      </a:lnTo>
                      <a:lnTo>
                        <a:pt x="132" y="12"/>
                      </a:lnTo>
                      <a:lnTo>
                        <a:pt x="138" y="12"/>
                      </a:lnTo>
                      <a:lnTo>
                        <a:pt x="144" y="12"/>
                      </a:lnTo>
                      <a:lnTo>
                        <a:pt x="150" y="6"/>
                      </a:lnTo>
                      <a:lnTo>
                        <a:pt x="156" y="6"/>
                      </a:lnTo>
                      <a:lnTo>
                        <a:pt x="162" y="6"/>
                      </a:lnTo>
                      <a:lnTo>
                        <a:pt x="168" y="6"/>
                      </a:lnTo>
                      <a:lnTo>
                        <a:pt x="174" y="6"/>
                      </a:lnTo>
                      <a:lnTo>
                        <a:pt x="180" y="6"/>
                      </a:lnTo>
                      <a:lnTo>
                        <a:pt x="186" y="6"/>
                      </a:lnTo>
                      <a:lnTo>
                        <a:pt x="192" y="6"/>
                      </a:lnTo>
                      <a:lnTo>
                        <a:pt x="198" y="6"/>
                      </a:lnTo>
                      <a:lnTo>
                        <a:pt x="204" y="6"/>
                      </a:lnTo>
                      <a:lnTo>
                        <a:pt x="210" y="6"/>
                      </a:lnTo>
                      <a:lnTo>
                        <a:pt x="216" y="6"/>
                      </a:lnTo>
                      <a:lnTo>
                        <a:pt x="222" y="6"/>
                      </a:lnTo>
                      <a:lnTo>
                        <a:pt x="228" y="6"/>
                      </a:lnTo>
                      <a:lnTo>
                        <a:pt x="234" y="6"/>
                      </a:lnTo>
                      <a:lnTo>
                        <a:pt x="240" y="6"/>
                      </a:lnTo>
                      <a:lnTo>
                        <a:pt x="246" y="6"/>
                      </a:lnTo>
                      <a:lnTo>
                        <a:pt x="252" y="6"/>
                      </a:lnTo>
                      <a:lnTo>
                        <a:pt x="258" y="6"/>
                      </a:lnTo>
                      <a:lnTo>
                        <a:pt x="264" y="6"/>
                      </a:lnTo>
                      <a:lnTo>
                        <a:pt x="270" y="6"/>
                      </a:lnTo>
                      <a:lnTo>
                        <a:pt x="276" y="6"/>
                      </a:lnTo>
                      <a:lnTo>
                        <a:pt x="282" y="6"/>
                      </a:lnTo>
                      <a:lnTo>
                        <a:pt x="288" y="6"/>
                      </a:lnTo>
                      <a:lnTo>
                        <a:pt x="294" y="6"/>
                      </a:lnTo>
                      <a:lnTo>
                        <a:pt x="300" y="6"/>
                      </a:lnTo>
                      <a:lnTo>
                        <a:pt x="306" y="6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6"/>
                      </a:lnTo>
                      <a:lnTo>
                        <a:pt x="366" y="6"/>
                      </a:lnTo>
                      <a:lnTo>
                        <a:pt x="372" y="6"/>
                      </a:lnTo>
                      <a:lnTo>
                        <a:pt x="378" y="6"/>
                      </a:lnTo>
                      <a:lnTo>
                        <a:pt x="384" y="6"/>
                      </a:lnTo>
                      <a:lnTo>
                        <a:pt x="390" y="6"/>
                      </a:lnTo>
                      <a:lnTo>
                        <a:pt x="396" y="6"/>
                      </a:lnTo>
                      <a:lnTo>
                        <a:pt x="402" y="6"/>
                      </a:lnTo>
                      <a:lnTo>
                        <a:pt x="408" y="6"/>
                      </a:lnTo>
                      <a:lnTo>
                        <a:pt x="414" y="6"/>
                      </a:lnTo>
                      <a:lnTo>
                        <a:pt x="420" y="6"/>
                      </a:lnTo>
                      <a:lnTo>
                        <a:pt x="426" y="6"/>
                      </a:lnTo>
                      <a:lnTo>
                        <a:pt x="432" y="6"/>
                      </a:lnTo>
                      <a:lnTo>
                        <a:pt x="438" y="6"/>
                      </a:lnTo>
                      <a:lnTo>
                        <a:pt x="444" y="6"/>
                      </a:lnTo>
                      <a:lnTo>
                        <a:pt x="450" y="6"/>
                      </a:lnTo>
                      <a:lnTo>
                        <a:pt x="456" y="6"/>
                      </a:lnTo>
                      <a:lnTo>
                        <a:pt x="462" y="6"/>
                      </a:lnTo>
                      <a:lnTo>
                        <a:pt x="468" y="6"/>
                      </a:lnTo>
                      <a:lnTo>
                        <a:pt x="474" y="6"/>
                      </a:lnTo>
                      <a:lnTo>
                        <a:pt x="480" y="6"/>
                      </a:lnTo>
                      <a:lnTo>
                        <a:pt x="486" y="6"/>
                      </a:lnTo>
                      <a:lnTo>
                        <a:pt x="492" y="6"/>
                      </a:lnTo>
                      <a:lnTo>
                        <a:pt x="498" y="6"/>
                      </a:lnTo>
                      <a:lnTo>
                        <a:pt x="504" y="6"/>
                      </a:lnTo>
                      <a:lnTo>
                        <a:pt x="510" y="6"/>
                      </a:lnTo>
                      <a:lnTo>
                        <a:pt x="516" y="6"/>
                      </a:lnTo>
                      <a:lnTo>
                        <a:pt x="522" y="6"/>
                      </a:lnTo>
                      <a:lnTo>
                        <a:pt x="528" y="6"/>
                      </a:lnTo>
                      <a:lnTo>
                        <a:pt x="534" y="6"/>
                      </a:lnTo>
                      <a:lnTo>
                        <a:pt x="540" y="6"/>
                      </a:lnTo>
                      <a:lnTo>
                        <a:pt x="546" y="6"/>
                      </a:lnTo>
                      <a:lnTo>
                        <a:pt x="552" y="6"/>
                      </a:lnTo>
                      <a:lnTo>
                        <a:pt x="558" y="6"/>
                      </a:lnTo>
                      <a:lnTo>
                        <a:pt x="564" y="6"/>
                      </a:lnTo>
                      <a:lnTo>
                        <a:pt x="570" y="12"/>
                      </a:lnTo>
                      <a:lnTo>
                        <a:pt x="576" y="12"/>
                      </a:lnTo>
                      <a:lnTo>
                        <a:pt x="582" y="12"/>
                      </a:lnTo>
                      <a:lnTo>
                        <a:pt x="588" y="12"/>
                      </a:lnTo>
                      <a:lnTo>
                        <a:pt x="594" y="12"/>
                      </a:lnTo>
                      <a:lnTo>
                        <a:pt x="600" y="12"/>
                      </a:lnTo>
                      <a:lnTo>
                        <a:pt x="606" y="12"/>
                      </a:lnTo>
                      <a:lnTo>
                        <a:pt x="612" y="12"/>
                      </a:lnTo>
                      <a:lnTo>
                        <a:pt x="618" y="12"/>
                      </a:lnTo>
                      <a:lnTo>
                        <a:pt x="624" y="12"/>
                      </a:lnTo>
                      <a:lnTo>
                        <a:pt x="630" y="12"/>
                      </a:lnTo>
                      <a:lnTo>
                        <a:pt x="636" y="12"/>
                      </a:lnTo>
                      <a:lnTo>
                        <a:pt x="642" y="12"/>
                      </a:lnTo>
                      <a:lnTo>
                        <a:pt x="648" y="12"/>
                      </a:lnTo>
                      <a:lnTo>
                        <a:pt x="654" y="12"/>
                      </a:lnTo>
                      <a:lnTo>
                        <a:pt x="660" y="12"/>
                      </a:lnTo>
                      <a:lnTo>
                        <a:pt x="666" y="12"/>
                      </a:lnTo>
                      <a:lnTo>
                        <a:pt x="672" y="12"/>
                      </a:lnTo>
                      <a:lnTo>
                        <a:pt x="678" y="12"/>
                      </a:lnTo>
                      <a:lnTo>
                        <a:pt x="684" y="12"/>
                      </a:lnTo>
                      <a:lnTo>
                        <a:pt x="690" y="12"/>
                      </a:lnTo>
                      <a:lnTo>
                        <a:pt x="696" y="12"/>
                      </a:lnTo>
                      <a:lnTo>
                        <a:pt x="702" y="12"/>
                      </a:lnTo>
                      <a:lnTo>
                        <a:pt x="708" y="12"/>
                      </a:lnTo>
                      <a:lnTo>
                        <a:pt x="714" y="12"/>
                      </a:lnTo>
                      <a:lnTo>
                        <a:pt x="720" y="12"/>
                      </a:lnTo>
                      <a:lnTo>
                        <a:pt x="726" y="12"/>
                      </a:lnTo>
                      <a:lnTo>
                        <a:pt x="732" y="12"/>
                      </a:lnTo>
                      <a:lnTo>
                        <a:pt x="738" y="12"/>
                      </a:lnTo>
                      <a:lnTo>
                        <a:pt x="744" y="12"/>
                      </a:lnTo>
                      <a:lnTo>
                        <a:pt x="750" y="12"/>
                      </a:lnTo>
                      <a:lnTo>
                        <a:pt x="756" y="12"/>
                      </a:lnTo>
                      <a:lnTo>
                        <a:pt x="762" y="12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15" name="Freeform 643"/>
                <p:cNvSpPr>
                  <a:spLocks/>
                </p:cNvSpPr>
                <p:nvPr/>
              </p:nvSpPr>
              <p:spPr bwMode="auto">
                <a:xfrm>
                  <a:off x="3294" y="2286"/>
                  <a:ext cx="438" cy="12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6"/>
                    </a:cxn>
                    <a:cxn ang="0">
                      <a:pos x="114" y="6"/>
                    </a:cxn>
                    <a:cxn ang="0">
                      <a:pos x="126" y="6"/>
                    </a:cxn>
                    <a:cxn ang="0">
                      <a:pos x="138" y="6"/>
                    </a:cxn>
                    <a:cxn ang="0">
                      <a:pos x="150" y="6"/>
                    </a:cxn>
                    <a:cxn ang="0">
                      <a:pos x="162" y="6"/>
                    </a:cxn>
                    <a:cxn ang="0">
                      <a:pos x="174" y="6"/>
                    </a:cxn>
                    <a:cxn ang="0">
                      <a:pos x="186" y="6"/>
                    </a:cxn>
                    <a:cxn ang="0">
                      <a:pos x="198" y="6"/>
                    </a:cxn>
                    <a:cxn ang="0">
                      <a:pos x="210" y="6"/>
                    </a:cxn>
                    <a:cxn ang="0">
                      <a:pos x="222" y="6"/>
                    </a:cxn>
                    <a:cxn ang="0">
                      <a:pos x="234" y="6"/>
                    </a:cxn>
                    <a:cxn ang="0">
                      <a:pos x="246" y="6"/>
                    </a:cxn>
                    <a:cxn ang="0">
                      <a:pos x="258" y="6"/>
                    </a:cxn>
                    <a:cxn ang="0">
                      <a:pos x="270" y="6"/>
                    </a:cxn>
                    <a:cxn ang="0">
                      <a:pos x="282" y="6"/>
                    </a:cxn>
                    <a:cxn ang="0">
                      <a:pos x="294" y="6"/>
                    </a:cxn>
                    <a:cxn ang="0">
                      <a:pos x="306" y="6"/>
                    </a:cxn>
                    <a:cxn ang="0">
                      <a:pos x="318" y="12"/>
                    </a:cxn>
                    <a:cxn ang="0">
                      <a:pos x="330" y="12"/>
                    </a:cxn>
                    <a:cxn ang="0">
                      <a:pos x="342" y="12"/>
                    </a:cxn>
                    <a:cxn ang="0">
                      <a:pos x="354" y="12"/>
                    </a:cxn>
                    <a:cxn ang="0">
                      <a:pos x="366" y="12"/>
                    </a:cxn>
                    <a:cxn ang="0">
                      <a:pos x="378" y="12"/>
                    </a:cxn>
                    <a:cxn ang="0">
                      <a:pos x="390" y="12"/>
                    </a:cxn>
                    <a:cxn ang="0">
                      <a:pos x="402" y="12"/>
                    </a:cxn>
                    <a:cxn ang="0">
                      <a:pos x="414" y="12"/>
                    </a:cxn>
                    <a:cxn ang="0">
                      <a:pos x="426" y="12"/>
                    </a:cxn>
                    <a:cxn ang="0">
                      <a:pos x="438" y="12"/>
                    </a:cxn>
                  </a:cxnLst>
                  <a:rect l="0" t="0" r="r" b="b"/>
                  <a:pathLst>
                    <a:path w="438" h="1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6"/>
                      </a:lnTo>
                      <a:lnTo>
                        <a:pt x="108" y="6"/>
                      </a:lnTo>
                      <a:lnTo>
                        <a:pt x="114" y="6"/>
                      </a:lnTo>
                      <a:lnTo>
                        <a:pt x="120" y="6"/>
                      </a:lnTo>
                      <a:lnTo>
                        <a:pt x="126" y="6"/>
                      </a:lnTo>
                      <a:lnTo>
                        <a:pt x="132" y="6"/>
                      </a:lnTo>
                      <a:lnTo>
                        <a:pt x="138" y="6"/>
                      </a:lnTo>
                      <a:lnTo>
                        <a:pt x="144" y="6"/>
                      </a:lnTo>
                      <a:lnTo>
                        <a:pt x="150" y="6"/>
                      </a:lnTo>
                      <a:lnTo>
                        <a:pt x="156" y="6"/>
                      </a:lnTo>
                      <a:lnTo>
                        <a:pt x="162" y="6"/>
                      </a:lnTo>
                      <a:lnTo>
                        <a:pt x="168" y="6"/>
                      </a:lnTo>
                      <a:lnTo>
                        <a:pt x="174" y="6"/>
                      </a:lnTo>
                      <a:lnTo>
                        <a:pt x="180" y="6"/>
                      </a:lnTo>
                      <a:lnTo>
                        <a:pt x="186" y="6"/>
                      </a:lnTo>
                      <a:lnTo>
                        <a:pt x="192" y="6"/>
                      </a:lnTo>
                      <a:lnTo>
                        <a:pt x="198" y="6"/>
                      </a:lnTo>
                      <a:lnTo>
                        <a:pt x="204" y="6"/>
                      </a:lnTo>
                      <a:lnTo>
                        <a:pt x="210" y="6"/>
                      </a:lnTo>
                      <a:lnTo>
                        <a:pt x="216" y="6"/>
                      </a:lnTo>
                      <a:lnTo>
                        <a:pt x="222" y="6"/>
                      </a:lnTo>
                      <a:lnTo>
                        <a:pt x="228" y="6"/>
                      </a:lnTo>
                      <a:lnTo>
                        <a:pt x="234" y="6"/>
                      </a:lnTo>
                      <a:lnTo>
                        <a:pt x="240" y="6"/>
                      </a:lnTo>
                      <a:lnTo>
                        <a:pt x="246" y="6"/>
                      </a:lnTo>
                      <a:lnTo>
                        <a:pt x="252" y="6"/>
                      </a:lnTo>
                      <a:lnTo>
                        <a:pt x="258" y="6"/>
                      </a:lnTo>
                      <a:lnTo>
                        <a:pt x="264" y="6"/>
                      </a:lnTo>
                      <a:lnTo>
                        <a:pt x="270" y="6"/>
                      </a:lnTo>
                      <a:lnTo>
                        <a:pt x="276" y="6"/>
                      </a:lnTo>
                      <a:lnTo>
                        <a:pt x="282" y="6"/>
                      </a:lnTo>
                      <a:lnTo>
                        <a:pt x="288" y="6"/>
                      </a:lnTo>
                      <a:lnTo>
                        <a:pt x="294" y="6"/>
                      </a:lnTo>
                      <a:lnTo>
                        <a:pt x="300" y="6"/>
                      </a:lnTo>
                      <a:lnTo>
                        <a:pt x="306" y="6"/>
                      </a:lnTo>
                      <a:lnTo>
                        <a:pt x="312" y="12"/>
                      </a:lnTo>
                      <a:lnTo>
                        <a:pt x="318" y="12"/>
                      </a:lnTo>
                      <a:lnTo>
                        <a:pt x="324" y="12"/>
                      </a:lnTo>
                      <a:lnTo>
                        <a:pt x="330" y="12"/>
                      </a:lnTo>
                      <a:lnTo>
                        <a:pt x="336" y="12"/>
                      </a:lnTo>
                      <a:lnTo>
                        <a:pt x="342" y="12"/>
                      </a:lnTo>
                      <a:lnTo>
                        <a:pt x="348" y="12"/>
                      </a:lnTo>
                      <a:lnTo>
                        <a:pt x="354" y="12"/>
                      </a:lnTo>
                      <a:lnTo>
                        <a:pt x="360" y="12"/>
                      </a:lnTo>
                      <a:lnTo>
                        <a:pt x="366" y="12"/>
                      </a:lnTo>
                      <a:lnTo>
                        <a:pt x="372" y="12"/>
                      </a:lnTo>
                      <a:lnTo>
                        <a:pt x="378" y="12"/>
                      </a:lnTo>
                      <a:lnTo>
                        <a:pt x="384" y="12"/>
                      </a:lnTo>
                      <a:lnTo>
                        <a:pt x="390" y="12"/>
                      </a:lnTo>
                      <a:lnTo>
                        <a:pt x="396" y="12"/>
                      </a:lnTo>
                      <a:lnTo>
                        <a:pt x="402" y="12"/>
                      </a:lnTo>
                      <a:lnTo>
                        <a:pt x="408" y="12"/>
                      </a:lnTo>
                      <a:lnTo>
                        <a:pt x="414" y="12"/>
                      </a:lnTo>
                      <a:lnTo>
                        <a:pt x="420" y="12"/>
                      </a:lnTo>
                      <a:lnTo>
                        <a:pt x="426" y="12"/>
                      </a:lnTo>
                      <a:lnTo>
                        <a:pt x="432" y="12"/>
                      </a:lnTo>
                      <a:lnTo>
                        <a:pt x="438" y="12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16" name="Freeform 644"/>
                <p:cNvSpPr>
                  <a:spLocks/>
                </p:cNvSpPr>
                <p:nvPr/>
              </p:nvSpPr>
              <p:spPr bwMode="auto">
                <a:xfrm>
                  <a:off x="1032" y="1992"/>
                  <a:ext cx="762" cy="102"/>
                </a:xfrm>
                <a:custGeom>
                  <a:avLst/>
                  <a:gdLst/>
                  <a:ahLst/>
                  <a:cxnLst>
                    <a:cxn ang="0">
                      <a:pos x="12" y="90"/>
                    </a:cxn>
                    <a:cxn ang="0">
                      <a:pos x="30" y="84"/>
                    </a:cxn>
                    <a:cxn ang="0">
                      <a:pos x="48" y="84"/>
                    </a:cxn>
                    <a:cxn ang="0">
                      <a:pos x="66" y="84"/>
                    </a:cxn>
                    <a:cxn ang="0">
                      <a:pos x="84" y="90"/>
                    </a:cxn>
                    <a:cxn ang="0">
                      <a:pos x="102" y="102"/>
                    </a:cxn>
                    <a:cxn ang="0">
                      <a:pos x="120" y="102"/>
                    </a:cxn>
                    <a:cxn ang="0">
                      <a:pos x="138" y="96"/>
                    </a:cxn>
                    <a:cxn ang="0">
                      <a:pos x="156" y="96"/>
                    </a:cxn>
                    <a:cxn ang="0">
                      <a:pos x="174" y="96"/>
                    </a:cxn>
                    <a:cxn ang="0">
                      <a:pos x="192" y="90"/>
                    </a:cxn>
                    <a:cxn ang="0">
                      <a:pos x="210" y="90"/>
                    </a:cxn>
                    <a:cxn ang="0">
                      <a:pos x="228" y="84"/>
                    </a:cxn>
                    <a:cxn ang="0">
                      <a:pos x="246" y="84"/>
                    </a:cxn>
                    <a:cxn ang="0">
                      <a:pos x="264" y="78"/>
                    </a:cxn>
                    <a:cxn ang="0">
                      <a:pos x="282" y="72"/>
                    </a:cxn>
                    <a:cxn ang="0">
                      <a:pos x="300" y="60"/>
                    </a:cxn>
                    <a:cxn ang="0">
                      <a:pos x="318" y="54"/>
                    </a:cxn>
                    <a:cxn ang="0">
                      <a:pos x="336" y="48"/>
                    </a:cxn>
                    <a:cxn ang="0">
                      <a:pos x="354" y="48"/>
                    </a:cxn>
                    <a:cxn ang="0">
                      <a:pos x="372" y="48"/>
                    </a:cxn>
                    <a:cxn ang="0">
                      <a:pos x="390" y="42"/>
                    </a:cxn>
                    <a:cxn ang="0">
                      <a:pos x="408" y="42"/>
                    </a:cxn>
                    <a:cxn ang="0">
                      <a:pos x="426" y="42"/>
                    </a:cxn>
                    <a:cxn ang="0">
                      <a:pos x="444" y="36"/>
                    </a:cxn>
                    <a:cxn ang="0">
                      <a:pos x="462" y="36"/>
                    </a:cxn>
                    <a:cxn ang="0">
                      <a:pos x="480" y="36"/>
                    </a:cxn>
                    <a:cxn ang="0">
                      <a:pos x="498" y="30"/>
                    </a:cxn>
                    <a:cxn ang="0">
                      <a:pos x="516" y="30"/>
                    </a:cxn>
                    <a:cxn ang="0">
                      <a:pos x="534" y="24"/>
                    </a:cxn>
                    <a:cxn ang="0">
                      <a:pos x="552" y="24"/>
                    </a:cxn>
                    <a:cxn ang="0">
                      <a:pos x="570" y="18"/>
                    </a:cxn>
                    <a:cxn ang="0">
                      <a:pos x="588" y="12"/>
                    </a:cxn>
                    <a:cxn ang="0">
                      <a:pos x="606" y="6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6"/>
                    </a:cxn>
                    <a:cxn ang="0">
                      <a:pos x="696" y="12"/>
                    </a:cxn>
                    <a:cxn ang="0">
                      <a:pos x="714" y="18"/>
                    </a:cxn>
                    <a:cxn ang="0">
                      <a:pos x="732" y="24"/>
                    </a:cxn>
                    <a:cxn ang="0">
                      <a:pos x="750" y="30"/>
                    </a:cxn>
                  </a:cxnLst>
                  <a:rect l="0" t="0" r="r" b="b"/>
                  <a:pathLst>
                    <a:path w="762" h="102">
                      <a:moveTo>
                        <a:pt x="0" y="90"/>
                      </a:moveTo>
                      <a:lnTo>
                        <a:pt x="6" y="90"/>
                      </a:lnTo>
                      <a:lnTo>
                        <a:pt x="12" y="90"/>
                      </a:lnTo>
                      <a:lnTo>
                        <a:pt x="18" y="90"/>
                      </a:lnTo>
                      <a:lnTo>
                        <a:pt x="24" y="90"/>
                      </a:lnTo>
                      <a:lnTo>
                        <a:pt x="30" y="84"/>
                      </a:lnTo>
                      <a:lnTo>
                        <a:pt x="36" y="84"/>
                      </a:lnTo>
                      <a:lnTo>
                        <a:pt x="42" y="84"/>
                      </a:lnTo>
                      <a:lnTo>
                        <a:pt x="48" y="84"/>
                      </a:lnTo>
                      <a:lnTo>
                        <a:pt x="54" y="84"/>
                      </a:lnTo>
                      <a:lnTo>
                        <a:pt x="60" y="84"/>
                      </a:lnTo>
                      <a:lnTo>
                        <a:pt x="66" y="84"/>
                      </a:lnTo>
                      <a:lnTo>
                        <a:pt x="72" y="84"/>
                      </a:lnTo>
                      <a:lnTo>
                        <a:pt x="78" y="90"/>
                      </a:lnTo>
                      <a:lnTo>
                        <a:pt x="84" y="90"/>
                      </a:lnTo>
                      <a:lnTo>
                        <a:pt x="90" y="96"/>
                      </a:lnTo>
                      <a:lnTo>
                        <a:pt x="96" y="96"/>
                      </a:lnTo>
                      <a:lnTo>
                        <a:pt x="102" y="102"/>
                      </a:lnTo>
                      <a:lnTo>
                        <a:pt x="108" y="102"/>
                      </a:lnTo>
                      <a:lnTo>
                        <a:pt x="114" y="102"/>
                      </a:lnTo>
                      <a:lnTo>
                        <a:pt x="120" y="102"/>
                      </a:lnTo>
                      <a:lnTo>
                        <a:pt x="126" y="102"/>
                      </a:lnTo>
                      <a:lnTo>
                        <a:pt x="132" y="102"/>
                      </a:lnTo>
                      <a:lnTo>
                        <a:pt x="138" y="96"/>
                      </a:lnTo>
                      <a:lnTo>
                        <a:pt x="144" y="96"/>
                      </a:lnTo>
                      <a:lnTo>
                        <a:pt x="150" y="96"/>
                      </a:lnTo>
                      <a:lnTo>
                        <a:pt x="156" y="96"/>
                      </a:lnTo>
                      <a:lnTo>
                        <a:pt x="162" y="96"/>
                      </a:lnTo>
                      <a:lnTo>
                        <a:pt x="168" y="96"/>
                      </a:lnTo>
                      <a:lnTo>
                        <a:pt x="174" y="96"/>
                      </a:lnTo>
                      <a:lnTo>
                        <a:pt x="180" y="90"/>
                      </a:lnTo>
                      <a:lnTo>
                        <a:pt x="186" y="90"/>
                      </a:lnTo>
                      <a:lnTo>
                        <a:pt x="192" y="90"/>
                      </a:lnTo>
                      <a:lnTo>
                        <a:pt x="198" y="90"/>
                      </a:lnTo>
                      <a:lnTo>
                        <a:pt x="204" y="90"/>
                      </a:lnTo>
                      <a:lnTo>
                        <a:pt x="210" y="90"/>
                      </a:lnTo>
                      <a:lnTo>
                        <a:pt x="216" y="84"/>
                      </a:lnTo>
                      <a:lnTo>
                        <a:pt x="222" y="84"/>
                      </a:lnTo>
                      <a:lnTo>
                        <a:pt x="228" y="84"/>
                      </a:lnTo>
                      <a:lnTo>
                        <a:pt x="234" y="84"/>
                      </a:lnTo>
                      <a:lnTo>
                        <a:pt x="240" y="84"/>
                      </a:lnTo>
                      <a:lnTo>
                        <a:pt x="246" y="84"/>
                      </a:lnTo>
                      <a:lnTo>
                        <a:pt x="252" y="78"/>
                      </a:lnTo>
                      <a:lnTo>
                        <a:pt x="258" y="78"/>
                      </a:lnTo>
                      <a:lnTo>
                        <a:pt x="264" y="78"/>
                      </a:lnTo>
                      <a:lnTo>
                        <a:pt x="270" y="72"/>
                      </a:lnTo>
                      <a:lnTo>
                        <a:pt x="276" y="72"/>
                      </a:lnTo>
                      <a:lnTo>
                        <a:pt x="282" y="72"/>
                      </a:lnTo>
                      <a:lnTo>
                        <a:pt x="288" y="66"/>
                      </a:lnTo>
                      <a:lnTo>
                        <a:pt x="294" y="60"/>
                      </a:lnTo>
                      <a:lnTo>
                        <a:pt x="300" y="60"/>
                      </a:lnTo>
                      <a:lnTo>
                        <a:pt x="306" y="54"/>
                      </a:lnTo>
                      <a:lnTo>
                        <a:pt x="312" y="54"/>
                      </a:lnTo>
                      <a:lnTo>
                        <a:pt x="318" y="54"/>
                      </a:lnTo>
                      <a:lnTo>
                        <a:pt x="324" y="48"/>
                      </a:lnTo>
                      <a:lnTo>
                        <a:pt x="330" y="48"/>
                      </a:lnTo>
                      <a:lnTo>
                        <a:pt x="336" y="48"/>
                      </a:lnTo>
                      <a:lnTo>
                        <a:pt x="342" y="48"/>
                      </a:lnTo>
                      <a:lnTo>
                        <a:pt x="348" y="48"/>
                      </a:lnTo>
                      <a:lnTo>
                        <a:pt x="354" y="48"/>
                      </a:lnTo>
                      <a:lnTo>
                        <a:pt x="360" y="48"/>
                      </a:lnTo>
                      <a:lnTo>
                        <a:pt x="366" y="48"/>
                      </a:lnTo>
                      <a:lnTo>
                        <a:pt x="372" y="48"/>
                      </a:lnTo>
                      <a:lnTo>
                        <a:pt x="378" y="48"/>
                      </a:lnTo>
                      <a:lnTo>
                        <a:pt x="384" y="42"/>
                      </a:lnTo>
                      <a:lnTo>
                        <a:pt x="390" y="42"/>
                      </a:lnTo>
                      <a:lnTo>
                        <a:pt x="396" y="42"/>
                      </a:lnTo>
                      <a:lnTo>
                        <a:pt x="402" y="42"/>
                      </a:lnTo>
                      <a:lnTo>
                        <a:pt x="408" y="42"/>
                      </a:lnTo>
                      <a:lnTo>
                        <a:pt x="414" y="42"/>
                      </a:lnTo>
                      <a:lnTo>
                        <a:pt x="420" y="42"/>
                      </a:lnTo>
                      <a:lnTo>
                        <a:pt x="426" y="42"/>
                      </a:lnTo>
                      <a:lnTo>
                        <a:pt x="432" y="42"/>
                      </a:lnTo>
                      <a:lnTo>
                        <a:pt x="438" y="42"/>
                      </a:lnTo>
                      <a:lnTo>
                        <a:pt x="444" y="36"/>
                      </a:lnTo>
                      <a:lnTo>
                        <a:pt x="450" y="36"/>
                      </a:lnTo>
                      <a:lnTo>
                        <a:pt x="456" y="36"/>
                      </a:lnTo>
                      <a:lnTo>
                        <a:pt x="462" y="36"/>
                      </a:lnTo>
                      <a:lnTo>
                        <a:pt x="468" y="36"/>
                      </a:lnTo>
                      <a:lnTo>
                        <a:pt x="474" y="36"/>
                      </a:lnTo>
                      <a:lnTo>
                        <a:pt x="480" y="36"/>
                      </a:lnTo>
                      <a:lnTo>
                        <a:pt x="486" y="30"/>
                      </a:lnTo>
                      <a:lnTo>
                        <a:pt x="492" y="30"/>
                      </a:lnTo>
                      <a:lnTo>
                        <a:pt x="498" y="30"/>
                      </a:lnTo>
                      <a:lnTo>
                        <a:pt x="504" y="30"/>
                      </a:lnTo>
                      <a:lnTo>
                        <a:pt x="510" y="30"/>
                      </a:lnTo>
                      <a:lnTo>
                        <a:pt x="516" y="30"/>
                      </a:lnTo>
                      <a:lnTo>
                        <a:pt x="522" y="24"/>
                      </a:lnTo>
                      <a:lnTo>
                        <a:pt x="528" y="24"/>
                      </a:lnTo>
                      <a:lnTo>
                        <a:pt x="534" y="24"/>
                      </a:lnTo>
                      <a:lnTo>
                        <a:pt x="540" y="24"/>
                      </a:lnTo>
                      <a:lnTo>
                        <a:pt x="546" y="24"/>
                      </a:lnTo>
                      <a:lnTo>
                        <a:pt x="552" y="24"/>
                      </a:lnTo>
                      <a:lnTo>
                        <a:pt x="558" y="18"/>
                      </a:lnTo>
                      <a:lnTo>
                        <a:pt x="564" y="18"/>
                      </a:lnTo>
                      <a:lnTo>
                        <a:pt x="570" y="18"/>
                      </a:lnTo>
                      <a:lnTo>
                        <a:pt x="576" y="18"/>
                      </a:lnTo>
                      <a:lnTo>
                        <a:pt x="582" y="12"/>
                      </a:lnTo>
                      <a:lnTo>
                        <a:pt x="588" y="12"/>
                      </a:lnTo>
                      <a:lnTo>
                        <a:pt x="594" y="12"/>
                      </a:lnTo>
                      <a:lnTo>
                        <a:pt x="600" y="6"/>
                      </a:lnTo>
                      <a:lnTo>
                        <a:pt x="606" y="6"/>
                      </a:lnTo>
                      <a:lnTo>
                        <a:pt x="612" y="6"/>
                      </a:lnTo>
                      <a:lnTo>
                        <a:pt x="618" y="6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6"/>
                      </a:lnTo>
                      <a:lnTo>
                        <a:pt x="678" y="6"/>
                      </a:lnTo>
                      <a:lnTo>
                        <a:pt x="684" y="6"/>
                      </a:lnTo>
                      <a:lnTo>
                        <a:pt x="690" y="6"/>
                      </a:lnTo>
                      <a:lnTo>
                        <a:pt x="696" y="12"/>
                      </a:lnTo>
                      <a:lnTo>
                        <a:pt x="702" y="12"/>
                      </a:lnTo>
                      <a:lnTo>
                        <a:pt x="708" y="12"/>
                      </a:lnTo>
                      <a:lnTo>
                        <a:pt x="714" y="18"/>
                      </a:lnTo>
                      <a:lnTo>
                        <a:pt x="720" y="18"/>
                      </a:lnTo>
                      <a:lnTo>
                        <a:pt x="726" y="18"/>
                      </a:lnTo>
                      <a:lnTo>
                        <a:pt x="732" y="24"/>
                      </a:lnTo>
                      <a:lnTo>
                        <a:pt x="738" y="24"/>
                      </a:lnTo>
                      <a:lnTo>
                        <a:pt x="744" y="24"/>
                      </a:lnTo>
                      <a:lnTo>
                        <a:pt x="750" y="30"/>
                      </a:lnTo>
                      <a:lnTo>
                        <a:pt x="756" y="30"/>
                      </a:lnTo>
                      <a:lnTo>
                        <a:pt x="762" y="30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17" name="Freeform 645"/>
                <p:cNvSpPr>
                  <a:spLocks/>
                </p:cNvSpPr>
                <p:nvPr/>
              </p:nvSpPr>
              <p:spPr bwMode="auto">
                <a:xfrm>
                  <a:off x="1794" y="2022"/>
                  <a:ext cx="762" cy="282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30" y="12"/>
                    </a:cxn>
                    <a:cxn ang="0">
                      <a:pos x="48" y="18"/>
                    </a:cxn>
                    <a:cxn ang="0">
                      <a:pos x="66" y="24"/>
                    </a:cxn>
                    <a:cxn ang="0">
                      <a:pos x="84" y="30"/>
                    </a:cxn>
                    <a:cxn ang="0">
                      <a:pos x="102" y="42"/>
                    </a:cxn>
                    <a:cxn ang="0">
                      <a:pos x="120" y="48"/>
                    </a:cxn>
                    <a:cxn ang="0">
                      <a:pos x="138" y="60"/>
                    </a:cxn>
                    <a:cxn ang="0">
                      <a:pos x="156" y="66"/>
                    </a:cxn>
                    <a:cxn ang="0">
                      <a:pos x="174" y="72"/>
                    </a:cxn>
                    <a:cxn ang="0">
                      <a:pos x="192" y="84"/>
                    </a:cxn>
                    <a:cxn ang="0">
                      <a:pos x="210" y="96"/>
                    </a:cxn>
                    <a:cxn ang="0">
                      <a:pos x="228" y="102"/>
                    </a:cxn>
                    <a:cxn ang="0">
                      <a:pos x="246" y="120"/>
                    </a:cxn>
                    <a:cxn ang="0">
                      <a:pos x="264" y="132"/>
                    </a:cxn>
                    <a:cxn ang="0">
                      <a:pos x="282" y="150"/>
                    </a:cxn>
                    <a:cxn ang="0">
                      <a:pos x="300" y="162"/>
                    </a:cxn>
                    <a:cxn ang="0">
                      <a:pos x="318" y="180"/>
                    </a:cxn>
                    <a:cxn ang="0">
                      <a:pos x="336" y="186"/>
                    </a:cxn>
                    <a:cxn ang="0">
                      <a:pos x="354" y="198"/>
                    </a:cxn>
                    <a:cxn ang="0">
                      <a:pos x="372" y="204"/>
                    </a:cxn>
                    <a:cxn ang="0">
                      <a:pos x="390" y="216"/>
                    </a:cxn>
                    <a:cxn ang="0">
                      <a:pos x="408" y="222"/>
                    </a:cxn>
                    <a:cxn ang="0">
                      <a:pos x="426" y="228"/>
                    </a:cxn>
                    <a:cxn ang="0">
                      <a:pos x="444" y="240"/>
                    </a:cxn>
                    <a:cxn ang="0">
                      <a:pos x="462" y="246"/>
                    </a:cxn>
                    <a:cxn ang="0">
                      <a:pos x="480" y="252"/>
                    </a:cxn>
                    <a:cxn ang="0">
                      <a:pos x="498" y="258"/>
                    </a:cxn>
                    <a:cxn ang="0">
                      <a:pos x="516" y="264"/>
                    </a:cxn>
                    <a:cxn ang="0">
                      <a:pos x="534" y="264"/>
                    </a:cxn>
                    <a:cxn ang="0">
                      <a:pos x="552" y="270"/>
                    </a:cxn>
                    <a:cxn ang="0">
                      <a:pos x="570" y="270"/>
                    </a:cxn>
                    <a:cxn ang="0">
                      <a:pos x="588" y="276"/>
                    </a:cxn>
                    <a:cxn ang="0">
                      <a:pos x="606" y="276"/>
                    </a:cxn>
                    <a:cxn ang="0">
                      <a:pos x="624" y="282"/>
                    </a:cxn>
                    <a:cxn ang="0">
                      <a:pos x="642" y="282"/>
                    </a:cxn>
                    <a:cxn ang="0">
                      <a:pos x="660" y="282"/>
                    </a:cxn>
                    <a:cxn ang="0">
                      <a:pos x="678" y="282"/>
                    </a:cxn>
                    <a:cxn ang="0">
                      <a:pos x="696" y="276"/>
                    </a:cxn>
                    <a:cxn ang="0">
                      <a:pos x="714" y="276"/>
                    </a:cxn>
                    <a:cxn ang="0">
                      <a:pos x="732" y="270"/>
                    </a:cxn>
                    <a:cxn ang="0">
                      <a:pos x="750" y="264"/>
                    </a:cxn>
                  </a:cxnLst>
                  <a:rect l="0" t="0" r="r" b="b"/>
                  <a:pathLst>
                    <a:path w="762" h="282">
                      <a:moveTo>
                        <a:pt x="0" y="0"/>
                      </a:moveTo>
                      <a:lnTo>
                        <a:pt x="6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24" y="12"/>
                      </a:lnTo>
                      <a:lnTo>
                        <a:pt x="30" y="12"/>
                      </a:lnTo>
                      <a:lnTo>
                        <a:pt x="36" y="12"/>
                      </a:lnTo>
                      <a:lnTo>
                        <a:pt x="42" y="12"/>
                      </a:lnTo>
                      <a:lnTo>
                        <a:pt x="48" y="18"/>
                      </a:lnTo>
                      <a:lnTo>
                        <a:pt x="54" y="18"/>
                      </a:lnTo>
                      <a:lnTo>
                        <a:pt x="60" y="18"/>
                      </a:lnTo>
                      <a:lnTo>
                        <a:pt x="66" y="24"/>
                      </a:lnTo>
                      <a:lnTo>
                        <a:pt x="72" y="24"/>
                      </a:lnTo>
                      <a:lnTo>
                        <a:pt x="78" y="30"/>
                      </a:lnTo>
                      <a:lnTo>
                        <a:pt x="84" y="30"/>
                      </a:lnTo>
                      <a:lnTo>
                        <a:pt x="90" y="36"/>
                      </a:lnTo>
                      <a:lnTo>
                        <a:pt x="96" y="36"/>
                      </a:lnTo>
                      <a:lnTo>
                        <a:pt x="102" y="42"/>
                      </a:lnTo>
                      <a:lnTo>
                        <a:pt x="108" y="42"/>
                      </a:lnTo>
                      <a:lnTo>
                        <a:pt x="114" y="48"/>
                      </a:lnTo>
                      <a:lnTo>
                        <a:pt x="120" y="48"/>
                      </a:lnTo>
                      <a:lnTo>
                        <a:pt x="126" y="54"/>
                      </a:lnTo>
                      <a:lnTo>
                        <a:pt x="132" y="54"/>
                      </a:lnTo>
                      <a:lnTo>
                        <a:pt x="138" y="60"/>
                      </a:lnTo>
                      <a:lnTo>
                        <a:pt x="144" y="60"/>
                      </a:lnTo>
                      <a:lnTo>
                        <a:pt x="150" y="66"/>
                      </a:lnTo>
                      <a:lnTo>
                        <a:pt x="156" y="66"/>
                      </a:lnTo>
                      <a:lnTo>
                        <a:pt x="162" y="72"/>
                      </a:lnTo>
                      <a:lnTo>
                        <a:pt x="168" y="72"/>
                      </a:lnTo>
                      <a:lnTo>
                        <a:pt x="174" y="72"/>
                      </a:lnTo>
                      <a:lnTo>
                        <a:pt x="180" y="78"/>
                      </a:lnTo>
                      <a:lnTo>
                        <a:pt x="186" y="78"/>
                      </a:lnTo>
                      <a:lnTo>
                        <a:pt x="192" y="84"/>
                      </a:lnTo>
                      <a:lnTo>
                        <a:pt x="198" y="84"/>
                      </a:lnTo>
                      <a:lnTo>
                        <a:pt x="204" y="90"/>
                      </a:lnTo>
                      <a:lnTo>
                        <a:pt x="210" y="96"/>
                      </a:lnTo>
                      <a:lnTo>
                        <a:pt x="216" y="96"/>
                      </a:lnTo>
                      <a:lnTo>
                        <a:pt x="222" y="102"/>
                      </a:lnTo>
                      <a:lnTo>
                        <a:pt x="228" y="102"/>
                      </a:lnTo>
                      <a:lnTo>
                        <a:pt x="234" y="108"/>
                      </a:lnTo>
                      <a:lnTo>
                        <a:pt x="240" y="114"/>
                      </a:lnTo>
                      <a:lnTo>
                        <a:pt x="246" y="120"/>
                      </a:lnTo>
                      <a:lnTo>
                        <a:pt x="252" y="126"/>
                      </a:lnTo>
                      <a:lnTo>
                        <a:pt x="258" y="126"/>
                      </a:lnTo>
                      <a:lnTo>
                        <a:pt x="264" y="132"/>
                      </a:lnTo>
                      <a:lnTo>
                        <a:pt x="270" y="138"/>
                      </a:lnTo>
                      <a:lnTo>
                        <a:pt x="276" y="144"/>
                      </a:lnTo>
                      <a:lnTo>
                        <a:pt x="282" y="150"/>
                      </a:lnTo>
                      <a:lnTo>
                        <a:pt x="288" y="156"/>
                      </a:lnTo>
                      <a:lnTo>
                        <a:pt x="294" y="156"/>
                      </a:lnTo>
                      <a:lnTo>
                        <a:pt x="300" y="162"/>
                      </a:lnTo>
                      <a:lnTo>
                        <a:pt x="306" y="168"/>
                      </a:lnTo>
                      <a:lnTo>
                        <a:pt x="312" y="174"/>
                      </a:lnTo>
                      <a:lnTo>
                        <a:pt x="318" y="180"/>
                      </a:lnTo>
                      <a:lnTo>
                        <a:pt x="324" y="180"/>
                      </a:lnTo>
                      <a:lnTo>
                        <a:pt x="330" y="186"/>
                      </a:lnTo>
                      <a:lnTo>
                        <a:pt x="336" y="186"/>
                      </a:lnTo>
                      <a:lnTo>
                        <a:pt x="342" y="192"/>
                      </a:lnTo>
                      <a:lnTo>
                        <a:pt x="348" y="198"/>
                      </a:lnTo>
                      <a:lnTo>
                        <a:pt x="354" y="198"/>
                      </a:lnTo>
                      <a:lnTo>
                        <a:pt x="360" y="204"/>
                      </a:lnTo>
                      <a:lnTo>
                        <a:pt x="366" y="204"/>
                      </a:lnTo>
                      <a:lnTo>
                        <a:pt x="372" y="204"/>
                      </a:lnTo>
                      <a:lnTo>
                        <a:pt x="378" y="210"/>
                      </a:lnTo>
                      <a:lnTo>
                        <a:pt x="384" y="210"/>
                      </a:lnTo>
                      <a:lnTo>
                        <a:pt x="390" y="216"/>
                      </a:lnTo>
                      <a:lnTo>
                        <a:pt x="396" y="216"/>
                      </a:lnTo>
                      <a:lnTo>
                        <a:pt x="402" y="222"/>
                      </a:lnTo>
                      <a:lnTo>
                        <a:pt x="408" y="222"/>
                      </a:lnTo>
                      <a:lnTo>
                        <a:pt x="414" y="222"/>
                      </a:lnTo>
                      <a:lnTo>
                        <a:pt x="420" y="228"/>
                      </a:lnTo>
                      <a:lnTo>
                        <a:pt x="426" y="228"/>
                      </a:lnTo>
                      <a:lnTo>
                        <a:pt x="432" y="234"/>
                      </a:lnTo>
                      <a:lnTo>
                        <a:pt x="438" y="234"/>
                      </a:lnTo>
                      <a:lnTo>
                        <a:pt x="444" y="240"/>
                      </a:lnTo>
                      <a:lnTo>
                        <a:pt x="450" y="240"/>
                      </a:lnTo>
                      <a:lnTo>
                        <a:pt x="456" y="240"/>
                      </a:lnTo>
                      <a:lnTo>
                        <a:pt x="462" y="246"/>
                      </a:lnTo>
                      <a:lnTo>
                        <a:pt x="468" y="246"/>
                      </a:lnTo>
                      <a:lnTo>
                        <a:pt x="474" y="252"/>
                      </a:lnTo>
                      <a:lnTo>
                        <a:pt x="480" y="252"/>
                      </a:lnTo>
                      <a:lnTo>
                        <a:pt x="486" y="252"/>
                      </a:lnTo>
                      <a:lnTo>
                        <a:pt x="492" y="258"/>
                      </a:lnTo>
                      <a:lnTo>
                        <a:pt x="498" y="258"/>
                      </a:lnTo>
                      <a:lnTo>
                        <a:pt x="504" y="258"/>
                      </a:lnTo>
                      <a:lnTo>
                        <a:pt x="510" y="258"/>
                      </a:lnTo>
                      <a:lnTo>
                        <a:pt x="516" y="264"/>
                      </a:lnTo>
                      <a:lnTo>
                        <a:pt x="522" y="264"/>
                      </a:lnTo>
                      <a:lnTo>
                        <a:pt x="528" y="264"/>
                      </a:lnTo>
                      <a:lnTo>
                        <a:pt x="534" y="264"/>
                      </a:lnTo>
                      <a:lnTo>
                        <a:pt x="540" y="264"/>
                      </a:lnTo>
                      <a:lnTo>
                        <a:pt x="546" y="270"/>
                      </a:lnTo>
                      <a:lnTo>
                        <a:pt x="552" y="270"/>
                      </a:lnTo>
                      <a:lnTo>
                        <a:pt x="558" y="270"/>
                      </a:lnTo>
                      <a:lnTo>
                        <a:pt x="564" y="270"/>
                      </a:lnTo>
                      <a:lnTo>
                        <a:pt x="570" y="270"/>
                      </a:lnTo>
                      <a:lnTo>
                        <a:pt x="576" y="270"/>
                      </a:lnTo>
                      <a:lnTo>
                        <a:pt x="582" y="276"/>
                      </a:lnTo>
                      <a:lnTo>
                        <a:pt x="588" y="276"/>
                      </a:lnTo>
                      <a:lnTo>
                        <a:pt x="594" y="276"/>
                      </a:lnTo>
                      <a:lnTo>
                        <a:pt x="600" y="276"/>
                      </a:lnTo>
                      <a:lnTo>
                        <a:pt x="606" y="276"/>
                      </a:lnTo>
                      <a:lnTo>
                        <a:pt x="612" y="282"/>
                      </a:lnTo>
                      <a:lnTo>
                        <a:pt x="618" y="282"/>
                      </a:lnTo>
                      <a:lnTo>
                        <a:pt x="624" y="282"/>
                      </a:lnTo>
                      <a:lnTo>
                        <a:pt x="630" y="282"/>
                      </a:lnTo>
                      <a:lnTo>
                        <a:pt x="636" y="282"/>
                      </a:lnTo>
                      <a:lnTo>
                        <a:pt x="642" y="282"/>
                      </a:lnTo>
                      <a:lnTo>
                        <a:pt x="648" y="282"/>
                      </a:lnTo>
                      <a:lnTo>
                        <a:pt x="654" y="282"/>
                      </a:lnTo>
                      <a:lnTo>
                        <a:pt x="660" y="282"/>
                      </a:lnTo>
                      <a:lnTo>
                        <a:pt x="666" y="282"/>
                      </a:lnTo>
                      <a:lnTo>
                        <a:pt x="672" y="282"/>
                      </a:lnTo>
                      <a:lnTo>
                        <a:pt x="678" y="282"/>
                      </a:lnTo>
                      <a:lnTo>
                        <a:pt x="684" y="282"/>
                      </a:lnTo>
                      <a:lnTo>
                        <a:pt x="690" y="282"/>
                      </a:lnTo>
                      <a:lnTo>
                        <a:pt x="696" y="276"/>
                      </a:lnTo>
                      <a:lnTo>
                        <a:pt x="702" y="276"/>
                      </a:lnTo>
                      <a:lnTo>
                        <a:pt x="708" y="276"/>
                      </a:lnTo>
                      <a:lnTo>
                        <a:pt x="714" y="276"/>
                      </a:lnTo>
                      <a:lnTo>
                        <a:pt x="720" y="270"/>
                      </a:lnTo>
                      <a:lnTo>
                        <a:pt x="726" y="270"/>
                      </a:lnTo>
                      <a:lnTo>
                        <a:pt x="732" y="270"/>
                      </a:lnTo>
                      <a:lnTo>
                        <a:pt x="738" y="270"/>
                      </a:lnTo>
                      <a:lnTo>
                        <a:pt x="744" y="270"/>
                      </a:lnTo>
                      <a:lnTo>
                        <a:pt x="750" y="264"/>
                      </a:lnTo>
                      <a:lnTo>
                        <a:pt x="756" y="264"/>
                      </a:lnTo>
                      <a:lnTo>
                        <a:pt x="762" y="264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18" name="Freeform 646"/>
                <p:cNvSpPr>
                  <a:spLocks/>
                </p:cNvSpPr>
                <p:nvPr/>
              </p:nvSpPr>
              <p:spPr bwMode="auto">
                <a:xfrm>
                  <a:off x="2556" y="2262"/>
                  <a:ext cx="762" cy="24"/>
                </a:xfrm>
                <a:custGeom>
                  <a:avLst/>
                  <a:gdLst/>
                  <a:ahLst/>
                  <a:cxnLst>
                    <a:cxn ang="0">
                      <a:pos x="12" y="24"/>
                    </a:cxn>
                    <a:cxn ang="0">
                      <a:pos x="30" y="18"/>
                    </a:cxn>
                    <a:cxn ang="0">
                      <a:pos x="48" y="18"/>
                    </a:cxn>
                    <a:cxn ang="0">
                      <a:pos x="66" y="12"/>
                    </a:cxn>
                    <a:cxn ang="0">
                      <a:pos x="84" y="12"/>
                    </a:cxn>
                    <a:cxn ang="0">
                      <a:pos x="102" y="12"/>
                    </a:cxn>
                    <a:cxn ang="0">
                      <a:pos x="120" y="6"/>
                    </a:cxn>
                    <a:cxn ang="0">
                      <a:pos x="138" y="6"/>
                    </a:cxn>
                    <a:cxn ang="0">
                      <a:pos x="156" y="6"/>
                    </a:cxn>
                    <a:cxn ang="0">
                      <a:pos x="174" y="6"/>
                    </a:cxn>
                    <a:cxn ang="0">
                      <a:pos x="192" y="6"/>
                    </a:cxn>
                    <a:cxn ang="0">
                      <a:pos x="210" y="6"/>
                    </a:cxn>
                    <a:cxn ang="0">
                      <a:pos x="228" y="6"/>
                    </a:cxn>
                    <a:cxn ang="0">
                      <a:pos x="246" y="6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6"/>
                    </a:cxn>
                    <a:cxn ang="0">
                      <a:pos x="408" y="6"/>
                    </a:cxn>
                    <a:cxn ang="0">
                      <a:pos x="426" y="6"/>
                    </a:cxn>
                    <a:cxn ang="0">
                      <a:pos x="444" y="6"/>
                    </a:cxn>
                    <a:cxn ang="0">
                      <a:pos x="462" y="6"/>
                    </a:cxn>
                    <a:cxn ang="0">
                      <a:pos x="480" y="6"/>
                    </a:cxn>
                    <a:cxn ang="0">
                      <a:pos x="498" y="6"/>
                    </a:cxn>
                    <a:cxn ang="0">
                      <a:pos x="516" y="6"/>
                    </a:cxn>
                    <a:cxn ang="0">
                      <a:pos x="534" y="6"/>
                    </a:cxn>
                    <a:cxn ang="0">
                      <a:pos x="552" y="6"/>
                    </a:cxn>
                    <a:cxn ang="0">
                      <a:pos x="570" y="6"/>
                    </a:cxn>
                    <a:cxn ang="0">
                      <a:pos x="588" y="6"/>
                    </a:cxn>
                    <a:cxn ang="0">
                      <a:pos x="606" y="6"/>
                    </a:cxn>
                    <a:cxn ang="0">
                      <a:pos x="624" y="6"/>
                    </a:cxn>
                    <a:cxn ang="0">
                      <a:pos x="642" y="12"/>
                    </a:cxn>
                    <a:cxn ang="0">
                      <a:pos x="660" y="12"/>
                    </a:cxn>
                    <a:cxn ang="0">
                      <a:pos x="678" y="12"/>
                    </a:cxn>
                    <a:cxn ang="0">
                      <a:pos x="696" y="12"/>
                    </a:cxn>
                    <a:cxn ang="0">
                      <a:pos x="714" y="12"/>
                    </a:cxn>
                    <a:cxn ang="0">
                      <a:pos x="732" y="12"/>
                    </a:cxn>
                    <a:cxn ang="0">
                      <a:pos x="750" y="12"/>
                    </a:cxn>
                  </a:cxnLst>
                  <a:rect l="0" t="0" r="r" b="b"/>
                  <a:pathLst>
                    <a:path w="762" h="24">
                      <a:moveTo>
                        <a:pt x="0" y="24"/>
                      </a:moveTo>
                      <a:lnTo>
                        <a:pt x="6" y="24"/>
                      </a:lnTo>
                      <a:lnTo>
                        <a:pt x="12" y="24"/>
                      </a:lnTo>
                      <a:lnTo>
                        <a:pt x="18" y="18"/>
                      </a:lnTo>
                      <a:lnTo>
                        <a:pt x="24" y="18"/>
                      </a:lnTo>
                      <a:lnTo>
                        <a:pt x="30" y="18"/>
                      </a:lnTo>
                      <a:lnTo>
                        <a:pt x="36" y="18"/>
                      </a:lnTo>
                      <a:lnTo>
                        <a:pt x="42" y="18"/>
                      </a:lnTo>
                      <a:lnTo>
                        <a:pt x="48" y="18"/>
                      </a:lnTo>
                      <a:lnTo>
                        <a:pt x="54" y="18"/>
                      </a:lnTo>
                      <a:lnTo>
                        <a:pt x="60" y="18"/>
                      </a:lnTo>
                      <a:lnTo>
                        <a:pt x="66" y="12"/>
                      </a:lnTo>
                      <a:lnTo>
                        <a:pt x="72" y="12"/>
                      </a:lnTo>
                      <a:lnTo>
                        <a:pt x="78" y="12"/>
                      </a:lnTo>
                      <a:lnTo>
                        <a:pt x="84" y="12"/>
                      </a:lnTo>
                      <a:lnTo>
                        <a:pt x="90" y="12"/>
                      </a:lnTo>
                      <a:lnTo>
                        <a:pt x="96" y="12"/>
                      </a:lnTo>
                      <a:lnTo>
                        <a:pt x="102" y="12"/>
                      </a:lnTo>
                      <a:lnTo>
                        <a:pt x="108" y="6"/>
                      </a:lnTo>
                      <a:lnTo>
                        <a:pt x="114" y="6"/>
                      </a:lnTo>
                      <a:lnTo>
                        <a:pt x="120" y="6"/>
                      </a:lnTo>
                      <a:lnTo>
                        <a:pt x="126" y="6"/>
                      </a:lnTo>
                      <a:lnTo>
                        <a:pt x="132" y="6"/>
                      </a:lnTo>
                      <a:lnTo>
                        <a:pt x="138" y="6"/>
                      </a:lnTo>
                      <a:lnTo>
                        <a:pt x="144" y="6"/>
                      </a:lnTo>
                      <a:lnTo>
                        <a:pt x="150" y="6"/>
                      </a:lnTo>
                      <a:lnTo>
                        <a:pt x="156" y="6"/>
                      </a:lnTo>
                      <a:lnTo>
                        <a:pt x="162" y="6"/>
                      </a:lnTo>
                      <a:lnTo>
                        <a:pt x="168" y="6"/>
                      </a:lnTo>
                      <a:lnTo>
                        <a:pt x="174" y="6"/>
                      </a:lnTo>
                      <a:lnTo>
                        <a:pt x="180" y="6"/>
                      </a:lnTo>
                      <a:lnTo>
                        <a:pt x="186" y="6"/>
                      </a:lnTo>
                      <a:lnTo>
                        <a:pt x="192" y="6"/>
                      </a:lnTo>
                      <a:lnTo>
                        <a:pt x="198" y="6"/>
                      </a:lnTo>
                      <a:lnTo>
                        <a:pt x="204" y="6"/>
                      </a:lnTo>
                      <a:lnTo>
                        <a:pt x="210" y="6"/>
                      </a:lnTo>
                      <a:lnTo>
                        <a:pt x="216" y="6"/>
                      </a:lnTo>
                      <a:lnTo>
                        <a:pt x="222" y="6"/>
                      </a:lnTo>
                      <a:lnTo>
                        <a:pt x="228" y="6"/>
                      </a:lnTo>
                      <a:lnTo>
                        <a:pt x="234" y="6"/>
                      </a:lnTo>
                      <a:lnTo>
                        <a:pt x="240" y="6"/>
                      </a:lnTo>
                      <a:lnTo>
                        <a:pt x="246" y="6"/>
                      </a:lnTo>
                      <a:lnTo>
                        <a:pt x="252" y="6"/>
                      </a:lnTo>
                      <a:lnTo>
                        <a:pt x="258" y="6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6"/>
                      </a:lnTo>
                      <a:lnTo>
                        <a:pt x="384" y="6"/>
                      </a:lnTo>
                      <a:lnTo>
                        <a:pt x="390" y="6"/>
                      </a:lnTo>
                      <a:lnTo>
                        <a:pt x="396" y="6"/>
                      </a:lnTo>
                      <a:lnTo>
                        <a:pt x="402" y="6"/>
                      </a:lnTo>
                      <a:lnTo>
                        <a:pt x="408" y="6"/>
                      </a:lnTo>
                      <a:lnTo>
                        <a:pt x="414" y="6"/>
                      </a:lnTo>
                      <a:lnTo>
                        <a:pt x="420" y="6"/>
                      </a:lnTo>
                      <a:lnTo>
                        <a:pt x="426" y="6"/>
                      </a:lnTo>
                      <a:lnTo>
                        <a:pt x="432" y="6"/>
                      </a:lnTo>
                      <a:lnTo>
                        <a:pt x="438" y="6"/>
                      </a:lnTo>
                      <a:lnTo>
                        <a:pt x="444" y="6"/>
                      </a:lnTo>
                      <a:lnTo>
                        <a:pt x="450" y="6"/>
                      </a:lnTo>
                      <a:lnTo>
                        <a:pt x="456" y="6"/>
                      </a:lnTo>
                      <a:lnTo>
                        <a:pt x="462" y="6"/>
                      </a:lnTo>
                      <a:lnTo>
                        <a:pt x="468" y="6"/>
                      </a:lnTo>
                      <a:lnTo>
                        <a:pt x="474" y="6"/>
                      </a:lnTo>
                      <a:lnTo>
                        <a:pt x="480" y="6"/>
                      </a:lnTo>
                      <a:lnTo>
                        <a:pt x="486" y="6"/>
                      </a:lnTo>
                      <a:lnTo>
                        <a:pt x="492" y="6"/>
                      </a:lnTo>
                      <a:lnTo>
                        <a:pt x="498" y="6"/>
                      </a:lnTo>
                      <a:lnTo>
                        <a:pt x="504" y="6"/>
                      </a:lnTo>
                      <a:lnTo>
                        <a:pt x="510" y="6"/>
                      </a:lnTo>
                      <a:lnTo>
                        <a:pt x="516" y="6"/>
                      </a:lnTo>
                      <a:lnTo>
                        <a:pt x="522" y="6"/>
                      </a:lnTo>
                      <a:lnTo>
                        <a:pt x="528" y="6"/>
                      </a:lnTo>
                      <a:lnTo>
                        <a:pt x="534" y="6"/>
                      </a:lnTo>
                      <a:lnTo>
                        <a:pt x="540" y="6"/>
                      </a:lnTo>
                      <a:lnTo>
                        <a:pt x="546" y="6"/>
                      </a:lnTo>
                      <a:lnTo>
                        <a:pt x="552" y="6"/>
                      </a:lnTo>
                      <a:lnTo>
                        <a:pt x="558" y="6"/>
                      </a:lnTo>
                      <a:lnTo>
                        <a:pt x="564" y="6"/>
                      </a:lnTo>
                      <a:lnTo>
                        <a:pt x="570" y="6"/>
                      </a:lnTo>
                      <a:lnTo>
                        <a:pt x="576" y="6"/>
                      </a:lnTo>
                      <a:lnTo>
                        <a:pt x="582" y="6"/>
                      </a:lnTo>
                      <a:lnTo>
                        <a:pt x="588" y="6"/>
                      </a:lnTo>
                      <a:lnTo>
                        <a:pt x="594" y="6"/>
                      </a:lnTo>
                      <a:lnTo>
                        <a:pt x="600" y="6"/>
                      </a:lnTo>
                      <a:lnTo>
                        <a:pt x="606" y="6"/>
                      </a:lnTo>
                      <a:lnTo>
                        <a:pt x="612" y="6"/>
                      </a:lnTo>
                      <a:lnTo>
                        <a:pt x="618" y="6"/>
                      </a:lnTo>
                      <a:lnTo>
                        <a:pt x="624" y="6"/>
                      </a:lnTo>
                      <a:lnTo>
                        <a:pt x="630" y="12"/>
                      </a:lnTo>
                      <a:lnTo>
                        <a:pt x="636" y="12"/>
                      </a:lnTo>
                      <a:lnTo>
                        <a:pt x="642" y="12"/>
                      </a:lnTo>
                      <a:lnTo>
                        <a:pt x="648" y="12"/>
                      </a:lnTo>
                      <a:lnTo>
                        <a:pt x="654" y="12"/>
                      </a:lnTo>
                      <a:lnTo>
                        <a:pt x="660" y="12"/>
                      </a:lnTo>
                      <a:lnTo>
                        <a:pt x="666" y="12"/>
                      </a:lnTo>
                      <a:lnTo>
                        <a:pt x="672" y="12"/>
                      </a:lnTo>
                      <a:lnTo>
                        <a:pt x="678" y="12"/>
                      </a:lnTo>
                      <a:lnTo>
                        <a:pt x="684" y="12"/>
                      </a:lnTo>
                      <a:lnTo>
                        <a:pt x="690" y="12"/>
                      </a:lnTo>
                      <a:lnTo>
                        <a:pt x="696" y="12"/>
                      </a:lnTo>
                      <a:lnTo>
                        <a:pt x="702" y="12"/>
                      </a:lnTo>
                      <a:lnTo>
                        <a:pt x="708" y="12"/>
                      </a:lnTo>
                      <a:lnTo>
                        <a:pt x="714" y="12"/>
                      </a:lnTo>
                      <a:lnTo>
                        <a:pt x="720" y="12"/>
                      </a:lnTo>
                      <a:lnTo>
                        <a:pt x="726" y="12"/>
                      </a:lnTo>
                      <a:lnTo>
                        <a:pt x="732" y="12"/>
                      </a:lnTo>
                      <a:lnTo>
                        <a:pt x="738" y="12"/>
                      </a:lnTo>
                      <a:lnTo>
                        <a:pt x="744" y="12"/>
                      </a:lnTo>
                      <a:lnTo>
                        <a:pt x="750" y="12"/>
                      </a:lnTo>
                      <a:lnTo>
                        <a:pt x="756" y="12"/>
                      </a:lnTo>
                      <a:lnTo>
                        <a:pt x="762" y="12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19" name="Freeform 647"/>
                <p:cNvSpPr>
                  <a:spLocks/>
                </p:cNvSpPr>
                <p:nvPr/>
              </p:nvSpPr>
              <p:spPr bwMode="auto">
                <a:xfrm>
                  <a:off x="3318" y="2274"/>
                  <a:ext cx="414" cy="12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6"/>
                    </a:cxn>
                    <a:cxn ang="0">
                      <a:pos x="150" y="6"/>
                    </a:cxn>
                    <a:cxn ang="0">
                      <a:pos x="162" y="6"/>
                    </a:cxn>
                    <a:cxn ang="0">
                      <a:pos x="174" y="6"/>
                    </a:cxn>
                    <a:cxn ang="0">
                      <a:pos x="186" y="6"/>
                    </a:cxn>
                    <a:cxn ang="0">
                      <a:pos x="198" y="6"/>
                    </a:cxn>
                    <a:cxn ang="0">
                      <a:pos x="210" y="6"/>
                    </a:cxn>
                    <a:cxn ang="0">
                      <a:pos x="222" y="6"/>
                    </a:cxn>
                    <a:cxn ang="0">
                      <a:pos x="234" y="6"/>
                    </a:cxn>
                    <a:cxn ang="0">
                      <a:pos x="246" y="6"/>
                    </a:cxn>
                    <a:cxn ang="0">
                      <a:pos x="258" y="6"/>
                    </a:cxn>
                    <a:cxn ang="0">
                      <a:pos x="270" y="6"/>
                    </a:cxn>
                    <a:cxn ang="0">
                      <a:pos x="282" y="6"/>
                    </a:cxn>
                    <a:cxn ang="0">
                      <a:pos x="294" y="6"/>
                    </a:cxn>
                    <a:cxn ang="0">
                      <a:pos x="306" y="6"/>
                    </a:cxn>
                    <a:cxn ang="0">
                      <a:pos x="318" y="6"/>
                    </a:cxn>
                    <a:cxn ang="0">
                      <a:pos x="330" y="6"/>
                    </a:cxn>
                    <a:cxn ang="0">
                      <a:pos x="342" y="12"/>
                    </a:cxn>
                    <a:cxn ang="0">
                      <a:pos x="354" y="12"/>
                    </a:cxn>
                    <a:cxn ang="0">
                      <a:pos x="366" y="12"/>
                    </a:cxn>
                    <a:cxn ang="0">
                      <a:pos x="378" y="12"/>
                    </a:cxn>
                    <a:cxn ang="0">
                      <a:pos x="390" y="12"/>
                    </a:cxn>
                    <a:cxn ang="0">
                      <a:pos x="402" y="12"/>
                    </a:cxn>
                    <a:cxn ang="0">
                      <a:pos x="414" y="12"/>
                    </a:cxn>
                  </a:cxnLst>
                  <a:rect l="0" t="0" r="r" b="b"/>
                  <a:pathLst>
                    <a:path w="414" h="1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6"/>
                      </a:lnTo>
                      <a:lnTo>
                        <a:pt x="144" y="6"/>
                      </a:lnTo>
                      <a:lnTo>
                        <a:pt x="150" y="6"/>
                      </a:lnTo>
                      <a:lnTo>
                        <a:pt x="156" y="6"/>
                      </a:lnTo>
                      <a:lnTo>
                        <a:pt x="162" y="6"/>
                      </a:lnTo>
                      <a:lnTo>
                        <a:pt x="168" y="6"/>
                      </a:lnTo>
                      <a:lnTo>
                        <a:pt x="174" y="6"/>
                      </a:lnTo>
                      <a:lnTo>
                        <a:pt x="180" y="6"/>
                      </a:lnTo>
                      <a:lnTo>
                        <a:pt x="186" y="6"/>
                      </a:lnTo>
                      <a:lnTo>
                        <a:pt x="192" y="6"/>
                      </a:lnTo>
                      <a:lnTo>
                        <a:pt x="198" y="6"/>
                      </a:lnTo>
                      <a:lnTo>
                        <a:pt x="204" y="6"/>
                      </a:lnTo>
                      <a:lnTo>
                        <a:pt x="210" y="6"/>
                      </a:lnTo>
                      <a:lnTo>
                        <a:pt x="216" y="6"/>
                      </a:lnTo>
                      <a:lnTo>
                        <a:pt x="222" y="6"/>
                      </a:lnTo>
                      <a:lnTo>
                        <a:pt x="228" y="6"/>
                      </a:lnTo>
                      <a:lnTo>
                        <a:pt x="234" y="6"/>
                      </a:lnTo>
                      <a:lnTo>
                        <a:pt x="240" y="6"/>
                      </a:lnTo>
                      <a:lnTo>
                        <a:pt x="246" y="6"/>
                      </a:lnTo>
                      <a:lnTo>
                        <a:pt x="252" y="6"/>
                      </a:lnTo>
                      <a:lnTo>
                        <a:pt x="258" y="6"/>
                      </a:lnTo>
                      <a:lnTo>
                        <a:pt x="264" y="6"/>
                      </a:lnTo>
                      <a:lnTo>
                        <a:pt x="270" y="6"/>
                      </a:lnTo>
                      <a:lnTo>
                        <a:pt x="276" y="6"/>
                      </a:lnTo>
                      <a:lnTo>
                        <a:pt x="282" y="6"/>
                      </a:lnTo>
                      <a:lnTo>
                        <a:pt x="288" y="6"/>
                      </a:lnTo>
                      <a:lnTo>
                        <a:pt x="294" y="6"/>
                      </a:lnTo>
                      <a:lnTo>
                        <a:pt x="300" y="6"/>
                      </a:lnTo>
                      <a:lnTo>
                        <a:pt x="306" y="6"/>
                      </a:lnTo>
                      <a:lnTo>
                        <a:pt x="312" y="6"/>
                      </a:lnTo>
                      <a:lnTo>
                        <a:pt x="318" y="6"/>
                      </a:lnTo>
                      <a:lnTo>
                        <a:pt x="324" y="6"/>
                      </a:lnTo>
                      <a:lnTo>
                        <a:pt x="330" y="6"/>
                      </a:lnTo>
                      <a:lnTo>
                        <a:pt x="336" y="12"/>
                      </a:lnTo>
                      <a:lnTo>
                        <a:pt x="342" y="12"/>
                      </a:lnTo>
                      <a:lnTo>
                        <a:pt x="348" y="12"/>
                      </a:lnTo>
                      <a:lnTo>
                        <a:pt x="354" y="12"/>
                      </a:lnTo>
                      <a:lnTo>
                        <a:pt x="360" y="12"/>
                      </a:lnTo>
                      <a:lnTo>
                        <a:pt x="366" y="12"/>
                      </a:lnTo>
                      <a:lnTo>
                        <a:pt x="372" y="12"/>
                      </a:lnTo>
                      <a:lnTo>
                        <a:pt x="378" y="12"/>
                      </a:lnTo>
                      <a:lnTo>
                        <a:pt x="384" y="12"/>
                      </a:lnTo>
                      <a:lnTo>
                        <a:pt x="390" y="12"/>
                      </a:lnTo>
                      <a:lnTo>
                        <a:pt x="396" y="12"/>
                      </a:lnTo>
                      <a:lnTo>
                        <a:pt x="402" y="12"/>
                      </a:lnTo>
                      <a:lnTo>
                        <a:pt x="408" y="12"/>
                      </a:lnTo>
                      <a:lnTo>
                        <a:pt x="414" y="12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20" name="Freeform 648"/>
                <p:cNvSpPr>
                  <a:spLocks/>
                </p:cNvSpPr>
                <p:nvPr/>
              </p:nvSpPr>
              <p:spPr bwMode="auto">
                <a:xfrm>
                  <a:off x="1032" y="1926"/>
                  <a:ext cx="762" cy="156"/>
                </a:xfrm>
                <a:custGeom>
                  <a:avLst/>
                  <a:gdLst/>
                  <a:ahLst/>
                  <a:cxnLst>
                    <a:cxn ang="0">
                      <a:pos x="12" y="150"/>
                    </a:cxn>
                    <a:cxn ang="0">
                      <a:pos x="30" y="120"/>
                    </a:cxn>
                    <a:cxn ang="0">
                      <a:pos x="48" y="90"/>
                    </a:cxn>
                    <a:cxn ang="0">
                      <a:pos x="66" y="90"/>
                    </a:cxn>
                    <a:cxn ang="0">
                      <a:pos x="84" y="108"/>
                    </a:cxn>
                    <a:cxn ang="0">
                      <a:pos x="102" y="126"/>
                    </a:cxn>
                    <a:cxn ang="0">
                      <a:pos x="120" y="132"/>
                    </a:cxn>
                    <a:cxn ang="0">
                      <a:pos x="138" y="132"/>
                    </a:cxn>
                    <a:cxn ang="0">
                      <a:pos x="156" y="120"/>
                    </a:cxn>
                    <a:cxn ang="0">
                      <a:pos x="174" y="120"/>
                    </a:cxn>
                    <a:cxn ang="0">
                      <a:pos x="192" y="120"/>
                    </a:cxn>
                    <a:cxn ang="0">
                      <a:pos x="210" y="120"/>
                    </a:cxn>
                    <a:cxn ang="0">
                      <a:pos x="228" y="108"/>
                    </a:cxn>
                    <a:cxn ang="0">
                      <a:pos x="246" y="108"/>
                    </a:cxn>
                    <a:cxn ang="0">
                      <a:pos x="264" y="108"/>
                    </a:cxn>
                    <a:cxn ang="0">
                      <a:pos x="282" y="102"/>
                    </a:cxn>
                    <a:cxn ang="0">
                      <a:pos x="300" y="84"/>
                    </a:cxn>
                    <a:cxn ang="0">
                      <a:pos x="318" y="72"/>
                    </a:cxn>
                    <a:cxn ang="0">
                      <a:pos x="336" y="60"/>
                    </a:cxn>
                    <a:cxn ang="0">
                      <a:pos x="354" y="60"/>
                    </a:cxn>
                    <a:cxn ang="0">
                      <a:pos x="372" y="60"/>
                    </a:cxn>
                    <a:cxn ang="0">
                      <a:pos x="390" y="60"/>
                    </a:cxn>
                    <a:cxn ang="0">
                      <a:pos x="408" y="54"/>
                    </a:cxn>
                    <a:cxn ang="0">
                      <a:pos x="426" y="54"/>
                    </a:cxn>
                    <a:cxn ang="0">
                      <a:pos x="444" y="48"/>
                    </a:cxn>
                    <a:cxn ang="0">
                      <a:pos x="462" y="48"/>
                    </a:cxn>
                    <a:cxn ang="0">
                      <a:pos x="480" y="48"/>
                    </a:cxn>
                    <a:cxn ang="0">
                      <a:pos x="498" y="42"/>
                    </a:cxn>
                    <a:cxn ang="0">
                      <a:pos x="516" y="36"/>
                    </a:cxn>
                    <a:cxn ang="0">
                      <a:pos x="534" y="36"/>
                    </a:cxn>
                    <a:cxn ang="0">
                      <a:pos x="552" y="30"/>
                    </a:cxn>
                    <a:cxn ang="0">
                      <a:pos x="570" y="30"/>
                    </a:cxn>
                    <a:cxn ang="0">
                      <a:pos x="588" y="24"/>
                    </a:cxn>
                    <a:cxn ang="0">
                      <a:pos x="606" y="12"/>
                    </a:cxn>
                    <a:cxn ang="0">
                      <a:pos x="624" y="6"/>
                    </a:cxn>
                    <a:cxn ang="0">
                      <a:pos x="642" y="0"/>
                    </a:cxn>
                    <a:cxn ang="0">
                      <a:pos x="660" y="6"/>
                    </a:cxn>
                    <a:cxn ang="0">
                      <a:pos x="678" y="12"/>
                    </a:cxn>
                    <a:cxn ang="0">
                      <a:pos x="696" y="18"/>
                    </a:cxn>
                    <a:cxn ang="0">
                      <a:pos x="714" y="24"/>
                    </a:cxn>
                    <a:cxn ang="0">
                      <a:pos x="732" y="30"/>
                    </a:cxn>
                    <a:cxn ang="0">
                      <a:pos x="750" y="36"/>
                    </a:cxn>
                  </a:cxnLst>
                  <a:rect l="0" t="0" r="r" b="b"/>
                  <a:pathLst>
                    <a:path w="762" h="156">
                      <a:moveTo>
                        <a:pt x="0" y="156"/>
                      </a:moveTo>
                      <a:lnTo>
                        <a:pt x="6" y="156"/>
                      </a:lnTo>
                      <a:lnTo>
                        <a:pt x="12" y="150"/>
                      </a:lnTo>
                      <a:lnTo>
                        <a:pt x="18" y="144"/>
                      </a:lnTo>
                      <a:lnTo>
                        <a:pt x="30" y="132"/>
                      </a:lnTo>
                      <a:lnTo>
                        <a:pt x="30" y="120"/>
                      </a:lnTo>
                      <a:lnTo>
                        <a:pt x="42" y="108"/>
                      </a:lnTo>
                      <a:lnTo>
                        <a:pt x="42" y="96"/>
                      </a:lnTo>
                      <a:lnTo>
                        <a:pt x="48" y="90"/>
                      </a:lnTo>
                      <a:lnTo>
                        <a:pt x="54" y="84"/>
                      </a:lnTo>
                      <a:lnTo>
                        <a:pt x="60" y="84"/>
                      </a:lnTo>
                      <a:lnTo>
                        <a:pt x="66" y="90"/>
                      </a:lnTo>
                      <a:lnTo>
                        <a:pt x="72" y="96"/>
                      </a:lnTo>
                      <a:lnTo>
                        <a:pt x="78" y="102"/>
                      </a:lnTo>
                      <a:lnTo>
                        <a:pt x="84" y="108"/>
                      </a:lnTo>
                      <a:lnTo>
                        <a:pt x="90" y="114"/>
                      </a:lnTo>
                      <a:lnTo>
                        <a:pt x="96" y="120"/>
                      </a:lnTo>
                      <a:lnTo>
                        <a:pt x="102" y="126"/>
                      </a:lnTo>
                      <a:lnTo>
                        <a:pt x="108" y="126"/>
                      </a:lnTo>
                      <a:lnTo>
                        <a:pt x="114" y="132"/>
                      </a:lnTo>
                      <a:lnTo>
                        <a:pt x="120" y="132"/>
                      </a:lnTo>
                      <a:lnTo>
                        <a:pt x="126" y="132"/>
                      </a:lnTo>
                      <a:lnTo>
                        <a:pt x="132" y="132"/>
                      </a:lnTo>
                      <a:lnTo>
                        <a:pt x="138" y="132"/>
                      </a:lnTo>
                      <a:lnTo>
                        <a:pt x="144" y="126"/>
                      </a:lnTo>
                      <a:lnTo>
                        <a:pt x="150" y="126"/>
                      </a:lnTo>
                      <a:lnTo>
                        <a:pt x="156" y="120"/>
                      </a:lnTo>
                      <a:lnTo>
                        <a:pt x="162" y="120"/>
                      </a:lnTo>
                      <a:lnTo>
                        <a:pt x="168" y="120"/>
                      </a:lnTo>
                      <a:lnTo>
                        <a:pt x="174" y="120"/>
                      </a:lnTo>
                      <a:lnTo>
                        <a:pt x="180" y="114"/>
                      </a:lnTo>
                      <a:lnTo>
                        <a:pt x="186" y="120"/>
                      </a:lnTo>
                      <a:lnTo>
                        <a:pt x="192" y="120"/>
                      </a:lnTo>
                      <a:lnTo>
                        <a:pt x="198" y="120"/>
                      </a:lnTo>
                      <a:lnTo>
                        <a:pt x="204" y="120"/>
                      </a:lnTo>
                      <a:lnTo>
                        <a:pt x="210" y="120"/>
                      </a:lnTo>
                      <a:lnTo>
                        <a:pt x="216" y="114"/>
                      </a:lnTo>
                      <a:lnTo>
                        <a:pt x="222" y="114"/>
                      </a:lnTo>
                      <a:lnTo>
                        <a:pt x="228" y="108"/>
                      </a:lnTo>
                      <a:lnTo>
                        <a:pt x="234" y="108"/>
                      </a:lnTo>
                      <a:lnTo>
                        <a:pt x="240" y="108"/>
                      </a:lnTo>
                      <a:lnTo>
                        <a:pt x="246" y="108"/>
                      </a:lnTo>
                      <a:lnTo>
                        <a:pt x="252" y="108"/>
                      </a:lnTo>
                      <a:lnTo>
                        <a:pt x="258" y="108"/>
                      </a:lnTo>
                      <a:lnTo>
                        <a:pt x="264" y="108"/>
                      </a:lnTo>
                      <a:lnTo>
                        <a:pt x="270" y="108"/>
                      </a:lnTo>
                      <a:lnTo>
                        <a:pt x="276" y="102"/>
                      </a:lnTo>
                      <a:lnTo>
                        <a:pt x="282" y="102"/>
                      </a:lnTo>
                      <a:lnTo>
                        <a:pt x="288" y="96"/>
                      </a:lnTo>
                      <a:lnTo>
                        <a:pt x="294" y="90"/>
                      </a:lnTo>
                      <a:lnTo>
                        <a:pt x="300" y="84"/>
                      </a:lnTo>
                      <a:lnTo>
                        <a:pt x="306" y="78"/>
                      </a:lnTo>
                      <a:lnTo>
                        <a:pt x="312" y="72"/>
                      </a:lnTo>
                      <a:lnTo>
                        <a:pt x="318" y="72"/>
                      </a:lnTo>
                      <a:lnTo>
                        <a:pt x="324" y="66"/>
                      </a:lnTo>
                      <a:lnTo>
                        <a:pt x="330" y="66"/>
                      </a:lnTo>
                      <a:lnTo>
                        <a:pt x="336" y="60"/>
                      </a:lnTo>
                      <a:lnTo>
                        <a:pt x="342" y="60"/>
                      </a:lnTo>
                      <a:lnTo>
                        <a:pt x="348" y="60"/>
                      </a:lnTo>
                      <a:lnTo>
                        <a:pt x="354" y="60"/>
                      </a:lnTo>
                      <a:lnTo>
                        <a:pt x="360" y="60"/>
                      </a:lnTo>
                      <a:lnTo>
                        <a:pt x="366" y="60"/>
                      </a:lnTo>
                      <a:lnTo>
                        <a:pt x="372" y="60"/>
                      </a:lnTo>
                      <a:lnTo>
                        <a:pt x="378" y="60"/>
                      </a:lnTo>
                      <a:lnTo>
                        <a:pt x="384" y="60"/>
                      </a:lnTo>
                      <a:lnTo>
                        <a:pt x="390" y="60"/>
                      </a:lnTo>
                      <a:lnTo>
                        <a:pt x="396" y="60"/>
                      </a:lnTo>
                      <a:lnTo>
                        <a:pt x="402" y="60"/>
                      </a:lnTo>
                      <a:lnTo>
                        <a:pt x="408" y="54"/>
                      </a:lnTo>
                      <a:lnTo>
                        <a:pt x="414" y="54"/>
                      </a:lnTo>
                      <a:lnTo>
                        <a:pt x="420" y="54"/>
                      </a:lnTo>
                      <a:lnTo>
                        <a:pt x="426" y="54"/>
                      </a:lnTo>
                      <a:lnTo>
                        <a:pt x="432" y="54"/>
                      </a:lnTo>
                      <a:lnTo>
                        <a:pt x="438" y="54"/>
                      </a:lnTo>
                      <a:lnTo>
                        <a:pt x="444" y="48"/>
                      </a:lnTo>
                      <a:lnTo>
                        <a:pt x="450" y="48"/>
                      </a:lnTo>
                      <a:lnTo>
                        <a:pt x="456" y="48"/>
                      </a:lnTo>
                      <a:lnTo>
                        <a:pt x="462" y="48"/>
                      </a:lnTo>
                      <a:lnTo>
                        <a:pt x="468" y="48"/>
                      </a:lnTo>
                      <a:lnTo>
                        <a:pt x="474" y="48"/>
                      </a:lnTo>
                      <a:lnTo>
                        <a:pt x="480" y="48"/>
                      </a:lnTo>
                      <a:lnTo>
                        <a:pt x="486" y="48"/>
                      </a:lnTo>
                      <a:lnTo>
                        <a:pt x="492" y="42"/>
                      </a:lnTo>
                      <a:lnTo>
                        <a:pt x="498" y="42"/>
                      </a:lnTo>
                      <a:lnTo>
                        <a:pt x="504" y="42"/>
                      </a:lnTo>
                      <a:lnTo>
                        <a:pt x="510" y="42"/>
                      </a:lnTo>
                      <a:lnTo>
                        <a:pt x="516" y="36"/>
                      </a:lnTo>
                      <a:lnTo>
                        <a:pt x="522" y="36"/>
                      </a:lnTo>
                      <a:lnTo>
                        <a:pt x="528" y="36"/>
                      </a:lnTo>
                      <a:lnTo>
                        <a:pt x="534" y="36"/>
                      </a:lnTo>
                      <a:lnTo>
                        <a:pt x="540" y="36"/>
                      </a:lnTo>
                      <a:lnTo>
                        <a:pt x="546" y="30"/>
                      </a:lnTo>
                      <a:lnTo>
                        <a:pt x="552" y="30"/>
                      </a:lnTo>
                      <a:lnTo>
                        <a:pt x="558" y="30"/>
                      </a:lnTo>
                      <a:lnTo>
                        <a:pt x="564" y="30"/>
                      </a:lnTo>
                      <a:lnTo>
                        <a:pt x="570" y="30"/>
                      </a:lnTo>
                      <a:lnTo>
                        <a:pt x="576" y="24"/>
                      </a:lnTo>
                      <a:lnTo>
                        <a:pt x="582" y="24"/>
                      </a:lnTo>
                      <a:lnTo>
                        <a:pt x="588" y="24"/>
                      </a:lnTo>
                      <a:lnTo>
                        <a:pt x="594" y="18"/>
                      </a:lnTo>
                      <a:lnTo>
                        <a:pt x="600" y="18"/>
                      </a:lnTo>
                      <a:lnTo>
                        <a:pt x="606" y="12"/>
                      </a:lnTo>
                      <a:lnTo>
                        <a:pt x="612" y="12"/>
                      </a:lnTo>
                      <a:lnTo>
                        <a:pt x="618" y="6"/>
                      </a:lnTo>
                      <a:lnTo>
                        <a:pt x="624" y="6"/>
                      </a:lnTo>
                      <a:lnTo>
                        <a:pt x="630" y="6"/>
                      </a:lnTo>
                      <a:lnTo>
                        <a:pt x="636" y="6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6"/>
                      </a:lnTo>
                      <a:lnTo>
                        <a:pt x="660" y="6"/>
                      </a:lnTo>
                      <a:lnTo>
                        <a:pt x="666" y="6"/>
                      </a:lnTo>
                      <a:lnTo>
                        <a:pt x="672" y="6"/>
                      </a:lnTo>
                      <a:lnTo>
                        <a:pt x="678" y="12"/>
                      </a:lnTo>
                      <a:lnTo>
                        <a:pt x="684" y="12"/>
                      </a:lnTo>
                      <a:lnTo>
                        <a:pt x="690" y="12"/>
                      </a:lnTo>
                      <a:lnTo>
                        <a:pt x="696" y="18"/>
                      </a:lnTo>
                      <a:lnTo>
                        <a:pt x="702" y="18"/>
                      </a:lnTo>
                      <a:lnTo>
                        <a:pt x="708" y="18"/>
                      </a:lnTo>
                      <a:lnTo>
                        <a:pt x="714" y="24"/>
                      </a:lnTo>
                      <a:lnTo>
                        <a:pt x="720" y="24"/>
                      </a:lnTo>
                      <a:lnTo>
                        <a:pt x="726" y="30"/>
                      </a:lnTo>
                      <a:lnTo>
                        <a:pt x="732" y="30"/>
                      </a:lnTo>
                      <a:lnTo>
                        <a:pt x="738" y="30"/>
                      </a:lnTo>
                      <a:lnTo>
                        <a:pt x="744" y="36"/>
                      </a:lnTo>
                      <a:lnTo>
                        <a:pt x="750" y="36"/>
                      </a:lnTo>
                      <a:lnTo>
                        <a:pt x="756" y="42"/>
                      </a:lnTo>
                      <a:lnTo>
                        <a:pt x="762" y="42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21" name="Freeform 649"/>
                <p:cNvSpPr>
                  <a:spLocks/>
                </p:cNvSpPr>
                <p:nvPr/>
              </p:nvSpPr>
              <p:spPr bwMode="auto">
                <a:xfrm>
                  <a:off x="1794" y="1968"/>
                  <a:ext cx="762" cy="294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6"/>
                    </a:cxn>
                    <a:cxn ang="0">
                      <a:pos x="48" y="12"/>
                    </a:cxn>
                    <a:cxn ang="0">
                      <a:pos x="66" y="18"/>
                    </a:cxn>
                    <a:cxn ang="0">
                      <a:pos x="84" y="24"/>
                    </a:cxn>
                    <a:cxn ang="0">
                      <a:pos x="102" y="36"/>
                    </a:cxn>
                    <a:cxn ang="0">
                      <a:pos x="120" y="48"/>
                    </a:cxn>
                    <a:cxn ang="0">
                      <a:pos x="138" y="54"/>
                    </a:cxn>
                    <a:cxn ang="0">
                      <a:pos x="156" y="66"/>
                    </a:cxn>
                    <a:cxn ang="0">
                      <a:pos x="174" y="72"/>
                    </a:cxn>
                    <a:cxn ang="0">
                      <a:pos x="192" y="78"/>
                    </a:cxn>
                    <a:cxn ang="0">
                      <a:pos x="210" y="90"/>
                    </a:cxn>
                    <a:cxn ang="0">
                      <a:pos x="228" y="102"/>
                    </a:cxn>
                    <a:cxn ang="0">
                      <a:pos x="246" y="114"/>
                    </a:cxn>
                    <a:cxn ang="0">
                      <a:pos x="264" y="132"/>
                    </a:cxn>
                    <a:cxn ang="0">
                      <a:pos x="282" y="150"/>
                    </a:cxn>
                    <a:cxn ang="0">
                      <a:pos x="300" y="168"/>
                    </a:cxn>
                    <a:cxn ang="0">
                      <a:pos x="318" y="180"/>
                    </a:cxn>
                    <a:cxn ang="0">
                      <a:pos x="336" y="192"/>
                    </a:cxn>
                    <a:cxn ang="0">
                      <a:pos x="354" y="204"/>
                    </a:cxn>
                    <a:cxn ang="0">
                      <a:pos x="372" y="210"/>
                    </a:cxn>
                    <a:cxn ang="0">
                      <a:pos x="390" y="216"/>
                    </a:cxn>
                    <a:cxn ang="0">
                      <a:pos x="408" y="228"/>
                    </a:cxn>
                    <a:cxn ang="0">
                      <a:pos x="426" y="234"/>
                    </a:cxn>
                    <a:cxn ang="0">
                      <a:pos x="444" y="240"/>
                    </a:cxn>
                    <a:cxn ang="0">
                      <a:pos x="462" y="252"/>
                    </a:cxn>
                    <a:cxn ang="0">
                      <a:pos x="480" y="258"/>
                    </a:cxn>
                    <a:cxn ang="0">
                      <a:pos x="498" y="264"/>
                    </a:cxn>
                    <a:cxn ang="0">
                      <a:pos x="516" y="270"/>
                    </a:cxn>
                    <a:cxn ang="0">
                      <a:pos x="534" y="270"/>
                    </a:cxn>
                    <a:cxn ang="0">
                      <a:pos x="552" y="276"/>
                    </a:cxn>
                    <a:cxn ang="0">
                      <a:pos x="570" y="276"/>
                    </a:cxn>
                    <a:cxn ang="0">
                      <a:pos x="588" y="282"/>
                    </a:cxn>
                    <a:cxn ang="0">
                      <a:pos x="606" y="288"/>
                    </a:cxn>
                    <a:cxn ang="0">
                      <a:pos x="624" y="288"/>
                    </a:cxn>
                    <a:cxn ang="0">
                      <a:pos x="642" y="294"/>
                    </a:cxn>
                    <a:cxn ang="0">
                      <a:pos x="660" y="294"/>
                    </a:cxn>
                    <a:cxn ang="0">
                      <a:pos x="678" y="294"/>
                    </a:cxn>
                    <a:cxn ang="0">
                      <a:pos x="696" y="288"/>
                    </a:cxn>
                    <a:cxn ang="0">
                      <a:pos x="714" y="288"/>
                    </a:cxn>
                    <a:cxn ang="0">
                      <a:pos x="732" y="282"/>
                    </a:cxn>
                    <a:cxn ang="0">
                      <a:pos x="750" y="282"/>
                    </a:cxn>
                  </a:cxnLst>
                  <a:rect l="0" t="0" r="r" b="b"/>
                  <a:pathLst>
                    <a:path w="762" h="294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24" y="6"/>
                      </a:lnTo>
                      <a:lnTo>
                        <a:pt x="30" y="6"/>
                      </a:lnTo>
                      <a:lnTo>
                        <a:pt x="36" y="6"/>
                      </a:lnTo>
                      <a:lnTo>
                        <a:pt x="42" y="12"/>
                      </a:lnTo>
                      <a:lnTo>
                        <a:pt x="48" y="12"/>
                      </a:lnTo>
                      <a:lnTo>
                        <a:pt x="54" y="12"/>
                      </a:lnTo>
                      <a:lnTo>
                        <a:pt x="60" y="12"/>
                      </a:lnTo>
                      <a:lnTo>
                        <a:pt x="66" y="18"/>
                      </a:lnTo>
                      <a:lnTo>
                        <a:pt x="72" y="18"/>
                      </a:lnTo>
                      <a:lnTo>
                        <a:pt x="78" y="24"/>
                      </a:lnTo>
                      <a:lnTo>
                        <a:pt x="84" y="24"/>
                      </a:lnTo>
                      <a:lnTo>
                        <a:pt x="90" y="30"/>
                      </a:lnTo>
                      <a:lnTo>
                        <a:pt x="96" y="30"/>
                      </a:lnTo>
                      <a:lnTo>
                        <a:pt x="102" y="36"/>
                      </a:lnTo>
                      <a:lnTo>
                        <a:pt x="108" y="42"/>
                      </a:lnTo>
                      <a:lnTo>
                        <a:pt x="114" y="42"/>
                      </a:lnTo>
                      <a:lnTo>
                        <a:pt x="120" y="48"/>
                      </a:lnTo>
                      <a:lnTo>
                        <a:pt x="126" y="48"/>
                      </a:lnTo>
                      <a:lnTo>
                        <a:pt x="132" y="54"/>
                      </a:lnTo>
                      <a:lnTo>
                        <a:pt x="138" y="54"/>
                      </a:lnTo>
                      <a:lnTo>
                        <a:pt x="144" y="60"/>
                      </a:lnTo>
                      <a:lnTo>
                        <a:pt x="150" y="60"/>
                      </a:lnTo>
                      <a:lnTo>
                        <a:pt x="156" y="66"/>
                      </a:lnTo>
                      <a:lnTo>
                        <a:pt x="162" y="66"/>
                      </a:lnTo>
                      <a:lnTo>
                        <a:pt x="168" y="72"/>
                      </a:lnTo>
                      <a:lnTo>
                        <a:pt x="174" y="72"/>
                      </a:lnTo>
                      <a:lnTo>
                        <a:pt x="180" y="72"/>
                      </a:lnTo>
                      <a:lnTo>
                        <a:pt x="186" y="78"/>
                      </a:lnTo>
                      <a:lnTo>
                        <a:pt x="192" y="78"/>
                      </a:lnTo>
                      <a:lnTo>
                        <a:pt x="198" y="84"/>
                      </a:lnTo>
                      <a:lnTo>
                        <a:pt x="204" y="84"/>
                      </a:lnTo>
                      <a:lnTo>
                        <a:pt x="210" y="90"/>
                      </a:lnTo>
                      <a:lnTo>
                        <a:pt x="216" y="90"/>
                      </a:lnTo>
                      <a:lnTo>
                        <a:pt x="222" y="96"/>
                      </a:lnTo>
                      <a:lnTo>
                        <a:pt x="228" y="102"/>
                      </a:lnTo>
                      <a:lnTo>
                        <a:pt x="234" y="108"/>
                      </a:lnTo>
                      <a:lnTo>
                        <a:pt x="240" y="108"/>
                      </a:lnTo>
                      <a:lnTo>
                        <a:pt x="246" y="114"/>
                      </a:lnTo>
                      <a:lnTo>
                        <a:pt x="252" y="120"/>
                      </a:lnTo>
                      <a:lnTo>
                        <a:pt x="258" y="126"/>
                      </a:lnTo>
                      <a:lnTo>
                        <a:pt x="264" y="132"/>
                      </a:lnTo>
                      <a:lnTo>
                        <a:pt x="270" y="138"/>
                      </a:lnTo>
                      <a:lnTo>
                        <a:pt x="276" y="144"/>
                      </a:lnTo>
                      <a:lnTo>
                        <a:pt x="282" y="150"/>
                      </a:lnTo>
                      <a:lnTo>
                        <a:pt x="288" y="156"/>
                      </a:lnTo>
                      <a:lnTo>
                        <a:pt x="294" y="162"/>
                      </a:lnTo>
                      <a:lnTo>
                        <a:pt x="300" y="168"/>
                      </a:lnTo>
                      <a:lnTo>
                        <a:pt x="306" y="174"/>
                      </a:lnTo>
                      <a:lnTo>
                        <a:pt x="312" y="180"/>
                      </a:lnTo>
                      <a:lnTo>
                        <a:pt x="318" y="180"/>
                      </a:lnTo>
                      <a:lnTo>
                        <a:pt x="324" y="186"/>
                      </a:lnTo>
                      <a:lnTo>
                        <a:pt x="330" y="192"/>
                      </a:lnTo>
                      <a:lnTo>
                        <a:pt x="336" y="192"/>
                      </a:lnTo>
                      <a:lnTo>
                        <a:pt x="342" y="198"/>
                      </a:lnTo>
                      <a:lnTo>
                        <a:pt x="348" y="204"/>
                      </a:lnTo>
                      <a:lnTo>
                        <a:pt x="354" y="204"/>
                      </a:lnTo>
                      <a:lnTo>
                        <a:pt x="360" y="204"/>
                      </a:lnTo>
                      <a:lnTo>
                        <a:pt x="366" y="210"/>
                      </a:lnTo>
                      <a:lnTo>
                        <a:pt x="372" y="210"/>
                      </a:lnTo>
                      <a:lnTo>
                        <a:pt x="378" y="216"/>
                      </a:lnTo>
                      <a:lnTo>
                        <a:pt x="384" y="216"/>
                      </a:lnTo>
                      <a:lnTo>
                        <a:pt x="390" y="216"/>
                      </a:lnTo>
                      <a:lnTo>
                        <a:pt x="396" y="222"/>
                      </a:lnTo>
                      <a:lnTo>
                        <a:pt x="402" y="222"/>
                      </a:lnTo>
                      <a:lnTo>
                        <a:pt x="408" y="228"/>
                      </a:lnTo>
                      <a:lnTo>
                        <a:pt x="414" y="228"/>
                      </a:lnTo>
                      <a:lnTo>
                        <a:pt x="420" y="228"/>
                      </a:lnTo>
                      <a:lnTo>
                        <a:pt x="426" y="234"/>
                      </a:lnTo>
                      <a:lnTo>
                        <a:pt x="432" y="234"/>
                      </a:lnTo>
                      <a:lnTo>
                        <a:pt x="438" y="240"/>
                      </a:lnTo>
                      <a:lnTo>
                        <a:pt x="444" y="240"/>
                      </a:lnTo>
                      <a:lnTo>
                        <a:pt x="450" y="246"/>
                      </a:lnTo>
                      <a:lnTo>
                        <a:pt x="456" y="246"/>
                      </a:lnTo>
                      <a:lnTo>
                        <a:pt x="462" y="252"/>
                      </a:lnTo>
                      <a:lnTo>
                        <a:pt x="468" y="252"/>
                      </a:lnTo>
                      <a:lnTo>
                        <a:pt x="474" y="258"/>
                      </a:lnTo>
                      <a:lnTo>
                        <a:pt x="480" y="258"/>
                      </a:lnTo>
                      <a:lnTo>
                        <a:pt x="486" y="258"/>
                      </a:lnTo>
                      <a:lnTo>
                        <a:pt x="492" y="264"/>
                      </a:lnTo>
                      <a:lnTo>
                        <a:pt x="498" y="264"/>
                      </a:lnTo>
                      <a:lnTo>
                        <a:pt x="504" y="264"/>
                      </a:lnTo>
                      <a:lnTo>
                        <a:pt x="510" y="264"/>
                      </a:lnTo>
                      <a:lnTo>
                        <a:pt x="516" y="270"/>
                      </a:lnTo>
                      <a:lnTo>
                        <a:pt x="522" y="270"/>
                      </a:lnTo>
                      <a:lnTo>
                        <a:pt x="528" y="270"/>
                      </a:lnTo>
                      <a:lnTo>
                        <a:pt x="534" y="270"/>
                      </a:lnTo>
                      <a:lnTo>
                        <a:pt x="540" y="270"/>
                      </a:lnTo>
                      <a:lnTo>
                        <a:pt x="546" y="270"/>
                      </a:lnTo>
                      <a:lnTo>
                        <a:pt x="552" y="276"/>
                      </a:lnTo>
                      <a:lnTo>
                        <a:pt x="558" y="276"/>
                      </a:lnTo>
                      <a:lnTo>
                        <a:pt x="564" y="276"/>
                      </a:lnTo>
                      <a:lnTo>
                        <a:pt x="570" y="276"/>
                      </a:lnTo>
                      <a:lnTo>
                        <a:pt x="576" y="276"/>
                      </a:lnTo>
                      <a:lnTo>
                        <a:pt x="582" y="276"/>
                      </a:lnTo>
                      <a:lnTo>
                        <a:pt x="588" y="282"/>
                      </a:lnTo>
                      <a:lnTo>
                        <a:pt x="594" y="282"/>
                      </a:lnTo>
                      <a:lnTo>
                        <a:pt x="600" y="282"/>
                      </a:lnTo>
                      <a:lnTo>
                        <a:pt x="606" y="288"/>
                      </a:lnTo>
                      <a:lnTo>
                        <a:pt x="612" y="288"/>
                      </a:lnTo>
                      <a:lnTo>
                        <a:pt x="618" y="288"/>
                      </a:lnTo>
                      <a:lnTo>
                        <a:pt x="624" y="288"/>
                      </a:lnTo>
                      <a:lnTo>
                        <a:pt x="630" y="294"/>
                      </a:lnTo>
                      <a:lnTo>
                        <a:pt x="636" y="294"/>
                      </a:lnTo>
                      <a:lnTo>
                        <a:pt x="642" y="294"/>
                      </a:lnTo>
                      <a:lnTo>
                        <a:pt x="648" y="294"/>
                      </a:lnTo>
                      <a:lnTo>
                        <a:pt x="654" y="294"/>
                      </a:lnTo>
                      <a:lnTo>
                        <a:pt x="660" y="294"/>
                      </a:lnTo>
                      <a:lnTo>
                        <a:pt x="666" y="294"/>
                      </a:lnTo>
                      <a:lnTo>
                        <a:pt x="672" y="294"/>
                      </a:lnTo>
                      <a:lnTo>
                        <a:pt x="678" y="294"/>
                      </a:lnTo>
                      <a:lnTo>
                        <a:pt x="684" y="288"/>
                      </a:lnTo>
                      <a:lnTo>
                        <a:pt x="690" y="288"/>
                      </a:lnTo>
                      <a:lnTo>
                        <a:pt x="696" y="288"/>
                      </a:lnTo>
                      <a:lnTo>
                        <a:pt x="702" y="288"/>
                      </a:lnTo>
                      <a:lnTo>
                        <a:pt x="708" y="288"/>
                      </a:lnTo>
                      <a:lnTo>
                        <a:pt x="714" y="288"/>
                      </a:lnTo>
                      <a:lnTo>
                        <a:pt x="720" y="288"/>
                      </a:lnTo>
                      <a:lnTo>
                        <a:pt x="726" y="288"/>
                      </a:lnTo>
                      <a:lnTo>
                        <a:pt x="732" y="282"/>
                      </a:lnTo>
                      <a:lnTo>
                        <a:pt x="738" y="282"/>
                      </a:lnTo>
                      <a:lnTo>
                        <a:pt x="744" y="282"/>
                      </a:lnTo>
                      <a:lnTo>
                        <a:pt x="750" y="282"/>
                      </a:lnTo>
                      <a:lnTo>
                        <a:pt x="756" y="282"/>
                      </a:lnTo>
                      <a:lnTo>
                        <a:pt x="762" y="276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22" name="Freeform 650"/>
                <p:cNvSpPr>
                  <a:spLocks/>
                </p:cNvSpPr>
                <p:nvPr/>
              </p:nvSpPr>
              <p:spPr bwMode="auto">
                <a:xfrm>
                  <a:off x="2556" y="2220"/>
                  <a:ext cx="762" cy="24"/>
                </a:xfrm>
                <a:custGeom>
                  <a:avLst/>
                  <a:gdLst/>
                  <a:ahLst/>
                  <a:cxnLst>
                    <a:cxn ang="0">
                      <a:pos x="12" y="24"/>
                    </a:cxn>
                    <a:cxn ang="0">
                      <a:pos x="30" y="18"/>
                    </a:cxn>
                    <a:cxn ang="0">
                      <a:pos x="48" y="18"/>
                    </a:cxn>
                    <a:cxn ang="0">
                      <a:pos x="66" y="18"/>
                    </a:cxn>
                    <a:cxn ang="0">
                      <a:pos x="84" y="12"/>
                    </a:cxn>
                    <a:cxn ang="0">
                      <a:pos x="102" y="12"/>
                    </a:cxn>
                    <a:cxn ang="0">
                      <a:pos x="120" y="6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6"/>
                    </a:cxn>
                    <a:cxn ang="0">
                      <a:pos x="228" y="6"/>
                    </a:cxn>
                    <a:cxn ang="0">
                      <a:pos x="246" y="6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6"/>
                    </a:cxn>
                    <a:cxn ang="0">
                      <a:pos x="480" y="6"/>
                    </a:cxn>
                    <a:cxn ang="0">
                      <a:pos x="498" y="6"/>
                    </a:cxn>
                    <a:cxn ang="0">
                      <a:pos x="516" y="6"/>
                    </a:cxn>
                    <a:cxn ang="0">
                      <a:pos x="534" y="6"/>
                    </a:cxn>
                    <a:cxn ang="0">
                      <a:pos x="552" y="6"/>
                    </a:cxn>
                    <a:cxn ang="0">
                      <a:pos x="570" y="6"/>
                    </a:cxn>
                    <a:cxn ang="0">
                      <a:pos x="588" y="6"/>
                    </a:cxn>
                    <a:cxn ang="0">
                      <a:pos x="606" y="6"/>
                    </a:cxn>
                    <a:cxn ang="0">
                      <a:pos x="624" y="12"/>
                    </a:cxn>
                    <a:cxn ang="0">
                      <a:pos x="642" y="12"/>
                    </a:cxn>
                    <a:cxn ang="0">
                      <a:pos x="660" y="12"/>
                    </a:cxn>
                    <a:cxn ang="0">
                      <a:pos x="678" y="12"/>
                    </a:cxn>
                    <a:cxn ang="0">
                      <a:pos x="696" y="12"/>
                    </a:cxn>
                    <a:cxn ang="0">
                      <a:pos x="714" y="12"/>
                    </a:cxn>
                    <a:cxn ang="0">
                      <a:pos x="732" y="12"/>
                    </a:cxn>
                    <a:cxn ang="0">
                      <a:pos x="750" y="12"/>
                    </a:cxn>
                  </a:cxnLst>
                  <a:rect l="0" t="0" r="r" b="b"/>
                  <a:pathLst>
                    <a:path w="762" h="24">
                      <a:moveTo>
                        <a:pt x="0" y="24"/>
                      </a:moveTo>
                      <a:lnTo>
                        <a:pt x="6" y="24"/>
                      </a:lnTo>
                      <a:lnTo>
                        <a:pt x="12" y="24"/>
                      </a:lnTo>
                      <a:lnTo>
                        <a:pt x="18" y="24"/>
                      </a:lnTo>
                      <a:lnTo>
                        <a:pt x="24" y="18"/>
                      </a:lnTo>
                      <a:lnTo>
                        <a:pt x="30" y="18"/>
                      </a:lnTo>
                      <a:lnTo>
                        <a:pt x="36" y="18"/>
                      </a:lnTo>
                      <a:lnTo>
                        <a:pt x="42" y="18"/>
                      </a:lnTo>
                      <a:lnTo>
                        <a:pt x="48" y="18"/>
                      </a:lnTo>
                      <a:lnTo>
                        <a:pt x="54" y="18"/>
                      </a:lnTo>
                      <a:lnTo>
                        <a:pt x="60" y="18"/>
                      </a:lnTo>
                      <a:lnTo>
                        <a:pt x="66" y="18"/>
                      </a:lnTo>
                      <a:lnTo>
                        <a:pt x="72" y="18"/>
                      </a:lnTo>
                      <a:lnTo>
                        <a:pt x="78" y="12"/>
                      </a:lnTo>
                      <a:lnTo>
                        <a:pt x="84" y="12"/>
                      </a:lnTo>
                      <a:lnTo>
                        <a:pt x="90" y="12"/>
                      </a:lnTo>
                      <a:lnTo>
                        <a:pt x="96" y="12"/>
                      </a:lnTo>
                      <a:lnTo>
                        <a:pt x="102" y="12"/>
                      </a:lnTo>
                      <a:lnTo>
                        <a:pt x="108" y="6"/>
                      </a:lnTo>
                      <a:lnTo>
                        <a:pt x="114" y="6"/>
                      </a:lnTo>
                      <a:lnTo>
                        <a:pt x="120" y="6"/>
                      </a:lnTo>
                      <a:lnTo>
                        <a:pt x="126" y="6"/>
                      </a:lnTo>
                      <a:lnTo>
                        <a:pt x="132" y="6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6"/>
                      </a:lnTo>
                      <a:lnTo>
                        <a:pt x="210" y="6"/>
                      </a:lnTo>
                      <a:lnTo>
                        <a:pt x="216" y="6"/>
                      </a:lnTo>
                      <a:lnTo>
                        <a:pt x="222" y="6"/>
                      </a:lnTo>
                      <a:lnTo>
                        <a:pt x="228" y="6"/>
                      </a:lnTo>
                      <a:lnTo>
                        <a:pt x="234" y="6"/>
                      </a:lnTo>
                      <a:lnTo>
                        <a:pt x="240" y="6"/>
                      </a:lnTo>
                      <a:lnTo>
                        <a:pt x="246" y="6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6"/>
                      </a:lnTo>
                      <a:lnTo>
                        <a:pt x="456" y="6"/>
                      </a:lnTo>
                      <a:lnTo>
                        <a:pt x="462" y="6"/>
                      </a:lnTo>
                      <a:lnTo>
                        <a:pt x="468" y="6"/>
                      </a:lnTo>
                      <a:lnTo>
                        <a:pt x="474" y="6"/>
                      </a:lnTo>
                      <a:lnTo>
                        <a:pt x="480" y="6"/>
                      </a:lnTo>
                      <a:lnTo>
                        <a:pt x="486" y="6"/>
                      </a:lnTo>
                      <a:lnTo>
                        <a:pt x="492" y="6"/>
                      </a:lnTo>
                      <a:lnTo>
                        <a:pt x="498" y="6"/>
                      </a:lnTo>
                      <a:lnTo>
                        <a:pt x="504" y="6"/>
                      </a:lnTo>
                      <a:lnTo>
                        <a:pt x="510" y="6"/>
                      </a:lnTo>
                      <a:lnTo>
                        <a:pt x="516" y="6"/>
                      </a:lnTo>
                      <a:lnTo>
                        <a:pt x="522" y="6"/>
                      </a:lnTo>
                      <a:lnTo>
                        <a:pt x="528" y="6"/>
                      </a:lnTo>
                      <a:lnTo>
                        <a:pt x="534" y="6"/>
                      </a:lnTo>
                      <a:lnTo>
                        <a:pt x="540" y="6"/>
                      </a:lnTo>
                      <a:lnTo>
                        <a:pt x="546" y="6"/>
                      </a:lnTo>
                      <a:lnTo>
                        <a:pt x="552" y="6"/>
                      </a:lnTo>
                      <a:lnTo>
                        <a:pt x="558" y="6"/>
                      </a:lnTo>
                      <a:lnTo>
                        <a:pt x="564" y="6"/>
                      </a:lnTo>
                      <a:lnTo>
                        <a:pt x="570" y="6"/>
                      </a:lnTo>
                      <a:lnTo>
                        <a:pt x="576" y="6"/>
                      </a:lnTo>
                      <a:lnTo>
                        <a:pt x="582" y="6"/>
                      </a:lnTo>
                      <a:lnTo>
                        <a:pt x="588" y="6"/>
                      </a:lnTo>
                      <a:lnTo>
                        <a:pt x="594" y="6"/>
                      </a:lnTo>
                      <a:lnTo>
                        <a:pt x="600" y="6"/>
                      </a:lnTo>
                      <a:lnTo>
                        <a:pt x="606" y="6"/>
                      </a:lnTo>
                      <a:lnTo>
                        <a:pt x="612" y="6"/>
                      </a:lnTo>
                      <a:lnTo>
                        <a:pt x="618" y="6"/>
                      </a:lnTo>
                      <a:lnTo>
                        <a:pt x="624" y="12"/>
                      </a:lnTo>
                      <a:lnTo>
                        <a:pt x="630" y="12"/>
                      </a:lnTo>
                      <a:lnTo>
                        <a:pt x="636" y="12"/>
                      </a:lnTo>
                      <a:lnTo>
                        <a:pt x="642" y="12"/>
                      </a:lnTo>
                      <a:lnTo>
                        <a:pt x="648" y="12"/>
                      </a:lnTo>
                      <a:lnTo>
                        <a:pt x="654" y="12"/>
                      </a:lnTo>
                      <a:lnTo>
                        <a:pt x="660" y="12"/>
                      </a:lnTo>
                      <a:lnTo>
                        <a:pt x="666" y="12"/>
                      </a:lnTo>
                      <a:lnTo>
                        <a:pt x="672" y="12"/>
                      </a:lnTo>
                      <a:lnTo>
                        <a:pt x="678" y="12"/>
                      </a:lnTo>
                      <a:lnTo>
                        <a:pt x="684" y="12"/>
                      </a:lnTo>
                      <a:lnTo>
                        <a:pt x="690" y="12"/>
                      </a:lnTo>
                      <a:lnTo>
                        <a:pt x="696" y="12"/>
                      </a:lnTo>
                      <a:lnTo>
                        <a:pt x="702" y="12"/>
                      </a:lnTo>
                      <a:lnTo>
                        <a:pt x="708" y="12"/>
                      </a:lnTo>
                      <a:lnTo>
                        <a:pt x="714" y="12"/>
                      </a:lnTo>
                      <a:lnTo>
                        <a:pt x="720" y="12"/>
                      </a:lnTo>
                      <a:lnTo>
                        <a:pt x="726" y="12"/>
                      </a:lnTo>
                      <a:lnTo>
                        <a:pt x="732" y="12"/>
                      </a:lnTo>
                      <a:lnTo>
                        <a:pt x="738" y="12"/>
                      </a:lnTo>
                      <a:lnTo>
                        <a:pt x="744" y="12"/>
                      </a:lnTo>
                      <a:lnTo>
                        <a:pt x="750" y="12"/>
                      </a:lnTo>
                      <a:lnTo>
                        <a:pt x="756" y="12"/>
                      </a:lnTo>
                      <a:lnTo>
                        <a:pt x="762" y="12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23" name="Freeform 651"/>
                <p:cNvSpPr>
                  <a:spLocks/>
                </p:cNvSpPr>
                <p:nvPr/>
              </p:nvSpPr>
              <p:spPr bwMode="auto">
                <a:xfrm>
                  <a:off x="3318" y="2232"/>
                  <a:ext cx="414" cy="12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6"/>
                    </a:cxn>
                    <a:cxn ang="0">
                      <a:pos x="114" y="6"/>
                    </a:cxn>
                    <a:cxn ang="0">
                      <a:pos x="126" y="6"/>
                    </a:cxn>
                    <a:cxn ang="0">
                      <a:pos x="138" y="6"/>
                    </a:cxn>
                    <a:cxn ang="0">
                      <a:pos x="150" y="6"/>
                    </a:cxn>
                    <a:cxn ang="0">
                      <a:pos x="162" y="6"/>
                    </a:cxn>
                    <a:cxn ang="0">
                      <a:pos x="174" y="6"/>
                    </a:cxn>
                    <a:cxn ang="0">
                      <a:pos x="186" y="6"/>
                    </a:cxn>
                    <a:cxn ang="0">
                      <a:pos x="198" y="6"/>
                    </a:cxn>
                    <a:cxn ang="0">
                      <a:pos x="210" y="6"/>
                    </a:cxn>
                    <a:cxn ang="0">
                      <a:pos x="222" y="6"/>
                    </a:cxn>
                    <a:cxn ang="0">
                      <a:pos x="234" y="6"/>
                    </a:cxn>
                    <a:cxn ang="0">
                      <a:pos x="246" y="6"/>
                    </a:cxn>
                    <a:cxn ang="0">
                      <a:pos x="258" y="12"/>
                    </a:cxn>
                    <a:cxn ang="0">
                      <a:pos x="270" y="12"/>
                    </a:cxn>
                    <a:cxn ang="0">
                      <a:pos x="282" y="12"/>
                    </a:cxn>
                    <a:cxn ang="0">
                      <a:pos x="294" y="12"/>
                    </a:cxn>
                    <a:cxn ang="0">
                      <a:pos x="306" y="12"/>
                    </a:cxn>
                    <a:cxn ang="0">
                      <a:pos x="318" y="12"/>
                    </a:cxn>
                    <a:cxn ang="0">
                      <a:pos x="330" y="12"/>
                    </a:cxn>
                    <a:cxn ang="0">
                      <a:pos x="342" y="12"/>
                    </a:cxn>
                    <a:cxn ang="0">
                      <a:pos x="354" y="12"/>
                    </a:cxn>
                    <a:cxn ang="0">
                      <a:pos x="366" y="12"/>
                    </a:cxn>
                    <a:cxn ang="0">
                      <a:pos x="378" y="12"/>
                    </a:cxn>
                    <a:cxn ang="0">
                      <a:pos x="390" y="12"/>
                    </a:cxn>
                    <a:cxn ang="0">
                      <a:pos x="402" y="12"/>
                    </a:cxn>
                    <a:cxn ang="0">
                      <a:pos x="414" y="12"/>
                    </a:cxn>
                  </a:cxnLst>
                  <a:rect l="0" t="0" r="r" b="b"/>
                  <a:pathLst>
                    <a:path w="414" h="1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6"/>
                      </a:lnTo>
                      <a:lnTo>
                        <a:pt x="102" y="6"/>
                      </a:lnTo>
                      <a:lnTo>
                        <a:pt x="108" y="6"/>
                      </a:lnTo>
                      <a:lnTo>
                        <a:pt x="114" y="6"/>
                      </a:lnTo>
                      <a:lnTo>
                        <a:pt x="120" y="6"/>
                      </a:lnTo>
                      <a:lnTo>
                        <a:pt x="126" y="6"/>
                      </a:lnTo>
                      <a:lnTo>
                        <a:pt x="132" y="6"/>
                      </a:lnTo>
                      <a:lnTo>
                        <a:pt x="138" y="6"/>
                      </a:lnTo>
                      <a:lnTo>
                        <a:pt x="144" y="6"/>
                      </a:lnTo>
                      <a:lnTo>
                        <a:pt x="150" y="6"/>
                      </a:lnTo>
                      <a:lnTo>
                        <a:pt x="156" y="6"/>
                      </a:lnTo>
                      <a:lnTo>
                        <a:pt x="162" y="6"/>
                      </a:lnTo>
                      <a:lnTo>
                        <a:pt x="168" y="6"/>
                      </a:lnTo>
                      <a:lnTo>
                        <a:pt x="174" y="6"/>
                      </a:lnTo>
                      <a:lnTo>
                        <a:pt x="180" y="6"/>
                      </a:lnTo>
                      <a:lnTo>
                        <a:pt x="186" y="6"/>
                      </a:lnTo>
                      <a:lnTo>
                        <a:pt x="192" y="6"/>
                      </a:lnTo>
                      <a:lnTo>
                        <a:pt x="198" y="6"/>
                      </a:lnTo>
                      <a:lnTo>
                        <a:pt x="204" y="6"/>
                      </a:lnTo>
                      <a:lnTo>
                        <a:pt x="210" y="6"/>
                      </a:lnTo>
                      <a:lnTo>
                        <a:pt x="216" y="6"/>
                      </a:lnTo>
                      <a:lnTo>
                        <a:pt x="222" y="6"/>
                      </a:lnTo>
                      <a:lnTo>
                        <a:pt x="228" y="6"/>
                      </a:lnTo>
                      <a:lnTo>
                        <a:pt x="234" y="6"/>
                      </a:lnTo>
                      <a:lnTo>
                        <a:pt x="240" y="6"/>
                      </a:lnTo>
                      <a:lnTo>
                        <a:pt x="246" y="6"/>
                      </a:lnTo>
                      <a:lnTo>
                        <a:pt x="252" y="6"/>
                      </a:lnTo>
                      <a:lnTo>
                        <a:pt x="258" y="12"/>
                      </a:lnTo>
                      <a:lnTo>
                        <a:pt x="264" y="12"/>
                      </a:lnTo>
                      <a:lnTo>
                        <a:pt x="270" y="12"/>
                      </a:lnTo>
                      <a:lnTo>
                        <a:pt x="276" y="12"/>
                      </a:lnTo>
                      <a:lnTo>
                        <a:pt x="282" y="12"/>
                      </a:lnTo>
                      <a:lnTo>
                        <a:pt x="288" y="12"/>
                      </a:lnTo>
                      <a:lnTo>
                        <a:pt x="294" y="12"/>
                      </a:lnTo>
                      <a:lnTo>
                        <a:pt x="300" y="12"/>
                      </a:lnTo>
                      <a:lnTo>
                        <a:pt x="306" y="12"/>
                      </a:lnTo>
                      <a:lnTo>
                        <a:pt x="312" y="12"/>
                      </a:lnTo>
                      <a:lnTo>
                        <a:pt x="318" y="12"/>
                      </a:lnTo>
                      <a:lnTo>
                        <a:pt x="324" y="12"/>
                      </a:lnTo>
                      <a:lnTo>
                        <a:pt x="330" y="12"/>
                      </a:lnTo>
                      <a:lnTo>
                        <a:pt x="336" y="12"/>
                      </a:lnTo>
                      <a:lnTo>
                        <a:pt x="342" y="12"/>
                      </a:lnTo>
                      <a:lnTo>
                        <a:pt x="348" y="12"/>
                      </a:lnTo>
                      <a:lnTo>
                        <a:pt x="354" y="12"/>
                      </a:lnTo>
                      <a:lnTo>
                        <a:pt x="360" y="12"/>
                      </a:lnTo>
                      <a:lnTo>
                        <a:pt x="366" y="12"/>
                      </a:lnTo>
                      <a:lnTo>
                        <a:pt x="372" y="12"/>
                      </a:lnTo>
                      <a:lnTo>
                        <a:pt x="378" y="12"/>
                      </a:lnTo>
                      <a:lnTo>
                        <a:pt x="384" y="12"/>
                      </a:lnTo>
                      <a:lnTo>
                        <a:pt x="390" y="12"/>
                      </a:lnTo>
                      <a:lnTo>
                        <a:pt x="396" y="12"/>
                      </a:lnTo>
                      <a:lnTo>
                        <a:pt x="402" y="12"/>
                      </a:lnTo>
                      <a:lnTo>
                        <a:pt x="408" y="12"/>
                      </a:lnTo>
                      <a:lnTo>
                        <a:pt x="414" y="12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24" name="Freeform 652"/>
                <p:cNvSpPr>
                  <a:spLocks/>
                </p:cNvSpPr>
                <p:nvPr/>
              </p:nvSpPr>
              <p:spPr bwMode="auto">
                <a:xfrm>
                  <a:off x="1032" y="1854"/>
                  <a:ext cx="726" cy="228"/>
                </a:xfrm>
                <a:custGeom>
                  <a:avLst/>
                  <a:gdLst/>
                  <a:ahLst/>
                  <a:cxnLst>
                    <a:cxn ang="0">
                      <a:pos x="6" y="210"/>
                    </a:cxn>
                    <a:cxn ang="0">
                      <a:pos x="24" y="174"/>
                    </a:cxn>
                    <a:cxn ang="0">
                      <a:pos x="36" y="138"/>
                    </a:cxn>
                    <a:cxn ang="0">
                      <a:pos x="42" y="102"/>
                    </a:cxn>
                    <a:cxn ang="0">
                      <a:pos x="54" y="84"/>
                    </a:cxn>
                    <a:cxn ang="0">
                      <a:pos x="78" y="102"/>
                    </a:cxn>
                    <a:cxn ang="0">
                      <a:pos x="96" y="126"/>
                    </a:cxn>
                    <a:cxn ang="0">
                      <a:pos x="108" y="150"/>
                    </a:cxn>
                    <a:cxn ang="0">
                      <a:pos x="126" y="150"/>
                    </a:cxn>
                    <a:cxn ang="0">
                      <a:pos x="144" y="150"/>
                    </a:cxn>
                    <a:cxn ang="0">
                      <a:pos x="162" y="138"/>
                    </a:cxn>
                    <a:cxn ang="0">
                      <a:pos x="186" y="138"/>
                    </a:cxn>
                    <a:cxn ang="0">
                      <a:pos x="192" y="144"/>
                    </a:cxn>
                    <a:cxn ang="0">
                      <a:pos x="210" y="144"/>
                    </a:cxn>
                    <a:cxn ang="0">
                      <a:pos x="228" y="132"/>
                    </a:cxn>
                    <a:cxn ang="0">
                      <a:pos x="246" y="126"/>
                    </a:cxn>
                    <a:cxn ang="0">
                      <a:pos x="264" y="132"/>
                    </a:cxn>
                    <a:cxn ang="0">
                      <a:pos x="282" y="126"/>
                    </a:cxn>
                    <a:cxn ang="0">
                      <a:pos x="300" y="108"/>
                    </a:cxn>
                    <a:cxn ang="0">
                      <a:pos x="318" y="84"/>
                    </a:cxn>
                    <a:cxn ang="0">
                      <a:pos x="336" y="66"/>
                    </a:cxn>
                    <a:cxn ang="0">
                      <a:pos x="354" y="60"/>
                    </a:cxn>
                    <a:cxn ang="0">
                      <a:pos x="372" y="66"/>
                    </a:cxn>
                    <a:cxn ang="0">
                      <a:pos x="390" y="66"/>
                    </a:cxn>
                    <a:cxn ang="0">
                      <a:pos x="408" y="60"/>
                    </a:cxn>
                    <a:cxn ang="0">
                      <a:pos x="426" y="60"/>
                    </a:cxn>
                    <a:cxn ang="0">
                      <a:pos x="444" y="60"/>
                    </a:cxn>
                    <a:cxn ang="0">
                      <a:pos x="462" y="54"/>
                    </a:cxn>
                    <a:cxn ang="0">
                      <a:pos x="480" y="54"/>
                    </a:cxn>
                    <a:cxn ang="0">
                      <a:pos x="498" y="48"/>
                    </a:cxn>
                    <a:cxn ang="0">
                      <a:pos x="516" y="42"/>
                    </a:cxn>
                    <a:cxn ang="0">
                      <a:pos x="534" y="42"/>
                    </a:cxn>
                    <a:cxn ang="0">
                      <a:pos x="552" y="36"/>
                    </a:cxn>
                    <a:cxn ang="0">
                      <a:pos x="570" y="36"/>
                    </a:cxn>
                    <a:cxn ang="0">
                      <a:pos x="588" y="24"/>
                    </a:cxn>
                    <a:cxn ang="0">
                      <a:pos x="606" y="18"/>
                    </a:cxn>
                    <a:cxn ang="0">
                      <a:pos x="624" y="6"/>
                    </a:cxn>
                    <a:cxn ang="0">
                      <a:pos x="642" y="0"/>
                    </a:cxn>
                    <a:cxn ang="0">
                      <a:pos x="660" y="6"/>
                    </a:cxn>
                    <a:cxn ang="0">
                      <a:pos x="678" y="12"/>
                    </a:cxn>
                    <a:cxn ang="0">
                      <a:pos x="696" y="18"/>
                    </a:cxn>
                    <a:cxn ang="0">
                      <a:pos x="714" y="24"/>
                    </a:cxn>
                  </a:cxnLst>
                  <a:rect l="0" t="0" r="r" b="b"/>
                  <a:pathLst>
                    <a:path w="726" h="228">
                      <a:moveTo>
                        <a:pt x="0" y="228"/>
                      </a:moveTo>
                      <a:lnTo>
                        <a:pt x="0" y="210"/>
                      </a:lnTo>
                      <a:lnTo>
                        <a:pt x="6" y="210"/>
                      </a:lnTo>
                      <a:lnTo>
                        <a:pt x="12" y="204"/>
                      </a:lnTo>
                      <a:lnTo>
                        <a:pt x="24" y="192"/>
                      </a:lnTo>
                      <a:lnTo>
                        <a:pt x="24" y="174"/>
                      </a:lnTo>
                      <a:lnTo>
                        <a:pt x="30" y="168"/>
                      </a:lnTo>
                      <a:lnTo>
                        <a:pt x="30" y="144"/>
                      </a:lnTo>
                      <a:lnTo>
                        <a:pt x="36" y="138"/>
                      </a:lnTo>
                      <a:lnTo>
                        <a:pt x="36" y="120"/>
                      </a:lnTo>
                      <a:lnTo>
                        <a:pt x="42" y="114"/>
                      </a:lnTo>
                      <a:lnTo>
                        <a:pt x="42" y="102"/>
                      </a:lnTo>
                      <a:lnTo>
                        <a:pt x="48" y="102"/>
                      </a:lnTo>
                      <a:lnTo>
                        <a:pt x="54" y="96"/>
                      </a:lnTo>
                      <a:lnTo>
                        <a:pt x="54" y="84"/>
                      </a:lnTo>
                      <a:lnTo>
                        <a:pt x="60" y="84"/>
                      </a:lnTo>
                      <a:lnTo>
                        <a:pt x="66" y="90"/>
                      </a:lnTo>
                      <a:lnTo>
                        <a:pt x="78" y="102"/>
                      </a:lnTo>
                      <a:lnTo>
                        <a:pt x="78" y="108"/>
                      </a:lnTo>
                      <a:lnTo>
                        <a:pt x="84" y="114"/>
                      </a:lnTo>
                      <a:lnTo>
                        <a:pt x="96" y="126"/>
                      </a:lnTo>
                      <a:lnTo>
                        <a:pt x="96" y="132"/>
                      </a:lnTo>
                      <a:lnTo>
                        <a:pt x="108" y="144"/>
                      </a:lnTo>
                      <a:lnTo>
                        <a:pt x="108" y="150"/>
                      </a:lnTo>
                      <a:lnTo>
                        <a:pt x="114" y="150"/>
                      </a:lnTo>
                      <a:lnTo>
                        <a:pt x="120" y="150"/>
                      </a:lnTo>
                      <a:lnTo>
                        <a:pt x="126" y="150"/>
                      </a:lnTo>
                      <a:lnTo>
                        <a:pt x="132" y="150"/>
                      </a:lnTo>
                      <a:lnTo>
                        <a:pt x="138" y="150"/>
                      </a:lnTo>
                      <a:lnTo>
                        <a:pt x="144" y="150"/>
                      </a:lnTo>
                      <a:lnTo>
                        <a:pt x="150" y="144"/>
                      </a:lnTo>
                      <a:lnTo>
                        <a:pt x="156" y="144"/>
                      </a:lnTo>
                      <a:lnTo>
                        <a:pt x="162" y="138"/>
                      </a:lnTo>
                      <a:lnTo>
                        <a:pt x="168" y="138"/>
                      </a:lnTo>
                      <a:lnTo>
                        <a:pt x="174" y="138"/>
                      </a:lnTo>
                      <a:lnTo>
                        <a:pt x="186" y="138"/>
                      </a:lnTo>
                      <a:lnTo>
                        <a:pt x="180" y="138"/>
                      </a:lnTo>
                      <a:lnTo>
                        <a:pt x="186" y="138"/>
                      </a:lnTo>
                      <a:lnTo>
                        <a:pt x="192" y="144"/>
                      </a:lnTo>
                      <a:lnTo>
                        <a:pt x="198" y="144"/>
                      </a:lnTo>
                      <a:lnTo>
                        <a:pt x="204" y="144"/>
                      </a:lnTo>
                      <a:lnTo>
                        <a:pt x="210" y="144"/>
                      </a:lnTo>
                      <a:lnTo>
                        <a:pt x="216" y="138"/>
                      </a:lnTo>
                      <a:lnTo>
                        <a:pt x="222" y="132"/>
                      </a:lnTo>
                      <a:lnTo>
                        <a:pt x="228" y="132"/>
                      </a:lnTo>
                      <a:lnTo>
                        <a:pt x="234" y="126"/>
                      </a:lnTo>
                      <a:lnTo>
                        <a:pt x="240" y="126"/>
                      </a:lnTo>
                      <a:lnTo>
                        <a:pt x="246" y="126"/>
                      </a:lnTo>
                      <a:lnTo>
                        <a:pt x="252" y="126"/>
                      </a:lnTo>
                      <a:lnTo>
                        <a:pt x="258" y="126"/>
                      </a:lnTo>
                      <a:lnTo>
                        <a:pt x="264" y="132"/>
                      </a:lnTo>
                      <a:lnTo>
                        <a:pt x="270" y="132"/>
                      </a:lnTo>
                      <a:lnTo>
                        <a:pt x="276" y="132"/>
                      </a:lnTo>
                      <a:lnTo>
                        <a:pt x="282" y="126"/>
                      </a:lnTo>
                      <a:lnTo>
                        <a:pt x="288" y="120"/>
                      </a:lnTo>
                      <a:lnTo>
                        <a:pt x="294" y="114"/>
                      </a:lnTo>
                      <a:lnTo>
                        <a:pt x="300" y="108"/>
                      </a:lnTo>
                      <a:lnTo>
                        <a:pt x="312" y="96"/>
                      </a:lnTo>
                      <a:lnTo>
                        <a:pt x="312" y="90"/>
                      </a:lnTo>
                      <a:lnTo>
                        <a:pt x="318" y="84"/>
                      </a:lnTo>
                      <a:lnTo>
                        <a:pt x="324" y="78"/>
                      </a:lnTo>
                      <a:lnTo>
                        <a:pt x="330" y="72"/>
                      </a:lnTo>
                      <a:lnTo>
                        <a:pt x="336" y="66"/>
                      </a:lnTo>
                      <a:lnTo>
                        <a:pt x="342" y="66"/>
                      </a:lnTo>
                      <a:lnTo>
                        <a:pt x="348" y="60"/>
                      </a:lnTo>
                      <a:lnTo>
                        <a:pt x="354" y="60"/>
                      </a:lnTo>
                      <a:lnTo>
                        <a:pt x="360" y="60"/>
                      </a:lnTo>
                      <a:lnTo>
                        <a:pt x="366" y="66"/>
                      </a:lnTo>
                      <a:lnTo>
                        <a:pt x="372" y="66"/>
                      </a:lnTo>
                      <a:lnTo>
                        <a:pt x="378" y="66"/>
                      </a:lnTo>
                      <a:lnTo>
                        <a:pt x="384" y="66"/>
                      </a:lnTo>
                      <a:lnTo>
                        <a:pt x="390" y="66"/>
                      </a:lnTo>
                      <a:lnTo>
                        <a:pt x="396" y="66"/>
                      </a:lnTo>
                      <a:lnTo>
                        <a:pt x="402" y="66"/>
                      </a:lnTo>
                      <a:lnTo>
                        <a:pt x="408" y="60"/>
                      </a:lnTo>
                      <a:lnTo>
                        <a:pt x="414" y="60"/>
                      </a:lnTo>
                      <a:lnTo>
                        <a:pt x="420" y="60"/>
                      </a:lnTo>
                      <a:lnTo>
                        <a:pt x="426" y="60"/>
                      </a:lnTo>
                      <a:lnTo>
                        <a:pt x="432" y="60"/>
                      </a:lnTo>
                      <a:lnTo>
                        <a:pt x="438" y="60"/>
                      </a:lnTo>
                      <a:lnTo>
                        <a:pt x="444" y="60"/>
                      </a:lnTo>
                      <a:lnTo>
                        <a:pt x="450" y="54"/>
                      </a:lnTo>
                      <a:lnTo>
                        <a:pt x="456" y="54"/>
                      </a:lnTo>
                      <a:lnTo>
                        <a:pt x="462" y="54"/>
                      </a:lnTo>
                      <a:lnTo>
                        <a:pt x="468" y="54"/>
                      </a:lnTo>
                      <a:lnTo>
                        <a:pt x="474" y="54"/>
                      </a:lnTo>
                      <a:lnTo>
                        <a:pt x="480" y="54"/>
                      </a:lnTo>
                      <a:lnTo>
                        <a:pt x="486" y="54"/>
                      </a:lnTo>
                      <a:lnTo>
                        <a:pt x="492" y="54"/>
                      </a:lnTo>
                      <a:lnTo>
                        <a:pt x="498" y="48"/>
                      </a:lnTo>
                      <a:lnTo>
                        <a:pt x="504" y="48"/>
                      </a:lnTo>
                      <a:lnTo>
                        <a:pt x="510" y="48"/>
                      </a:lnTo>
                      <a:lnTo>
                        <a:pt x="516" y="42"/>
                      </a:lnTo>
                      <a:lnTo>
                        <a:pt x="522" y="42"/>
                      </a:lnTo>
                      <a:lnTo>
                        <a:pt x="528" y="42"/>
                      </a:lnTo>
                      <a:lnTo>
                        <a:pt x="534" y="42"/>
                      </a:lnTo>
                      <a:lnTo>
                        <a:pt x="540" y="42"/>
                      </a:lnTo>
                      <a:lnTo>
                        <a:pt x="546" y="42"/>
                      </a:lnTo>
                      <a:lnTo>
                        <a:pt x="552" y="36"/>
                      </a:lnTo>
                      <a:lnTo>
                        <a:pt x="558" y="36"/>
                      </a:lnTo>
                      <a:lnTo>
                        <a:pt x="564" y="36"/>
                      </a:lnTo>
                      <a:lnTo>
                        <a:pt x="570" y="36"/>
                      </a:lnTo>
                      <a:lnTo>
                        <a:pt x="576" y="30"/>
                      </a:lnTo>
                      <a:lnTo>
                        <a:pt x="582" y="30"/>
                      </a:lnTo>
                      <a:lnTo>
                        <a:pt x="588" y="24"/>
                      </a:lnTo>
                      <a:lnTo>
                        <a:pt x="594" y="24"/>
                      </a:lnTo>
                      <a:lnTo>
                        <a:pt x="600" y="18"/>
                      </a:lnTo>
                      <a:lnTo>
                        <a:pt x="606" y="18"/>
                      </a:lnTo>
                      <a:lnTo>
                        <a:pt x="612" y="12"/>
                      </a:lnTo>
                      <a:lnTo>
                        <a:pt x="618" y="12"/>
                      </a:lnTo>
                      <a:lnTo>
                        <a:pt x="624" y="6"/>
                      </a:lnTo>
                      <a:lnTo>
                        <a:pt x="630" y="6"/>
                      </a:lnTo>
                      <a:lnTo>
                        <a:pt x="636" y="6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6"/>
                      </a:lnTo>
                      <a:lnTo>
                        <a:pt x="666" y="6"/>
                      </a:lnTo>
                      <a:lnTo>
                        <a:pt x="672" y="6"/>
                      </a:lnTo>
                      <a:lnTo>
                        <a:pt x="678" y="12"/>
                      </a:lnTo>
                      <a:lnTo>
                        <a:pt x="684" y="12"/>
                      </a:lnTo>
                      <a:lnTo>
                        <a:pt x="690" y="18"/>
                      </a:lnTo>
                      <a:lnTo>
                        <a:pt x="696" y="18"/>
                      </a:lnTo>
                      <a:lnTo>
                        <a:pt x="702" y="18"/>
                      </a:lnTo>
                      <a:lnTo>
                        <a:pt x="708" y="24"/>
                      </a:lnTo>
                      <a:lnTo>
                        <a:pt x="714" y="24"/>
                      </a:lnTo>
                      <a:lnTo>
                        <a:pt x="720" y="30"/>
                      </a:lnTo>
                      <a:lnTo>
                        <a:pt x="726" y="30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25" name="Freeform 653"/>
                <p:cNvSpPr>
                  <a:spLocks/>
                </p:cNvSpPr>
                <p:nvPr/>
              </p:nvSpPr>
              <p:spPr bwMode="auto">
                <a:xfrm>
                  <a:off x="1758" y="1884"/>
                  <a:ext cx="762" cy="318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30" y="12"/>
                    </a:cxn>
                    <a:cxn ang="0">
                      <a:pos x="48" y="18"/>
                    </a:cxn>
                    <a:cxn ang="0">
                      <a:pos x="66" y="24"/>
                    </a:cxn>
                    <a:cxn ang="0">
                      <a:pos x="84" y="24"/>
                    </a:cxn>
                    <a:cxn ang="0">
                      <a:pos x="102" y="30"/>
                    </a:cxn>
                    <a:cxn ang="0">
                      <a:pos x="120" y="42"/>
                    </a:cxn>
                    <a:cxn ang="0">
                      <a:pos x="138" y="54"/>
                    </a:cxn>
                    <a:cxn ang="0">
                      <a:pos x="156" y="66"/>
                    </a:cxn>
                    <a:cxn ang="0">
                      <a:pos x="174" y="72"/>
                    </a:cxn>
                    <a:cxn ang="0">
                      <a:pos x="192" y="84"/>
                    </a:cxn>
                    <a:cxn ang="0">
                      <a:pos x="210" y="90"/>
                    </a:cxn>
                    <a:cxn ang="0">
                      <a:pos x="228" y="96"/>
                    </a:cxn>
                    <a:cxn ang="0">
                      <a:pos x="246" y="108"/>
                    </a:cxn>
                    <a:cxn ang="0">
                      <a:pos x="264" y="120"/>
                    </a:cxn>
                    <a:cxn ang="0">
                      <a:pos x="282" y="132"/>
                    </a:cxn>
                    <a:cxn ang="0">
                      <a:pos x="300" y="150"/>
                    </a:cxn>
                    <a:cxn ang="0">
                      <a:pos x="318" y="168"/>
                    </a:cxn>
                    <a:cxn ang="0">
                      <a:pos x="336" y="192"/>
                    </a:cxn>
                    <a:cxn ang="0">
                      <a:pos x="354" y="204"/>
                    </a:cxn>
                    <a:cxn ang="0">
                      <a:pos x="372" y="216"/>
                    </a:cxn>
                    <a:cxn ang="0">
                      <a:pos x="390" y="228"/>
                    </a:cxn>
                    <a:cxn ang="0">
                      <a:pos x="408" y="234"/>
                    </a:cxn>
                    <a:cxn ang="0">
                      <a:pos x="426" y="240"/>
                    </a:cxn>
                    <a:cxn ang="0">
                      <a:pos x="444" y="246"/>
                    </a:cxn>
                    <a:cxn ang="0">
                      <a:pos x="462" y="258"/>
                    </a:cxn>
                    <a:cxn ang="0">
                      <a:pos x="480" y="264"/>
                    </a:cxn>
                    <a:cxn ang="0">
                      <a:pos x="498" y="276"/>
                    </a:cxn>
                    <a:cxn ang="0">
                      <a:pos x="516" y="282"/>
                    </a:cxn>
                    <a:cxn ang="0">
                      <a:pos x="534" y="288"/>
                    </a:cxn>
                    <a:cxn ang="0">
                      <a:pos x="552" y="294"/>
                    </a:cxn>
                    <a:cxn ang="0">
                      <a:pos x="570" y="294"/>
                    </a:cxn>
                    <a:cxn ang="0">
                      <a:pos x="588" y="294"/>
                    </a:cxn>
                    <a:cxn ang="0">
                      <a:pos x="606" y="300"/>
                    </a:cxn>
                    <a:cxn ang="0">
                      <a:pos x="624" y="306"/>
                    </a:cxn>
                    <a:cxn ang="0">
                      <a:pos x="642" y="312"/>
                    </a:cxn>
                    <a:cxn ang="0">
                      <a:pos x="660" y="312"/>
                    </a:cxn>
                    <a:cxn ang="0">
                      <a:pos x="678" y="318"/>
                    </a:cxn>
                    <a:cxn ang="0">
                      <a:pos x="696" y="318"/>
                    </a:cxn>
                    <a:cxn ang="0">
                      <a:pos x="714" y="318"/>
                    </a:cxn>
                    <a:cxn ang="0">
                      <a:pos x="732" y="318"/>
                    </a:cxn>
                    <a:cxn ang="0">
                      <a:pos x="750" y="318"/>
                    </a:cxn>
                  </a:cxnLst>
                  <a:rect l="0" t="0" r="r" b="b"/>
                  <a:pathLst>
                    <a:path w="762" h="318">
                      <a:moveTo>
                        <a:pt x="0" y="0"/>
                      </a:moveTo>
                      <a:lnTo>
                        <a:pt x="6" y="6"/>
                      </a:lnTo>
                      <a:lnTo>
                        <a:pt x="12" y="6"/>
                      </a:lnTo>
                      <a:lnTo>
                        <a:pt x="18" y="12"/>
                      </a:lnTo>
                      <a:lnTo>
                        <a:pt x="24" y="12"/>
                      </a:lnTo>
                      <a:lnTo>
                        <a:pt x="30" y="12"/>
                      </a:lnTo>
                      <a:lnTo>
                        <a:pt x="36" y="18"/>
                      </a:lnTo>
                      <a:lnTo>
                        <a:pt x="42" y="18"/>
                      </a:lnTo>
                      <a:lnTo>
                        <a:pt x="48" y="18"/>
                      </a:lnTo>
                      <a:lnTo>
                        <a:pt x="54" y="24"/>
                      </a:lnTo>
                      <a:lnTo>
                        <a:pt x="60" y="24"/>
                      </a:lnTo>
                      <a:lnTo>
                        <a:pt x="66" y="24"/>
                      </a:lnTo>
                      <a:lnTo>
                        <a:pt x="72" y="24"/>
                      </a:lnTo>
                      <a:lnTo>
                        <a:pt x="78" y="24"/>
                      </a:lnTo>
                      <a:lnTo>
                        <a:pt x="84" y="24"/>
                      </a:lnTo>
                      <a:lnTo>
                        <a:pt x="90" y="30"/>
                      </a:lnTo>
                      <a:lnTo>
                        <a:pt x="96" y="30"/>
                      </a:lnTo>
                      <a:lnTo>
                        <a:pt x="102" y="30"/>
                      </a:lnTo>
                      <a:lnTo>
                        <a:pt x="108" y="36"/>
                      </a:lnTo>
                      <a:lnTo>
                        <a:pt x="114" y="36"/>
                      </a:lnTo>
                      <a:lnTo>
                        <a:pt x="120" y="42"/>
                      </a:lnTo>
                      <a:lnTo>
                        <a:pt x="126" y="48"/>
                      </a:lnTo>
                      <a:lnTo>
                        <a:pt x="132" y="48"/>
                      </a:lnTo>
                      <a:lnTo>
                        <a:pt x="138" y="54"/>
                      </a:lnTo>
                      <a:lnTo>
                        <a:pt x="144" y="60"/>
                      </a:lnTo>
                      <a:lnTo>
                        <a:pt x="150" y="60"/>
                      </a:lnTo>
                      <a:lnTo>
                        <a:pt x="156" y="66"/>
                      </a:lnTo>
                      <a:lnTo>
                        <a:pt x="162" y="66"/>
                      </a:lnTo>
                      <a:lnTo>
                        <a:pt x="168" y="72"/>
                      </a:lnTo>
                      <a:lnTo>
                        <a:pt x="174" y="72"/>
                      </a:lnTo>
                      <a:lnTo>
                        <a:pt x="180" y="78"/>
                      </a:lnTo>
                      <a:lnTo>
                        <a:pt x="186" y="78"/>
                      </a:lnTo>
                      <a:lnTo>
                        <a:pt x="192" y="84"/>
                      </a:lnTo>
                      <a:lnTo>
                        <a:pt x="198" y="84"/>
                      </a:lnTo>
                      <a:lnTo>
                        <a:pt x="204" y="84"/>
                      </a:lnTo>
                      <a:lnTo>
                        <a:pt x="210" y="90"/>
                      </a:lnTo>
                      <a:lnTo>
                        <a:pt x="216" y="90"/>
                      </a:lnTo>
                      <a:lnTo>
                        <a:pt x="222" y="96"/>
                      </a:lnTo>
                      <a:lnTo>
                        <a:pt x="228" y="96"/>
                      </a:lnTo>
                      <a:lnTo>
                        <a:pt x="234" y="96"/>
                      </a:lnTo>
                      <a:lnTo>
                        <a:pt x="240" y="102"/>
                      </a:lnTo>
                      <a:lnTo>
                        <a:pt x="246" y="108"/>
                      </a:lnTo>
                      <a:lnTo>
                        <a:pt x="252" y="108"/>
                      </a:lnTo>
                      <a:lnTo>
                        <a:pt x="258" y="114"/>
                      </a:lnTo>
                      <a:lnTo>
                        <a:pt x="264" y="120"/>
                      </a:lnTo>
                      <a:lnTo>
                        <a:pt x="270" y="120"/>
                      </a:lnTo>
                      <a:lnTo>
                        <a:pt x="276" y="126"/>
                      </a:lnTo>
                      <a:lnTo>
                        <a:pt x="282" y="132"/>
                      </a:lnTo>
                      <a:lnTo>
                        <a:pt x="288" y="138"/>
                      </a:lnTo>
                      <a:lnTo>
                        <a:pt x="294" y="144"/>
                      </a:lnTo>
                      <a:lnTo>
                        <a:pt x="300" y="150"/>
                      </a:lnTo>
                      <a:lnTo>
                        <a:pt x="306" y="156"/>
                      </a:lnTo>
                      <a:lnTo>
                        <a:pt x="312" y="162"/>
                      </a:lnTo>
                      <a:lnTo>
                        <a:pt x="318" y="168"/>
                      </a:lnTo>
                      <a:lnTo>
                        <a:pt x="330" y="180"/>
                      </a:lnTo>
                      <a:lnTo>
                        <a:pt x="330" y="186"/>
                      </a:lnTo>
                      <a:lnTo>
                        <a:pt x="336" y="192"/>
                      </a:lnTo>
                      <a:lnTo>
                        <a:pt x="342" y="198"/>
                      </a:lnTo>
                      <a:lnTo>
                        <a:pt x="348" y="204"/>
                      </a:lnTo>
                      <a:lnTo>
                        <a:pt x="354" y="204"/>
                      </a:lnTo>
                      <a:lnTo>
                        <a:pt x="360" y="210"/>
                      </a:lnTo>
                      <a:lnTo>
                        <a:pt x="366" y="216"/>
                      </a:lnTo>
                      <a:lnTo>
                        <a:pt x="372" y="216"/>
                      </a:lnTo>
                      <a:lnTo>
                        <a:pt x="378" y="222"/>
                      </a:lnTo>
                      <a:lnTo>
                        <a:pt x="384" y="228"/>
                      </a:lnTo>
                      <a:lnTo>
                        <a:pt x="390" y="228"/>
                      </a:lnTo>
                      <a:lnTo>
                        <a:pt x="396" y="228"/>
                      </a:lnTo>
                      <a:lnTo>
                        <a:pt x="402" y="234"/>
                      </a:lnTo>
                      <a:lnTo>
                        <a:pt x="408" y="234"/>
                      </a:lnTo>
                      <a:lnTo>
                        <a:pt x="414" y="234"/>
                      </a:lnTo>
                      <a:lnTo>
                        <a:pt x="420" y="240"/>
                      </a:lnTo>
                      <a:lnTo>
                        <a:pt x="426" y="240"/>
                      </a:lnTo>
                      <a:lnTo>
                        <a:pt x="432" y="240"/>
                      </a:lnTo>
                      <a:lnTo>
                        <a:pt x="438" y="246"/>
                      </a:lnTo>
                      <a:lnTo>
                        <a:pt x="444" y="246"/>
                      </a:lnTo>
                      <a:lnTo>
                        <a:pt x="450" y="252"/>
                      </a:lnTo>
                      <a:lnTo>
                        <a:pt x="456" y="252"/>
                      </a:lnTo>
                      <a:lnTo>
                        <a:pt x="462" y="258"/>
                      </a:lnTo>
                      <a:lnTo>
                        <a:pt x="468" y="258"/>
                      </a:lnTo>
                      <a:lnTo>
                        <a:pt x="474" y="264"/>
                      </a:lnTo>
                      <a:lnTo>
                        <a:pt x="480" y="264"/>
                      </a:lnTo>
                      <a:lnTo>
                        <a:pt x="486" y="270"/>
                      </a:lnTo>
                      <a:lnTo>
                        <a:pt x="492" y="270"/>
                      </a:lnTo>
                      <a:lnTo>
                        <a:pt x="498" y="276"/>
                      </a:lnTo>
                      <a:lnTo>
                        <a:pt x="504" y="276"/>
                      </a:lnTo>
                      <a:lnTo>
                        <a:pt x="510" y="282"/>
                      </a:lnTo>
                      <a:lnTo>
                        <a:pt x="516" y="282"/>
                      </a:lnTo>
                      <a:lnTo>
                        <a:pt x="522" y="282"/>
                      </a:lnTo>
                      <a:lnTo>
                        <a:pt x="528" y="288"/>
                      </a:lnTo>
                      <a:lnTo>
                        <a:pt x="534" y="288"/>
                      </a:lnTo>
                      <a:lnTo>
                        <a:pt x="540" y="288"/>
                      </a:lnTo>
                      <a:lnTo>
                        <a:pt x="546" y="288"/>
                      </a:lnTo>
                      <a:lnTo>
                        <a:pt x="552" y="294"/>
                      </a:lnTo>
                      <a:lnTo>
                        <a:pt x="558" y="294"/>
                      </a:lnTo>
                      <a:lnTo>
                        <a:pt x="564" y="294"/>
                      </a:lnTo>
                      <a:lnTo>
                        <a:pt x="570" y="294"/>
                      </a:lnTo>
                      <a:lnTo>
                        <a:pt x="576" y="294"/>
                      </a:lnTo>
                      <a:lnTo>
                        <a:pt x="582" y="294"/>
                      </a:lnTo>
                      <a:lnTo>
                        <a:pt x="588" y="294"/>
                      </a:lnTo>
                      <a:lnTo>
                        <a:pt x="594" y="300"/>
                      </a:lnTo>
                      <a:lnTo>
                        <a:pt x="600" y="300"/>
                      </a:lnTo>
                      <a:lnTo>
                        <a:pt x="606" y="300"/>
                      </a:lnTo>
                      <a:lnTo>
                        <a:pt x="612" y="300"/>
                      </a:lnTo>
                      <a:lnTo>
                        <a:pt x="618" y="300"/>
                      </a:lnTo>
                      <a:lnTo>
                        <a:pt x="624" y="306"/>
                      </a:lnTo>
                      <a:lnTo>
                        <a:pt x="630" y="306"/>
                      </a:lnTo>
                      <a:lnTo>
                        <a:pt x="636" y="306"/>
                      </a:lnTo>
                      <a:lnTo>
                        <a:pt x="642" y="312"/>
                      </a:lnTo>
                      <a:lnTo>
                        <a:pt x="648" y="312"/>
                      </a:lnTo>
                      <a:lnTo>
                        <a:pt x="654" y="312"/>
                      </a:lnTo>
                      <a:lnTo>
                        <a:pt x="660" y="312"/>
                      </a:lnTo>
                      <a:lnTo>
                        <a:pt x="666" y="318"/>
                      </a:lnTo>
                      <a:lnTo>
                        <a:pt x="672" y="318"/>
                      </a:lnTo>
                      <a:lnTo>
                        <a:pt x="678" y="318"/>
                      </a:lnTo>
                      <a:lnTo>
                        <a:pt x="684" y="318"/>
                      </a:lnTo>
                      <a:lnTo>
                        <a:pt x="690" y="318"/>
                      </a:lnTo>
                      <a:lnTo>
                        <a:pt x="696" y="318"/>
                      </a:lnTo>
                      <a:lnTo>
                        <a:pt x="702" y="318"/>
                      </a:lnTo>
                      <a:lnTo>
                        <a:pt x="708" y="318"/>
                      </a:lnTo>
                      <a:lnTo>
                        <a:pt x="714" y="318"/>
                      </a:lnTo>
                      <a:lnTo>
                        <a:pt x="720" y="312"/>
                      </a:lnTo>
                      <a:lnTo>
                        <a:pt x="726" y="318"/>
                      </a:lnTo>
                      <a:lnTo>
                        <a:pt x="732" y="318"/>
                      </a:lnTo>
                      <a:lnTo>
                        <a:pt x="738" y="318"/>
                      </a:lnTo>
                      <a:lnTo>
                        <a:pt x="744" y="318"/>
                      </a:lnTo>
                      <a:lnTo>
                        <a:pt x="750" y="318"/>
                      </a:lnTo>
                      <a:lnTo>
                        <a:pt x="756" y="318"/>
                      </a:lnTo>
                      <a:lnTo>
                        <a:pt x="762" y="318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26" name="Freeform 654"/>
                <p:cNvSpPr>
                  <a:spLocks/>
                </p:cNvSpPr>
                <p:nvPr/>
              </p:nvSpPr>
              <p:spPr bwMode="auto">
                <a:xfrm>
                  <a:off x="2520" y="2154"/>
                  <a:ext cx="762" cy="48"/>
                </a:xfrm>
                <a:custGeom>
                  <a:avLst/>
                  <a:gdLst/>
                  <a:ahLst/>
                  <a:cxnLst>
                    <a:cxn ang="0">
                      <a:pos x="12" y="42"/>
                    </a:cxn>
                    <a:cxn ang="0">
                      <a:pos x="30" y="42"/>
                    </a:cxn>
                    <a:cxn ang="0">
                      <a:pos x="48" y="36"/>
                    </a:cxn>
                    <a:cxn ang="0">
                      <a:pos x="66" y="30"/>
                    </a:cxn>
                    <a:cxn ang="0">
                      <a:pos x="84" y="30"/>
                    </a:cxn>
                    <a:cxn ang="0">
                      <a:pos x="102" y="30"/>
                    </a:cxn>
                    <a:cxn ang="0">
                      <a:pos x="120" y="24"/>
                    </a:cxn>
                    <a:cxn ang="0">
                      <a:pos x="138" y="18"/>
                    </a:cxn>
                    <a:cxn ang="0">
                      <a:pos x="156" y="12"/>
                    </a:cxn>
                    <a:cxn ang="0">
                      <a:pos x="174" y="12"/>
                    </a:cxn>
                    <a:cxn ang="0">
                      <a:pos x="192" y="6"/>
                    </a:cxn>
                    <a:cxn ang="0">
                      <a:pos x="210" y="6"/>
                    </a:cxn>
                    <a:cxn ang="0">
                      <a:pos x="228" y="6"/>
                    </a:cxn>
                    <a:cxn ang="0">
                      <a:pos x="246" y="12"/>
                    </a:cxn>
                    <a:cxn ang="0">
                      <a:pos x="264" y="12"/>
                    </a:cxn>
                    <a:cxn ang="0">
                      <a:pos x="282" y="12"/>
                    </a:cxn>
                    <a:cxn ang="0">
                      <a:pos x="300" y="12"/>
                    </a:cxn>
                    <a:cxn ang="0">
                      <a:pos x="318" y="12"/>
                    </a:cxn>
                    <a:cxn ang="0">
                      <a:pos x="336" y="12"/>
                    </a:cxn>
                    <a:cxn ang="0">
                      <a:pos x="354" y="6"/>
                    </a:cxn>
                    <a:cxn ang="0">
                      <a:pos x="372" y="6"/>
                    </a:cxn>
                    <a:cxn ang="0">
                      <a:pos x="390" y="0"/>
                    </a:cxn>
                    <a:cxn ang="0">
                      <a:pos x="408" y="6"/>
                    </a:cxn>
                    <a:cxn ang="0">
                      <a:pos x="426" y="12"/>
                    </a:cxn>
                    <a:cxn ang="0">
                      <a:pos x="444" y="12"/>
                    </a:cxn>
                    <a:cxn ang="0">
                      <a:pos x="462" y="12"/>
                    </a:cxn>
                    <a:cxn ang="0">
                      <a:pos x="480" y="12"/>
                    </a:cxn>
                    <a:cxn ang="0">
                      <a:pos x="498" y="12"/>
                    </a:cxn>
                    <a:cxn ang="0">
                      <a:pos x="516" y="12"/>
                    </a:cxn>
                    <a:cxn ang="0">
                      <a:pos x="534" y="12"/>
                    </a:cxn>
                    <a:cxn ang="0">
                      <a:pos x="552" y="12"/>
                    </a:cxn>
                    <a:cxn ang="0">
                      <a:pos x="570" y="18"/>
                    </a:cxn>
                    <a:cxn ang="0">
                      <a:pos x="588" y="18"/>
                    </a:cxn>
                    <a:cxn ang="0">
                      <a:pos x="606" y="18"/>
                    </a:cxn>
                    <a:cxn ang="0">
                      <a:pos x="624" y="18"/>
                    </a:cxn>
                    <a:cxn ang="0">
                      <a:pos x="642" y="18"/>
                    </a:cxn>
                    <a:cxn ang="0">
                      <a:pos x="660" y="18"/>
                    </a:cxn>
                    <a:cxn ang="0">
                      <a:pos x="678" y="18"/>
                    </a:cxn>
                    <a:cxn ang="0">
                      <a:pos x="696" y="18"/>
                    </a:cxn>
                    <a:cxn ang="0">
                      <a:pos x="714" y="18"/>
                    </a:cxn>
                    <a:cxn ang="0">
                      <a:pos x="732" y="18"/>
                    </a:cxn>
                    <a:cxn ang="0">
                      <a:pos x="750" y="24"/>
                    </a:cxn>
                  </a:cxnLst>
                  <a:rect l="0" t="0" r="r" b="b"/>
                  <a:pathLst>
                    <a:path w="762" h="48">
                      <a:moveTo>
                        <a:pt x="0" y="48"/>
                      </a:moveTo>
                      <a:lnTo>
                        <a:pt x="6" y="42"/>
                      </a:lnTo>
                      <a:lnTo>
                        <a:pt x="12" y="42"/>
                      </a:lnTo>
                      <a:lnTo>
                        <a:pt x="18" y="42"/>
                      </a:lnTo>
                      <a:lnTo>
                        <a:pt x="24" y="42"/>
                      </a:lnTo>
                      <a:lnTo>
                        <a:pt x="30" y="42"/>
                      </a:lnTo>
                      <a:lnTo>
                        <a:pt x="36" y="36"/>
                      </a:lnTo>
                      <a:lnTo>
                        <a:pt x="42" y="36"/>
                      </a:lnTo>
                      <a:lnTo>
                        <a:pt x="48" y="36"/>
                      </a:lnTo>
                      <a:lnTo>
                        <a:pt x="54" y="36"/>
                      </a:lnTo>
                      <a:lnTo>
                        <a:pt x="60" y="30"/>
                      </a:lnTo>
                      <a:lnTo>
                        <a:pt x="66" y="30"/>
                      </a:lnTo>
                      <a:lnTo>
                        <a:pt x="72" y="30"/>
                      </a:lnTo>
                      <a:lnTo>
                        <a:pt x="78" y="30"/>
                      </a:lnTo>
                      <a:lnTo>
                        <a:pt x="84" y="30"/>
                      </a:lnTo>
                      <a:lnTo>
                        <a:pt x="90" y="30"/>
                      </a:lnTo>
                      <a:lnTo>
                        <a:pt x="96" y="30"/>
                      </a:lnTo>
                      <a:lnTo>
                        <a:pt x="102" y="30"/>
                      </a:lnTo>
                      <a:lnTo>
                        <a:pt x="108" y="30"/>
                      </a:lnTo>
                      <a:lnTo>
                        <a:pt x="114" y="24"/>
                      </a:lnTo>
                      <a:lnTo>
                        <a:pt x="120" y="24"/>
                      </a:lnTo>
                      <a:lnTo>
                        <a:pt x="126" y="24"/>
                      </a:lnTo>
                      <a:lnTo>
                        <a:pt x="132" y="24"/>
                      </a:lnTo>
                      <a:lnTo>
                        <a:pt x="138" y="18"/>
                      </a:lnTo>
                      <a:lnTo>
                        <a:pt x="144" y="18"/>
                      </a:lnTo>
                      <a:lnTo>
                        <a:pt x="150" y="18"/>
                      </a:lnTo>
                      <a:lnTo>
                        <a:pt x="156" y="12"/>
                      </a:lnTo>
                      <a:lnTo>
                        <a:pt x="162" y="12"/>
                      </a:lnTo>
                      <a:lnTo>
                        <a:pt x="168" y="12"/>
                      </a:lnTo>
                      <a:lnTo>
                        <a:pt x="174" y="12"/>
                      </a:lnTo>
                      <a:lnTo>
                        <a:pt x="180" y="6"/>
                      </a:lnTo>
                      <a:lnTo>
                        <a:pt x="186" y="6"/>
                      </a:lnTo>
                      <a:lnTo>
                        <a:pt x="192" y="6"/>
                      </a:lnTo>
                      <a:lnTo>
                        <a:pt x="198" y="6"/>
                      </a:lnTo>
                      <a:lnTo>
                        <a:pt x="204" y="6"/>
                      </a:lnTo>
                      <a:lnTo>
                        <a:pt x="210" y="6"/>
                      </a:lnTo>
                      <a:lnTo>
                        <a:pt x="216" y="6"/>
                      </a:lnTo>
                      <a:lnTo>
                        <a:pt x="222" y="6"/>
                      </a:lnTo>
                      <a:lnTo>
                        <a:pt x="228" y="6"/>
                      </a:lnTo>
                      <a:lnTo>
                        <a:pt x="234" y="12"/>
                      </a:lnTo>
                      <a:lnTo>
                        <a:pt x="240" y="12"/>
                      </a:lnTo>
                      <a:lnTo>
                        <a:pt x="246" y="12"/>
                      </a:lnTo>
                      <a:lnTo>
                        <a:pt x="252" y="12"/>
                      </a:lnTo>
                      <a:lnTo>
                        <a:pt x="258" y="12"/>
                      </a:lnTo>
                      <a:lnTo>
                        <a:pt x="264" y="12"/>
                      </a:lnTo>
                      <a:lnTo>
                        <a:pt x="270" y="12"/>
                      </a:lnTo>
                      <a:lnTo>
                        <a:pt x="276" y="12"/>
                      </a:lnTo>
                      <a:lnTo>
                        <a:pt x="282" y="12"/>
                      </a:lnTo>
                      <a:lnTo>
                        <a:pt x="288" y="12"/>
                      </a:lnTo>
                      <a:lnTo>
                        <a:pt x="294" y="12"/>
                      </a:lnTo>
                      <a:lnTo>
                        <a:pt x="300" y="12"/>
                      </a:lnTo>
                      <a:lnTo>
                        <a:pt x="306" y="12"/>
                      </a:lnTo>
                      <a:lnTo>
                        <a:pt x="312" y="12"/>
                      </a:lnTo>
                      <a:lnTo>
                        <a:pt x="318" y="12"/>
                      </a:lnTo>
                      <a:lnTo>
                        <a:pt x="324" y="12"/>
                      </a:lnTo>
                      <a:lnTo>
                        <a:pt x="330" y="12"/>
                      </a:lnTo>
                      <a:lnTo>
                        <a:pt x="336" y="12"/>
                      </a:lnTo>
                      <a:lnTo>
                        <a:pt x="342" y="12"/>
                      </a:lnTo>
                      <a:lnTo>
                        <a:pt x="348" y="6"/>
                      </a:lnTo>
                      <a:lnTo>
                        <a:pt x="354" y="6"/>
                      </a:lnTo>
                      <a:lnTo>
                        <a:pt x="360" y="6"/>
                      </a:lnTo>
                      <a:lnTo>
                        <a:pt x="366" y="6"/>
                      </a:lnTo>
                      <a:lnTo>
                        <a:pt x="372" y="6"/>
                      </a:lnTo>
                      <a:lnTo>
                        <a:pt x="378" y="6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6"/>
                      </a:lnTo>
                      <a:lnTo>
                        <a:pt x="402" y="6"/>
                      </a:lnTo>
                      <a:lnTo>
                        <a:pt x="408" y="6"/>
                      </a:lnTo>
                      <a:lnTo>
                        <a:pt x="414" y="6"/>
                      </a:lnTo>
                      <a:lnTo>
                        <a:pt x="420" y="6"/>
                      </a:lnTo>
                      <a:lnTo>
                        <a:pt x="426" y="12"/>
                      </a:lnTo>
                      <a:lnTo>
                        <a:pt x="432" y="12"/>
                      </a:lnTo>
                      <a:lnTo>
                        <a:pt x="438" y="12"/>
                      </a:lnTo>
                      <a:lnTo>
                        <a:pt x="444" y="12"/>
                      </a:lnTo>
                      <a:lnTo>
                        <a:pt x="450" y="12"/>
                      </a:lnTo>
                      <a:lnTo>
                        <a:pt x="456" y="12"/>
                      </a:lnTo>
                      <a:lnTo>
                        <a:pt x="462" y="12"/>
                      </a:lnTo>
                      <a:lnTo>
                        <a:pt x="468" y="12"/>
                      </a:lnTo>
                      <a:lnTo>
                        <a:pt x="474" y="12"/>
                      </a:lnTo>
                      <a:lnTo>
                        <a:pt x="480" y="12"/>
                      </a:lnTo>
                      <a:lnTo>
                        <a:pt x="486" y="12"/>
                      </a:lnTo>
                      <a:lnTo>
                        <a:pt x="492" y="12"/>
                      </a:lnTo>
                      <a:lnTo>
                        <a:pt x="498" y="12"/>
                      </a:lnTo>
                      <a:lnTo>
                        <a:pt x="504" y="12"/>
                      </a:lnTo>
                      <a:lnTo>
                        <a:pt x="510" y="12"/>
                      </a:lnTo>
                      <a:lnTo>
                        <a:pt x="516" y="12"/>
                      </a:lnTo>
                      <a:lnTo>
                        <a:pt x="522" y="12"/>
                      </a:lnTo>
                      <a:lnTo>
                        <a:pt x="528" y="12"/>
                      </a:lnTo>
                      <a:lnTo>
                        <a:pt x="534" y="12"/>
                      </a:lnTo>
                      <a:lnTo>
                        <a:pt x="540" y="12"/>
                      </a:lnTo>
                      <a:lnTo>
                        <a:pt x="546" y="12"/>
                      </a:lnTo>
                      <a:lnTo>
                        <a:pt x="552" y="12"/>
                      </a:lnTo>
                      <a:lnTo>
                        <a:pt x="558" y="12"/>
                      </a:lnTo>
                      <a:lnTo>
                        <a:pt x="564" y="12"/>
                      </a:lnTo>
                      <a:lnTo>
                        <a:pt x="570" y="18"/>
                      </a:lnTo>
                      <a:lnTo>
                        <a:pt x="576" y="18"/>
                      </a:lnTo>
                      <a:lnTo>
                        <a:pt x="582" y="18"/>
                      </a:lnTo>
                      <a:lnTo>
                        <a:pt x="588" y="18"/>
                      </a:lnTo>
                      <a:lnTo>
                        <a:pt x="594" y="18"/>
                      </a:lnTo>
                      <a:lnTo>
                        <a:pt x="600" y="18"/>
                      </a:lnTo>
                      <a:lnTo>
                        <a:pt x="606" y="18"/>
                      </a:lnTo>
                      <a:lnTo>
                        <a:pt x="612" y="18"/>
                      </a:lnTo>
                      <a:lnTo>
                        <a:pt x="618" y="18"/>
                      </a:lnTo>
                      <a:lnTo>
                        <a:pt x="624" y="18"/>
                      </a:lnTo>
                      <a:lnTo>
                        <a:pt x="630" y="18"/>
                      </a:lnTo>
                      <a:lnTo>
                        <a:pt x="636" y="18"/>
                      </a:lnTo>
                      <a:lnTo>
                        <a:pt x="642" y="18"/>
                      </a:lnTo>
                      <a:lnTo>
                        <a:pt x="648" y="18"/>
                      </a:lnTo>
                      <a:lnTo>
                        <a:pt x="654" y="18"/>
                      </a:lnTo>
                      <a:lnTo>
                        <a:pt x="660" y="18"/>
                      </a:lnTo>
                      <a:lnTo>
                        <a:pt x="666" y="18"/>
                      </a:lnTo>
                      <a:lnTo>
                        <a:pt x="672" y="18"/>
                      </a:lnTo>
                      <a:lnTo>
                        <a:pt x="678" y="18"/>
                      </a:lnTo>
                      <a:lnTo>
                        <a:pt x="684" y="18"/>
                      </a:lnTo>
                      <a:lnTo>
                        <a:pt x="690" y="18"/>
                      </a:lnTo>
                      <a:lnTo>
                        <a:pt x="696" y="18"/>
                      </a:lnTo>
                      <a:lnTo>
                        <a:pt x="702" y="18"/>
                      </a:lnTo>
                      <a:lnTo>
                        <a:pt x="708" y="18"/>
                      </a:lnTo>
                      <a:lnTo>
                        <a:pt x="714" y="18"/>
                      </a:lnTo>
                      <a:lnTo>
                        <a:pt x="720" y="18"/>
                      </a:lnTo>
                      <a:lnTo>
                        <a:pt x="726" y="18"/>
                      </a:lnTo>
                      <a:lnTo>
                        <a:pt x="732" y="18"/>
                      </a:lnTo>
                      <a:lnTo>
                        <a:pt x="738" y="18"/>
                      </a:lnTo>
                      <a:lnTo>
                        <a:pt x="744" y="18"/>
                      </a:lnTo>
                      <a:lnTo>
                        <a:pt x="750" y="24"/>
                      </a:lnTo>
                      <a:lnTo>
                        <a:pt x="756" y="24"/>
                      </a:lnTo>
                      <a:lnTo>
                        <a:pt x="762" y="24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27" name="Freeform 655"/>
                <p:cNvSpPr>
                  <a:spLocks/>
                </p:cNvSpPr>
                <p:nvPr/>
              </p:nvSpPr>
              <p:spPr bwMode="auto">
                <a:xfrm>
                  <a:off x="3282" y="2178"/>
                  <a:ext cx="450" cy="18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6"/>
                    </a:cxn>
                    <a:cxn ang="0">
                      <a:pos x="174" y="6"/>
                    </a:cxn>
                    <a:cxn ang="0">
                      <a:pos x="186" y="6"/>
                    </a:cxn>
                    <a:cxn ang="0">
                      <a:pos x="198" y="6"/>
                    </a:cxn>
                    <a:cxn ang="0">
                      <a:pos x="210" y="6"/>
                    </a:cxn>
                    <a:cxn ang="0">
                      <a:pos x="222" y="6"/>
                    </a:cxn>
                    <a:cxn ang="0">
                      <a:pos x="234" y="6"/>
                    </a:cxn>
                    <a:cxn ang="0">
                      <a:pos x="246" y="6"/>
                    </a:cxn>
                    <a:cxn ang="0">
                      <a:pos x="258" y="6"/>
                    </a:cxn>
                    <a:cxn ang="0">
                      <a:pos x="270" y="6"/>
                    </a:cxn>
                    <a:cxn ang="0">
                      <a:pos x="282" y="6"/>
                    </a:cxn>
                    <a:cxn ang="0">
                      <a:pos x="294" y="12"/>
                    </a:cxn>
                    <a:cxn ang="0">
                      <a:pos x="306" y="12"/>
                    </a:cxn>
                    <a:cxn ang="0">
                      <a:pos x="318" y="12"/>
                    </a:cxn>
                    <a:cxn ang="0">
                      <a:pos x="330" y="12"/>
                    </a:cxn>
                    <a:cxn ang="0">
                      <a:pos x="342" y="12"/>
                    </a:cxn>
                    <a:cxn ang="0">
                      <a:pos x="354" y="12"/>
                    </a:cxn>
                    <a:cxn ang="0">
                      <a:pos x="366" y="12"/>
                    </a:cxn>
                    <a:cxn ang="0">
                      <a:pos x="378" y="12"/>
                    </a:cxn>
                    <a:cxn ang="0">
                      <a:pos x="390" y="12"/>
                    </a:cxn>
                    <a:cxn ang="0">
                      <a:pos x="402" y="12"/>
                    </a:cxn>
                    <a:cxn ang="0">
                      <a:pos x="414" y="12"/>
                    </a:cxn>
                    <a:cxn ang="0">
                      <a:pos x="426" y="12"/>
                    </a:cxn>
                    <a:cxn ang="0">
                      <a:pos x="438" y="18"/>
                    </a:cxn>
                    <a:cxn ang="0">
                      <a:pos x="450" y="18"/>
                    </a:cxn>
                  </a:cxnLst>
                  <a:rect l="0" t="0" r="r" b="b"/>
                  <a:pathLst>
                    <a:path w="450" h="18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6"/>
                      </a:lnTo>
                      <a:lnTo>
                        <a:pt x="168" y="6"/>
                      </a:lnTo>
                      <a:lnTo>
                        <a:pt x="174" y="6"/>
                      </a:lnTo>
                      <a:lnTo>
                        <a:pt x="180" y="6"/>
                      </a:lnTo>
                      <a:lnTo>
                        <a:pt x="186" y="6"/>
                      </a:lnTo>
                      <a:lnTo>
                        <a:pt x="192" y="6"/>
                      </a:lnTo>
                      <a:lnTo>
                        <a:pt x="198" y="6"/>
                      </a:lnTo>
                      <a:lnTo>
                        <a:pt x="204" y="6"/>
                      </a:lnTo>
                      <a:lnTo>
                        <a:pt x="210" y="6"/>
                      </a:lnTo>
                      <a:lnTo>
                        <a:pt x="216" y="6"/>
                      </a:lnTo>
                      <a:lnTo>
                        <a:pt x="222" y="6"/>
                      </a:lnTo>
                      <a:lnTo>
                        <a:pt x="228" y="6"/>
                      </a:lnTo>
                      <a:lnTo>
                        <a:pt x="234" y="6"/>
                      </a:lnTo>
                      <a:lnTo>
                        <a:pt x="240" y="6"/>
                      </a:lnTo>
                      <a:lnTo>
                        <a:pt x="246" y="6"/>
                      </a:lnTo>
                      <a:lnTo>
                        <a:pt x="252" y="6"/>
                      </a:lnTo>
                      <a:lnTo>
                        <a:pt x="258" y="6"/>
                      </a:lnTo>
                      <a:lnTo>
                        <a:pt x="264" y="6"/>
                      </a:lnTo>
                      <a:lnTo>
                        <a:pt x="270" y="6"/>
                      </a:lnTo>
                      <a:lnTo>
                        <a:pt x="276" y="6"/>
                      </a:lnTo>
                      <a:lnTo>
                        <a:pt x="282" y="6"/>
                      </a:lnTo>
                      <a:lnTo>
                        <a:pt x="288" y="6"/>
                      </a:lnTo>
                      <a:lnTo>
                        <a:pt x="294" y="12"/>
                      </a:lnTo>
                      <a:lnTo>
                        <a:pt x="300" y="12"/>
                      </a:lnTo>
                      <a:lnTo>
                        <a:pt x="306" y="12"/>
                      </a:lnTo>
                      <a:lnTo>
                        <a:pt x="312" y="12"/>
                      </a:lnTo>
                      <a:lnTo>
                        <a:pt x="318" y="12"/>
                      </a:lnTo>
                      <a:lnTo>
                        <a:pt x="324" y="12"/>
                      </a:lnTo>
                      <a:lnTo>
                        <a:pt x="330" y="12"/>
                      </a:lnTo>
                      <a:lnTo>
                        <a:pt x="336" y="12"/>
                      </a:lnTo>
                      <a:lnTo>
                        <a:pt x="342" y="12"/>
                      </a:lnTo>
                      <a:lnTo>
                        <a:pt x="348" y="12"/>
                      </a:lnTo>
                      <a:lnTo>
                        <a:pt x="354" y="12"/>
                      </a:lnTo>
                      <a:lnTo>
                        <a:pt x="360" y="12"/>
                      </a:lnTo>
                      <a:lnTo>
                        <a:pt x="366" y="12"/>
                      </a:lnTo>
                      <a:lnTo>
                        <a:pt x="372" y="12"/>
                      </a:lnTo>
                      <a:lnTo>
                        <a:pt x="378" y="12"/>
                      </a:lnTo>
                      <a:lnTo>
                        <a:pt x="384" y="12"/>
                      </a:lnTo>
                      <a:lnTo>
                        <a:pt x="390" y="12"/>
                      </a:lnTo>
                      <a:lnTo>
                        <a:pt x="396" y="12"/>
                      </a:lnTo>
                      <a:lnTo>
                        <a:pt x="402" y="12"/>
                      </a:lnTo>
                      <a:lnTo>
                        <a:pt x="408" y="12"/>
                      </a:lnTo>
                      <a:lnTo>
                        <a:pt x="414" y="12"/>
                      </a:lnTo>
                      <a:lnTo>
                        <a:pt x="420" y="12"/>
                      </a:lnTo>
                      <a:lnTo>
                        <a:pt x="426" y="12"/>
                      </a:lnTo>
                      <a:lnTo>
                        <a:pt x="432" y="12"/>
                      </a:lnTo>
                      <a:lnTo>
                        <a:pt x="438" y="18"/>
                      </a:lnTo>
                      <a:lnTo>
                        <a:pt x="444" y="18"/>
                      </a:lnTo>
                      <a:lnTo>
                        <a:pt x="450" y="18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28" name="Freeform 656"/>
                <p:cNvSpPr>
                  <a:spLocks/>
                </p:cNvSpPr>
                <p:nvPr/>
              </p:nvSpPr>
              <p:spPr bwMode="auto">
                <a:xfrm>
                  <a:off x="1032" y="2016"/>
                  <a:ext cx="720" cy="126"/>
                </a:xfrm>
                <a:custGeom>
                  <a:avLst/>
                  <a:gdLst/>
                  <a:ahLst/>
                  <a:cxnLst>
                    <a:cxn ang="0">
                      <a:pos x="0" y="24"/>
                    </a:cxn>
                    <a:cxn ang="0">
                      <a:pos x="6" y="90"/>
                    </a:cxn>
                    <a:cxn ang="0">
                      <a:pos x="24" y="60"/>
                    </a:cxn>
                    <a:cxn ang="0">
                      <a:pos x="36" y="42"/>
                    </a:cxn>
                    <a:cxn ang="0">
                      <a:pos x="42" y="42"/>
                    </a:cxn>
                    <a:cxn ang="0">
                      <a:pos x="60" y="30"/>
                    </a:cxn>
                    <a:cxn ang="0">
                      <a:pos x="78" y="18"/>
                    </a:cxn>
                    <a:cxn ang="0">
                      <a:pos x="96" y="18"/>
                    </a:cxn>
                    <a:cxn ang="0">
                      <a:pos x="114" y="18"/>
                    </a:cxn>
                    <a:cxn ang="0">
                      <a:pos x="132" y="12"/>
                    </a:cxn>
                    <a:cxn ang="0">
                      <a:pos x="150" y="6"/>
                    </a:cxn>
                    <a:cxn ang="0">
                      <a:pos x="168" y="0"/>
                    </a:cxn>
                    <a:cxn ang="0">
                      <a:pos x="186" y="6"/>
                    </a:cxn>
                    <a:cxn ang="0">
                      <a:pos x="204" y="6"/>
                    </a:cxn>
                    <a:cxn ang="0">
                      <a:pos x="222" y="6"/>
                    </a:cxn>
                    <a:cxn ang="0">
                      <a:pos x="240" y="6"/>
                    </a:cxn>
                    <a:cxn ang="0">
                      <a:pos x="258" y="18"/>
                    </a:cxn>
                    <a:cxn ang="0">
                      <a:pos x="276" y="30"/>
                    </a:cxn>
                    <a:cxn ang="0">
                      <a:pos x="294" y="42"/>
                    </a:cxn>
                    <a:cxn ang="0">
                      <a:pos x="312" y="48"/>
                    </a:cxn>
                    <a:cxn ang="0">
                      <a:pos x="330" y="48"/>
                    </a:cxn>
                    <a:cxn ang="0">
                      <a:pos x="348" y="54"/>
                    </a:cxn>
                    <a:cxn ang="0">
                      <a:pos x="366" y="54"/>
                    </a:cxn>
                    <a:cxn ang="0">
                      <a:pos x="384" y="54"/>
                    </a:cxn>
                    <a:cxn ang="0">
                      <a:pos x="402" y="54"/>
                    </a:cxn>
                    <a:cxn ang="0">
                      <a:pos x="420" y="54"/>
                    </a:cxn>
                    <a:cxn ang="0">
                      <a:pos x="438" y="48"/>
                    </a:cxn>
                    <a:cxn ang="0">
                      <a:pos x="456" y="54"/>
                    </a:cxn>
                    <a:cxn ang="0">
                      <a:pos x="474" y="54"/>
                    </a:cxn>
                    <a:cxn ang="0">
                      <a:pos x="492" y="54"/>
                    </a:cxn>
                    <a:cxn ang="0">
                      <a:pos x="510" y="54"/>
                    </a:cxn>
                    <a:cxn ang="0">
                      <a:pos x="528" y="60"/>
                    </a:cxn>
                    <a:cxn ang="0">
                      <a:pos x="546" y="66"/>
                    </a:cxn>
                    <a:cxn ang="0">
                      <a:pos x="564" y="72"/>
                    </a:cxn>
                    <a:cxn ang="0">
                      <a:pos x="582" y="78"/>
                    </a:cxn>
                    <a:cxn ang="0">
                      <a:pos x="600" y="90"/>
                    </a:cxn>
                    <a:cxn ang="0">
                      <a:pos x="618" y="96"/>
                    </a:cxn>
                    <a:cxn ang="0">
                      <a:pos x="636" y="108"/>
                    </a:cxn>
                    <a:cxn ang="0">
                      <a:pos x="654" y="114"/>
                    </a:cxn>
                    <a:cxn ang="0">
                      <a:pos x="672" y="114"/>
                    </a:cxn>
                    <a:cxn ang="0">
                      <a:pos x="690" y="114"/>
                    </a:cxn>
                    <a:cxn ang="0">
                      <a:pos x="708" y="114"/>
                    </a:cxn>
                  </a:cxnLst>
                  <a:rect l="0" t="0" r="r" b="b"/>
                  <a:pathLst>
                    <a:path w="720" h="126">
                      <a:moveTo>
                        <a:pt x="0" y="66"/>
                      </a:moveTo>
                      <a:lnTo>
                        <a:pt x="0" y="126"/>
                      </a:lnTo>
                      <a:lnTo>
                        <a:pt x="0" y="24"/>
                      </a:lnTo>
                      <a:lnTo>
                        <a:pt x="6" y="30"/>
                      </a:lnTo>
                      <a:lnTo>
                        <a:pt x="6" y="96"/>
                      </a:lnTo>
                      <a:lnTo>
                        <a:pt x="6" y="90"/>
                      </a:lnTo>
                      <a:lnTo>
                        <a:pt x="12" y="84"/>
                      </a:lnTo>
                      <a:lnTo>
                        <a:pt x="12" y="48"/>
                      </a:lnTo>
                      <a:lnTo>
                        <a:pt x="24" y="60"/>
                      </a:lnTo>
                      <a:lnTo>
                        <a:pt x="18" y="60"/>
                      </a:lnTo>
                      <a:lnTo>
                        <a:pt x="24" y="54"/>
                      </a:lnTo>
                      <a:lnTo>
                        <a:pt x="36" y="42"/>
                      </a:lnTo>
                      <a:lnTo>
                        <a:pt x="30" y="42"/>
                      </a:lnTo>
                      <a:lnTo>
                        <a:pt x="36" y="42"/>
                      </a:lnTo>
                      <a:lnTo>
                        <a:pt x="42" y="42"/>
                      </a:lnTo>
                      <a:lnTo>
                        <a:pt x="48" y="36"/>
                      </a:lnTo>
                      <a:lnTo>
                        <a:pt x="54" y="30"/>
                      </a:lnTo>
                      <a:lnTo>
                        <a:pt x="60" y="30"/>
                      </a:lnTo>
                      <a:lnTo>
                        <a:pt x="66" y="24"/>
                      </a:lnTo>
                      <a:lnTo>
                        <a:pt x="72" y="18"/>
                      </a:lnTo>
                      <a:lnTo>
                        <a:pt x="78" y="18"/>
                      </a:lnTo>
                      <a:lnTo>
                        <a:pt x="84" y="18"/>
                      </a:lnTo>
                      <a:lnTo>
                        <a:pt x="90" y="18"/>
                      </a:lnTo>
                      <a:lnTo>
                        <a:pt x="96" y="18"/>
                      </a:lnTo>
                      <a:lnTo>
                        <a:pt x="102" y="18"/>
                      </a:lnTo>
                      <a:lnTo>
                        <a:pt x="108" y="18"/>
                      </a:lnTo>
                      <a:lnTo>
                        <a:pt x="114" y="18"/>
                      </a:lnTo>
                      <a:lnTo>
                        <a:pt x="120" y="18"/>
                      </a:lnTo>
                      <a:lnTo>
                        <a:pt x="126" y="12"/>
                      </a:lnTo>
                      <a:lnTo>
                        <a:pt x="132" y="12"/>
                      </a:lnTo>
                      <a:lnTo>
                        <a:pt x="138" y="6"/>
                      </a:lnTo>
                      <a:lnTo>
                        <a:pt x="144" y="6"/>
                      </a:lnTo>
                      <a:lnTo>
                        <a:pt x="150" y="6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6"/>
                      </a:lnTo>
                      <a:lnTo>
                        <a:pt x="180" y="6"/>
                      </a:lnTo>
                      <a:lnTo>
                        <a:pt x="186" y="6"/>
                      </a:lnTo>
                      <a:lnTo>
                        <a:pt x="192" y="6"/>
                      </a:lnTo>
                      <a:lnTo>
                        <a:pt x="198" y="6"/>
                      </a:lnTo>
                      <a:lnTo>
                        <a:pt x="204" y="6"/>
                      </a:lnTo>
                      <a:lnTo>
                        <a:pt x="210" y="6"/>
                      </a:lnTo>
                      <a:lnTo>
                        <a:pt x="216" y="6"/>
                      </a:lnTo>
                      <a:lnTo>
                        <a:pt x="222" y="6"/>
                      </a:lnTo>
                      <a:lnTo>
                        <a:pt x="228" y="6"/>
                      </a:lnTo>
                      <a:lnTo>
                        <a:pt x="234" y="6"/>
                      </a:lnTo>
                      <a:lnTo>
                        <a:pt x="240" y="6"/>
                      </a:lnTo>
                      <a:lnTo>
                        <a:pt x="246" y="12"/>
                      </a:lnTo>
                      <a:lnTo>
                        <a:pt x="252" y="12"/>
                      </a:lnTo>
                      <a:lnTo>
                        <a:pt x="258" y="18"/>
                      </a:lnTo>
                      <a:lnTo>
                        <a:pt x="264" y="24"/>
                      </a:lnTo>
                      <a:lnTo>
                        <a:pt x="270" y="24"/>
                      </a:lnTo>
                      <a:lnTo>
                        <a:pt x="276" y="30"/>
                      </a:lnTo>
                      <a:lnTo>
                        <a:pt x="282" y="36"/>
                      </a:lnTo>
                      <a:lnTo>
                        <a:pt x="288" y="36"/>
                      </a:lnTo>
                      <a:lnTo>
                        <a:pt x="294" y="42"/>
                      </a:lnTo>
                      <a:lnTo>
                        <a:pt x="300" y="42"/>
                      </a:lnTo>
                      <a:lnTo>
                        <a:pt x="306" y="42"/>
                      </a:lnTo>
                      <a:lnTo>
                        <a:pt x="312" y="48"/>
                      </a:lnTo>
                      <a:lnTo>
                        <a:pt x="318" y="48"/>
                      </a:lnTo>
                      <a:lnTo>
                        <a:pt x="324" y="48"/>
                      </a:lnTo>
                      <a:lnTo>
                        <a:pt x="330" y="48"/>
                      </a:lnTo>
                      <a:lnTo>
                        <a:pt x="336" y="54"/>
                      </a:lnTo>
                      <a:lnTo>
                        <a:pt x="342" y="54"/>
                      </a:lnTo>
                      <a:lnTo>
                        <a:pt x="348" y="54"/>
                      </a:lnTo>
                      <a:lnTo>
                        <a:pt x="354" y="54"/>
                      </a:lnTo>
                      <a:lnTo>
                        <a:pt x="360" y="54"/>
                      </a:lnTo>
                      <a:lnTo>
                        <a:pt x="366" y="54"/>
                      </a:lnTo>
                      <a:lnTo>
                        <a:pt x="372" y="54"/>
                      </a:lnTo>
                      <a:lnTo>
                        <a:pt x="378" y="54"/>
                      </a:lnTo>
                      <a:lnTo>
                        <a:pt x="384" y="54"/>
                      </a:lnTo>
                      <a:lnTo>
                        <a:pt x="390" y="54"/>
                      </a:lnTo>
                      <a:lnTo>
                        <a:pt x="396" y="54"/>
                      </a:lnTo>
                      <a:lnTo>
                        <a:pt x="402" y="54"/>
                      </a:lnTo>
                      <a:lnTo>
                        <a:pt x="408" y="54"/>
                      </a:lnTo>
                      <a:lnTo>
                        <a:pt x="414" y="54"/>
                      </a:lnTo>
                      <a:lnTo>
                        <a:pt x="420" y="54"/>
                      </a:lnTo>
                      <a:lnTo>
                        <a:pt x="426" y="54"/>
                      </a:lnTo>
                      <a:lnTo>
                        <a:pt x="432" y="54"/>
                      </a:lnTo>
                      <a:lnTo>
                        <a:pt x="438" y="48"/>
                      </a:lnTo>
                      <a:lnTo>
                        <a:pt x="444" y="48"/>
                      </a:lnTo>
                      <a:lnTo>
                        <a:pt x="450" y="54"/>
                      </a:lnTo>
                      <a:lnTo>
                        <a:pt x="456" y="54"/>
                      </a:lnTo>
                      <a:lnTo>
                        <a:pt x="462" y="54"/>
                      </a:lnTo>
                      <a:lnTo>
                        <a:pt x="468" y="54"/>
                      </a:lnTo>
                      <a:lnTo>
                        <a:pt x="474" y="54"/>
                      </a:lnTo>
                      <a:lnTo>
                        <a:pt x="480" y="54"/>
                      </a:lnTo>
                      <a:lnTo>
                        <a:pt x="486" y="54"/>
                      </a:lnTo>
                      <a:lnTo>
                        <a:pt x="492" y="54"/>
                      </a:lnTo>
                      <a:lnTo>
                        <a:pt x="498" y="54"/>
                      </a:lnTo>
                      <a:lnTo>
                        <a:pt x="504" y="54"/>
                      </a:lnTo>
                      <a:lnTo>
                        <a:pt x="510" y="54"/>
                      </a:lnTo>
                      <a:lnTo>
                        <a:pt x="516" y="54"/>
                      </a:lnTo>
                      <a:lnTo>
                        <a:pt x="522" y="60"/>
                      </a:lnTo>
                      <a:lnTo>
                        <a:pt x="528" y="60"/>
                      </a:lnTo>
                      <a:lnTo>
                        <a:pt x="534" y="60"/>
                      </a:lnTo>
                      <a:lnTo>
                        <a:pt x="540" y="60"/>
                      </a:lnTo>
                      <a:lnTo>
                        <a:pt x="546" y="66"/>
                      </a:lnTo>
                      <a:lnTo>
                        <a:pt x="552" y="66"/>
                      </a:lnTo>
                      <a:lnTo>
                        <a:pt x="558" y="66"/>
                      </a:lnTo>
                      <a:lnTo>
                        <a:pt x="564" y="72"/>
                      </a:lnTo>
                      <a:lnTo>
                        <a:pt x="570" y="72"/>
                      </a:lnTo>
                      <a:lnTo>
                        <a:pt x="576" y="78"/>
                      </a:lnTo>
                      <a:lnTo>
                        <a:pt x="582" y="78"/>
                      </a:lnTo>
                      <a:lnTo>
                        <a:pt x="588" y="84"/>
                      </a:lnTo>
                      <a:lnTo>
                        <a:pt x="594" y="84"/>
                      </a:lnTo>
                      <a:lnTo>
                        <a:pt x="600" y="90"/>
                      </a:lnTo>
                      <a:lnTo>
                        <a:pt x="606" y="90"/>
                      </a:lnTo>
                      <a:lnTo>
                        <a:pt x="612" y="96"/>
                      </a:lnTo>
                      <a:lnTo>
                        <a:pt x="618" y="96"/>
                      </a:lnTo>
                      <a:lnTo>
                        <a:pt x="624" y="102"/>
                      </a:lnTo>
                      <a:lnTo>
                        <a:pt x="630" y="102"/>
                      </a:lnTo>
                      <a:lnTo>
                        <a:pt x="636" y="108"/>
                      </a:lnTo>
                      <a:lnTo>
                        <a:pt x="642" y="108"/>
                      </a:lnTo>
                      <a:lnTo>
                        <a:pt x="648" y="108"/>
                      </a:lnTo>
                      <a:lnTo>
                        <a:pt x="654" y="114"/>
                      </a:lnTo>
                      <a:lnTo>
                        <a:pt x="660" y="114"/>
                      </a:lnTo>
                      <a:lnTo>
                        <a:pt x="666" y="114"/>
                      </a:lnTo>
                      <a:lnTo>
                        <a:pt x="672" y="114"/>
                      </a:lnTo>
                      <a:lnTo>
                        <a:pt x="678" y="114"/>
                      </a:lnTo>
                      <a:lnTo>
                        <a:pt x="684" y="114"/>
                      </a:lnTo>
                      <a:lnTo>
                        <a:pt x="690" y="114"/>
                      </a:lnTo>
                      <a:lnTo>
                        <a:pt x="696" y="114"/>
                      </a:lnTo>
                      <a:lnTo>
                        <a:pt x="702" y="114"/>
                      </a:lnTo>
                      <a:lnTo>
                        <a:pt x="708" y="114"/>
                      </a:lnTo>
                      <a:lnTo>
                        <a:pt x="714" y="108"/>
                      </a:lnTo>
                      <a:lnTo>
                        <a:pt x="720" y="108"/>
                      </a:lnTo>
                    </a:path>
                  </a:pathLst>
                </a:custGeom>
                <a:noFill/>
                <a:ln w="12700">
                  <a:solidFill>
                    <a:srgbClr val="BFB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29" name="Freeform 657"/>
                <p:cNvSpPr>
                  <a:spLocks/>
                </p:cNvSpPr>
                <p:nvPr/>
              </p:nvSpPr>
              <p:spPr bwMode="auto">
                <a:xfrm>
                  <a:off x="1752" y="2124"/>
                  <a:ext cx="762" cy="192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6"/>
                    </a:cxn>
                    <a:cxn ang="0">
                      <a:pos x="48" y="6"/>
                    </a:cxn>
                    <a:cxn ang="0">
                      <a:pos x="66" y="12"/>
                    </a:cxn>
                    <a:cxn ang="0">
                      <a:pos x="84" y="18"/>
                    </a:cxn>
                    <a:cxn ang="0">
                      <a:pos x="102" y="30"/>
                    </a:cxn>
                    <a:cxn ang="0">
                      <a:pos x="120" y="36"/>
                    </a:cxn>
                    <a:cxn ang="0">
                      <a:pos x="138" y="42"/>
                    </a:cxn>
                    <a:cxn ang="0">
                      <a:pos x="156" y="48"/>
                    </a:cxn>
                    <a:cxn ang="0">
                      <a:pos x="174" y="54"/>
                    </a:cxn>
                    <a:cxn ang="0">
                      <a:pos x="192" y="60"/>
                    </a:cxn>
                    <a:cxn ang="0">
                      <a:pos x="210" y="72"/>
                    </a:cxn>
                    <a:cxn ang="0">
                      <a:pos x="228" y="78"/>
                    </a:cxn>
                    <a:cxn ang="0">
                      <a:pos x="246" y="90"/>
                    </a:cxn>
                    <a:cxn ang="0">
                      <a:pos x="264" y="96"/>
                    </a:cxn>
                    <a:cxn ang="0">
                      <a:pos x="282" y="102"/>
                    </a:cxn>
                    <a:cxn ang="0">
                      <a:pos x="300" y="102"/>
                    </a:cxn>
                    <a:cxn ang="0">
                      <a:pos x="318" y="102"/>
                    </a:cxn>
                    <a:cxn ang="0">
                      <a:pos x="336" y="102"/>
                    </a:cxn>
                    <a:cxn ang="0">
                      <a:pos x="354" y="102"/>
                    </a:cxn>
                    <a:cxn ang="0">
                      <a:pos x="372" y="102"/>
                    </a:cxn>
                    <a:cxn ang="0">
                      <a:pos x="390" y="114"/>
                    </a:cxn>
                    <a:cxn ang="0">
                      <a:pos x="408" y="120"/>
                    </a:cxn>
                    <a:cxn ang="0">
                      <a:pos x="426" y="126"/>
                    </a:cxn>
                    <a:cxn ang="0">
                      <a:pos x="444" y="138"/>
                    </a:cxn>
                    <a:cxn ang="0">
                      <a:pos x="462" y="144"/>
                    </a:cxn>
                    <a:cxn ang="0">
                      <a:pos x="480" y="150"/>
                    </a:cxn>
                    <a:cxn ang="0">
                      <a:pos x="498" y="156"/>
                    </a:cxn>
                    <a:cxn ang="0">
                      <a:pos x="516" y="156"/>
                    </a:cxn>
                    <a:cxn ang="0">
                      <a:pos x="534" y="162"/>
                    </a:cxn>
                    <a:cxn ang="0">
                      <a:pos x="552" y="168"/>
                    </a:cxn>
                    <a:cxn ang="0">
                      <a:pos x="570" y="174"/>
                    </a:cxn>
                    <a:cxn ang="0">
                      <a:pos x="588" y="180"/>
                    </a:cxn>
                    <a:cxn ang="0">
                      <a:pos x="606" y="180"/>
                    </a:cxn>
                    <a:cxn ang="0">
                      <a:pos x="624" y="180"/>
                    </a:cxn>
                    <a:cxn ang="0">
                      <a:pos x="642" y="180"/>
                    </a:cxn>
                    <a:cxn ang="0">
                      <a:pos x="660" y="180"/>
                    </a:cxn>
                    <a:cxn ang="0">
                      <a:pos x="678" y="180"/>
                    </a:cxn>
                    <a:cxn ang="0">
                      <a:pos x="696" y="180"/>
                    </a:cxn>
                    <a:cxn ang="0">
                      <a:pos x="714" y="180"/>
                    </a:cxn>
                    <a:cxn ang="0">
                      <a:pos x="732" y="186"/>
                    </a:cxn>
                    <a:cxn ang="0">
                      <a:pos x="750" y="192"/>
                    </a:cxn>
                  </a:cxnLst>
                  <a:rect l="0" t="0" r="r" b="b"/>
                  <a:pathLst>
                    <a:path w="762" h="19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6"/>
                      </a:lnTo>
                      <a:lnTo>
                        <a:pt x="30" y="6"/>
                      </a:lnTo>
                      <a:lnTo>
                        <a:pt x="36" y="6"/>
                      </a:lnTo>
                      <a:lnTo>
                        <a:pt x="42" y="6"/>
                      </a:lnTo>
                      <a:lnTo>
                        <a:pt x="48" y="6"/>
                      </a:lnTo>
                      <a:lnTo>
                        <a:pt x="54" y="12"/>
                      </a:lnTo>
                      <a:lnTo>
                        <a:pt x="60" y="12"/>
                      </a:lnTo>
                      <a:lnTo>
                        <a:pt x="66" y="12"/>
                      </a:lnTo>
                      <a:lnTo>
                        <a:pt x="72" y="18"/>
                      </a:lnTo>
                      <a:lnTo>
                        <a:pt x="78" y="18"/>
                      </a:lnTo>
                      <a:lnTo>
                        <a:pt x="84" y="18"/>
                      </a:lnTo>
                      <a:lnTo>
                        <a:pt x="90" y="24"/>
                      </a:lnTo>
                      <a:lnTo>
                        <a:pt x="96" y="24"/>
                      </a:lnTo>
                      <a:lnTo>
                        <a:pt x="102" y="30"/>
                      </a:lnTo>
                      <a:lnTo>
                        <a:pt x="108" y="30"/>
                      </a:lnTo>
                      <a:lnTo>
                        <a:pt x="114" y="30"/>
                      </a:lnTo>
                      <a:lnTo>
                        <a:pt x="120" y="36"/>
                      </a:lnTo>
                      <a:lnTo>
                        <a:pt x="126" y="36"/>
                      </a:lnTo>
                      <a:lnTo>
                        <a:pt x="132" y="36"/>
                      </a:lnTo>
                      <a:lnTo>
                        <a:pt x="138" y="42"/>
                      </a:lnTo>
                      <a:lnTo>
                        <a:pt x="144" y="42"/>
                      </a:lnTo>
                      <a:lnTo>
                        <a:pt x="150" y="42"/>
                      </a:lnTo>
                      <a:lnTo>
                        <a:pt x="156" y="48"/>
                      </a:lnTo>
                      <a:lnTo>
                        <a:pt x="162" y="48"/>
                      </a:lnTo>
                      <a:lnTo>
                        <a:pt x="168" y="48"/>
                      </a:lnTo>
                      <a:lnTo>
                        <a:pt x="174" y="54"/>
                      </a:lnTo>
                      <a:lnTo>
                        <a:pt x="180" y="54"/>
                      </a:lnTo>
                      <a:lnTo>
                        <a:pt x="186" y="60"/>
                      </a:lnTo>
                      <a:lnTo>
                        <a:pt x="192" y="60"/>
                      </a:lnTo>
                      <a:lnTo>
                        <a:pt x="198" y="66"/>
                      </a:lnTo>
                      <a:lnTo>
                        <a:pt x="204" y="66"/>
                      </a:lnTo>
                      <a:lnTo>
                        <a:pt x="210" y="72"/>
                      </a:lnTo>
                      <a:lnTo>
                        <a:pt x="216" y="72"/>
                      </a:lnTo>
                      <a:lnTo>
                        <a:pt x="222" y="78"/>
                      </a:lnTo>
                      <a:lnTo>
                        <a:pt x="228" y="78"/>
                      </a:lnTo>
                      <a:lnTo>
                        <a:pt x="234" y="84"/>
                      </a:lnTo>
                      <a:lnTo>
                        <a:pt x="240" y="84"/>
                      </a:lnTo>
                      <a:lnTo>
                        <a:pt x="246" y="90"/>
                      </a:lnTo>
                      <a:lnTo>
                        <a:pt x="252" y="90"/>
                      </a:lnTo>
                      <a:lnTo>
                        <a:pt x="258" y="96"/>
                      </a:lnTo>
                      <a:lnTo>
                        <a:pt x="264" y="96"/>
                      </a:lnTo>
                      <a:lnTo>
                        <a:pt x="270" y="96"/>
                      </a:lnTo>
                      <a:lnTo>
                        <a:pt x="276" y="96"/>
                      </a:lnTo>
                      <a:lnTo>
                        <a:pt x="282" y="102"/>
                      </a:lnTo>
                      <a:lnTo>
                        <a:pt x="288" y="102"/>
                      </a:lnTo>
                      <a:lnTo>
                        <a:pt x="294" y="102"/>
                      </a:lnTo>
                      <a:lnTo>
                        <a:pt x="300" y="102"/>
                      </a:lnTo>
                      <a:lnTo>
                        <a:pt x="306" y="102"/>
                      </a:lnTo>
                      <a:lnTo>
                        <a:pt x="312" y="102"/>
                      </a:lnTo>
                      <a:lnTo>
                        <a:pt x="318" y="102"/>
                      </a:lnTo>
                      <a:lnTo>
                        <a:pt x="324" y="102"/>
                      </a:lnTo>
                      <a:lnTo>
                        <a:pt x="330" y="102"/>
                      </a:lnTo>
                      <a:lnTo>
                        <a:pt x="336" y="102"/>
                      </a:lnTo>
                      <a:lnTo>
                        <a:pt x="342" y="102"/>
                      </a:lnTo>
                      <a:lnTo>
                        <a:pt x="348" y="102"/>
                      </a:lnTo>
                      <a:lnTo>
                        <a:pt x="354" y="102"/>
                      </a:lnTo>
                      <a:lnTo>
                        <a:pt x="360" y="102"/>
                      </a:lnTo>
                      <a:lnTo>
                        <a:pt x="366" y="102"/>
                      </a:lnTo>
                      <a:lnTo>
                        <a:pt x="372" y="102"/>
                      </a:lnTo>
                      <a:lnTo>
                        <a:pt x="378" y="108"/>
                      </a:lnTo>
                      <a:lnTo>
                        <a:pt x="384" y="108"/>
                      </a:lnTo>
                      <a:lnTo>
                        <a:pt x="390" y="114"/>
                      </a:lnTo>
                      <a:lnTo>
                        <a:pt x="396" y="114"/>
                      </a:lnTo>
                      <a:lnTo>
                        <a:pt x="402" y="114"/>
                      </a:lnTo>
                      <a:lnTo>
                        <a:pt x="408" y="120"/>
                      </a:lnTo>
                      <a:lnTo>
                        <a:pt x="414" y="120"/>
                      </a:lnTo>
                      <a:lnTo>
                        <a:pt x="420" y="126"/>
                      </a:lnTo>
                      <a:lnTo>
                        <a:pt x="426" y="126"/>
                      </a:lnTo>
                      <a:lnTo>
                        <a:pt x="432" y="132"/>
                      </a:lnTo>
                      <a:lnTo>
                        <a:pt x="438" y="132"/>
                      </a:lnTo>
                      <a:lnTo>
                        <a:pt x="444" y="138"/>
                      </a:lnTo>
                      <a:lnTo>
                        <a:pt x="450" y="138"/>
                      </a:lnTo>
                      <a:lnTo>
                        <a:pt x="456" y="144"/>
                      </a:lnTo>
                      <a:lnTo>
                        <a:pt x="462" y="144"/>
                      </a:lnTo>
                      <a:lnTo>
                        <a:pt x="468" y="144"/>
                      </a:lnTo>
                      <a:lnTo>
                        <a:pt x="474" y="150"/>
                      </a:lnTo>
                      <a:lnTo>
                        <a:pt x="480" y="150"/>
                      </a:lnTo>
                      <a:lnTo>
                        <a:pt x="486" y="150"/>
                      </a:lnTo>
                      <a:lnTo>
                        <a:pt x="492" y="150"/>
                      </a:lnTo>
                      <a:lnTo>
                        <a:pt x="498" y="156"/>
                      </a:lnTo>
                      <a:lnTo>
                        <a:pt x="504" y="156"/>
                      </a:lnTo>
                      <a:lnTo>
                        <a:pt x="510" y="156"/>
                      </a:lnTo>
                      <a:lnTo>
                        <a:pt x="516" y="156"/>
                      </a:lnTo>
                      <a:lnTo>
                        <a:pt x="522" y="162"/>
                      </a:lnTo>
                      <a:lnTo>
                        <a:pt x="528" y="162"/>
                      </a:lnTo>
                      <a:lnTo>
                        <a:pt x="534" y="162"/>
                      </a:lnTo>
                      <a:lnTo>
                        <a:pt x="540" y="168"/>
                      </a:lnTo>
                      <a:lnTo>
                        <a:pt x="546" y="168"/>
                      </a:lnTo>
                      <a:lnTo>
                        <a:pt x="552" y="168"/>
                      </a:lnTo>
                      <a:lnTo>
                        <a:pt x="558" y="168"/>
                      </a:lnTo>
                      <a:lnTo>
                        <a:pt x="564" y="174"/>
                      </a:lnTo>
                      <a:lnTo>
                        <a:pt x="570" y="174"/>
                      </a:lnTo>
                      <a:lnTo>
                        <a:pt x="576" y="174"/>
                      </a:lnTo>
                      <a:lnTo>
                        <a:pt x="582" y="180"/>
                      </a:lnTo>
                      <a:lnTo>
                        <a:pt x="588" y="180"/>
                      </a:lnTo>
                      <a:lnTo>
                        <a:pt x="594" y="180"/>
                      </a:lnTo>
                      <a:lnTo>
                        <a:pt x="600" y="180"/>
                      </a:lnTo>
                      <a:lnTo>
                        <a:pt x="606" y="180"/>
                      </a:lnTo>
                      <a:lnTo>
                        <a:pt x="612" y="180"/>
                      </a:lnTo>
                      <a:lnTo>
                        <a:pt x="618" y="180"/>
                      </a:lnTo>
                      <a:lnTo>
                        <a:pt x="624" y="180"/>
                      </a:lnTo>
                      <a:lnTo>
                        <a:pt x="630" y="180"/>
                      </a:lnTo>
                      <a:lnTo>
                        <a:pt x="636" y="180"/>
                      </a:lnTo>
                      <a:lnTo>
                        <a:pt x="642" y="180"/>
                      </a:lnTo>
                      <a:lnTo>
                        <a:pt x="648" y="180"/>
                      </a:lnTo>
                      <a:lnTo>
                        <a:pt x="654" y="180"/>
                      </a:lnTo>
                      <a:lnTo>
                        <a:pt x="660" y="180"/>
                      </a:lnTo>
                      <a:lnTo>
                        <a:pt x="666" y="180"/>
                      </a:lnTo>
                      <a:lnTo>
                        <a:pt x="672" y="180"/>
                      </a:lnTo>
                      <a:lnTo>
                        <a:pt x="678" y="180"/>
                      </a:lnTo>
                      <a:lnTo>
                        <a:pt x="684" y="180"/>
                      </a:lnTo>
                      <a:lnTo>
                        <a:pt x="690" y="180"/>
                      </a:lnTo>
                      <a:lnTo>
                        <a:pt x="696" y="180"/>
                      </a:lnTo>
                      <a:lnTo>
                        <a:pt x="702" y="180"/>
                      </a:lnTo>
                      <a:lnTo>
                        <a:pt x="708" y="180"/>
                      </a:lnTo>
                      <a:lnTo>
                        <a:pt x="714" y="180"/>
                      </a:lnTo>
                      <a:lnTo>
                        <a:pt x="720" y="180"/>
                      </a:lnTo>
                      <a:lnTo>
                        <a:pt x="726" y="186"/>
                      </a:lnTo>
                      <a:lnTo>
                        <a:pt x="732" y="186"/>
                      </a:lnTo>
                      <a:lnTo>
                        <a:pt x="738" y="186"/>
                      </a:lnTo>
                      <a:lnTo>
                        <a:pt x="744" y="186"/>
                      </a:lnTo>
                      <a:lnTo>
                        <a:pt x="750" y="192"/>
                      </a:lnTo>
                      <a:lnTo>
                        <a:pt x="756" y="192"/>
                      </a:lnTo>
                      <a:lnTo>
                        <a:pt x="762" y="192"/>
                      </a:lnTo>
                    </a:path>
                  </a:pathLst>
                </a:custGeom>
                <a:noFill/>
                <a:ln w="12700">
                  <a:solidFill>
                    <a:srgbClr val="BFB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30" name="Freeform 658"/>
                <p:cNvSpPr>
                  <a:spLocks/>
                </p:cNvSpPr>
                <p:nvPr/>
              </p:nvSpPr>
              <p:spPr bwMode="auto">
                <a:xfrm>
                  <a:off x="2514" y="2316"/>
                  <a:ext cx="762" cy="2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30" y="6"/>
                    </a:cxn>
                    <a:cxn ang="0">
                      <a:pos x="48" y="6"/>
                    </a:cxn>
                    <a:cxn ang="0">
                      <a:pos x="66" y="6"/>
                    </a:cxn>
                    <a:cxn ang="0">
                      <a:pos x="84" y="6"/>
                    </a:cxn>
                    <a:cxn ang="0">
                      <a:pos x="102" y="12"/>
                    </a:cxn>
                    <a:cxn ang="0">
                      <a:pos x="120" y="12"/>
                    </a:cxn>
                    <a:cxn ang="0">
                      <a:pos x="138" y="12"/>
                    </a:cxn>
                    <a:cxn ang="0">
                      <a:pos x="156" y="18"/>
                    </a:cxn>
                    <a:cxn ang="0">
                      <a:pos x="174" y="18"/>
                    </a:cxn>
                    <a:cxn ang="0">
                      <a:pos x="192" y="12"/>
                    </a:cxn>
                    <a:cxn ang="0">
                      <a:pos x="210" y="12"/>
                    </a:cxn>
                    <a:cxn ang="0">
                      <a:pos x="228" y="12"/>
                    </a:cxn>
                    <a:cxn ang="0">
                      <a:pos x="246" y="12"/>
                    </a:cxn>
                    <a:cxn ang="0">
                      <a:pos x="264" y="12"/>
                    </a:cxn>
                    <a:cxn ang="0">
                      <a:pos x="282" y="12"/>
                    </a:cxn>
                    <a:cxn ang="0">
                      <a:pos x="300" y="12"/>
                    </a:cxn>
                    <a:cxn ang="0">
                      <a:pos x="318" y="18"/>
                    </a:cxn>
                    <a:cxn ang="0">
                      <a:pos x="336" y="18"/>
                    </a:cxn>
                    <a:cxn ang="0">
                      <a:pos x="354" y="24"/>
                    </a:cxn>
                    <a:cxn ang="0">
                      <a:pos x="372" y="18"/>
                    </a:cxn>
                    <a:cxn ang="0">
                      <a:pos x="390" y="18"/>
                    </a:cxn>
                    <a:cxn ang="0">
                      <a:pos x="408" y="18"/>
                    </a:cxn>
                    <a:cxn ang="0">
                      <a:pos x="426" y="18"/>
                    </a:cxn>
                    <a:cxn ang="0">
                      <a:pos x="444" y="18"/>
                    </a:cxn>
                    <a:cxn ang="0">
                      <a:pos x="462" y="18"/>
                    </a:cxn>
                    <a:cxn ang="0">
                      <a:pos x="480" y="18"/>
                    </a:cxn>
                    <a:cxn ang="0">
                      <a:pos x="498" y="18"/>
                    </a:cxn>
                    <a:cxn ang="0">
                      <a:pos x="516" y="18"/>
                    </a:cxn>
                    <a:cxn ang="0">
                      <a:pos x="534" y="18"/>
                    </a:cxn>
                    <a:cxn ang="0">
                      <a:pos x="552" y="18"/>
                    </a:cxn>
                    <a:cxn ang="0">
                      <a:pos x="570" y="18"/>
                    </a:cxn>
                    <a:cxn ang="0">
                      <a:pos x="588" y="18"/>
                    </a:cxn>
                    <a:cxn ang="0">
                      <a:pos x="606" y="18"/>
                    </a:cxn>
                    <a:cxn ang="0">
                      <a:pos x="624" y="18"/>
                    </a:cxn>
                    <a:cxn ang="0">
                      <a:pos x="642" y="18"/>
                    </a:cxn>
                    <a:cxn ang="0">
                      <a:pos x="660" y="18"/>
                    </a:cxn>
                    <a:cxn ang="0">
                      <a:pos x="678" y="18"/>
                    </a:cxn>
                    <a:cxn ang="0">
                      <a:pos x="696" y="18"/>
                    </a:cxn>
                    <a:cxn ang="0">
                      <a:pos x="714" y="18"/>
                    </a:cxn>
                    <a:cxn ang="0">
                      <a:pos x="732" y="18"/>
                    </a:cxn>
                    <a:cxn ang="0">
                      <a:pos x="750" y="18"/>
                    </a:cxn>
                  </a:cxnLst>
                  <a:rect l="0" t="0" r="r" b="b"/>
                  <a:pathLst>
                    <a:path w="762" h="24">
                      <a:moveTo>
                        <a:pt x="0" y="0"/>
                      </a:moveTo>
                      <a:lnTo>
                        <a:pt x="6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24" y="6"/>
                      </a:lnTo>
                      <a:lnTo>
                        <a:pt x="30" y="6"/>
                      </a:lnTo>
                      <a:lnTo>
                        <a:pt x="36" y="6"/>
                      </a:lnTo>
                      <a:lnTo>
                        <a:pt x="42" y="6"/>
                      </a:lnTo>
                      <a:lnTo>
                        <a:pt x="48" y="6"/>
                      </a:lnTo>
                      <a:lnTo>
                        <a:pt x="54" y="6"/>
                      </a:lnTo>
                      <a:lnTo>
                        <a:pt x="60" y="6"/>
                      </a:lnTo>
                      <a:lnTo>
                        <a:pt x="66" y="6"/>
                      </a:lnTo>
                      <a:lnTo>
                        <a:pt x="72" y="6"/>
                      </a:lnTo>
                      <a:lnTo>
                        <a:pt x="78" y="6"/>
                      </a:lnTo>
                      <a:lnTo>
                        <a:pt x="84" y="6"/>
                      </a:lnTo>
                      <a:lnTo>
                        <a:pt x="90" y="12"/>
                      </a:lnTo>
                      <a:lnTo>
                        <a:pt x="96" y="12"/>
                      </a:lnTo>
                      <a:lnTo>
                        <a:pt x="102" y="12"/>
                      </a:lnTo>
                      <a:lnTo>
                        <a:pt x="108" y="12"/>
                      </a:lnTo>
                      <a:lnTo>
                        <a:pt x="114" y="12"/>
                      </a:lnTo>
                      <a:lnTo>
                        <a:pt x="120" y="12"/>
                      </a:lnTo>
                      <a:lnTo>
                        <a:pt x="126" y="12"/>
                      </a:lnTo>
                      <a:lnTo>
                        <a:pt x="132" y="12"/>
                      </a:lnTo>
                      <a:lnTo>
                        <a:pt x="138" y="12"/>
                      </a:lnTo>
                      <a:lnTo>
                        <a:pt x="144" y="18"/>
                      </a:lnTo>
                      <a:lnTo>
                        <a:pt x="150" y="18"/>
                      </a:lnTo>
                      <a:lnTo>
                        <a:pt x="156" y="18"/>
                      </a:lnTo>
                      <a:lnTo>
                        <a:pt x="162" y="18"/>
                      </a:lnTo>
                      <a:lnTo>
                        <a:pt x="168" y="18"/>
                      </a:lnTo>
                      <a:lnTo>
                        <a:pt x="174" y="18"/>
                      </a:lnTo>
                      <a:lnTo>
                        <a:pt x="180" y="18"/>
                      </a:lnTo>
                      <a:lnTo>
                        <a:pt x="186" y="18"/>
                      </a:lnTo>
                      <a:lnTo>
                        <a:pt x="192" y="12"/>
                      </a:lnTo>
                      <a:lnTo>
                        <a:pt x="198" y="12"/>
                      </a:lnTo>
                      <a:lnTo>
                        <a:pt x="204" y="12"/>
                      </a:lnTo>
                      <a:lnTo>
                        <a:pt x="210" y="12"/>
                      </a:lnTo>
                      <a:lnTo>
                        <a:pt x="216" y="12"/>
                      </a:lnTo>
                      <a:lnTo>
                        <a:pt x="222" y="12"/>
                      </a:lnTo>
                      <a:lnTo>
                        <a:pt x="228" y="12"/>
                      </a:lnTo>
                      <a:lnTo>
                        <a:pt x="234" y="12"/>
                      </a:lnTo>
                      <a:lnTo>
                        <a:pt x="240" y="12"/>
                      </a:lnTo>
                      <a:lnTo>
                        <a:pt x="246" y="12"/>
                      </a:lnTo>
                      <a:lnTo>
                        <a:pt x="252" y="12"/>
                      </a:lnTo>
                      <a:lnTo>
                        <a:pt x="258" y="12"/>
                      </a:lnTo>
                      <a:lnTo>
                        <a:pt x="264" y="12"/>
                      </a:lnTo>
                      <a:lnTo>
                        <a:pt x="270" y="12"/>
                      </a:lnTo>
                      <a:lnTo>
                        <a:pt x="276" y="12"/>
                      </a:lnTo>
                      <a:lnTo>
                        <a:pt x="282" y="12"/>
                      </a:lnTo>
                      <a:lnTo>
                        <a:pt x="288" y="12"/>
                      </a:lnTo>
                      <a:lnTo>
                        <a:pt x="294" y="12"/>
                      </a:lnTo>
                      <a:lnTo>
                        <a:pt x="300" y="12"/>
                      </a:lnTo>
                      <a:lnTo>
                        <a:pt x="306" y="18"/>
                      </a:lnTo>
                      <a:lnTo>
                        <a:pt x="312" y="18"/>
                      </a:lnTo>
                      <a:lnTo>
                        <a:pt x="318" y="18"/>
                      </a:lnTo>
                      <a:lnTo>
                        <a:pt x="324" y="18"/>
                      </a:lnTo>
                      <a:lnTo>
                        <a:pt x="330" y="18"/>
                      </a:lnTo>
                      <a:lnTo>
                        <a:pt x="336" y="18"/>
                      </a:lnTo>
                      <a:lnTo>
                        <a:pt x="342" y="24"/>
                      </a:lnTo>
                      <a:lnTo>
                        <a:pt x="348" y="24"/>
                      </a:lnTo>
                      <a:lnTo>
                        <a:pt x="354" y="24"/>
                      </a:lnTo>
                      <a:lnTo>
                        <a:pt x="360" y="24"/>
                      </a:lnTo>
                      <a:lnTo>
                        <a:pt x="366" y="24"/>
                      </a:lnTo>
                      <a:lnTo>
                        <a:pt x="372" y="18"/>
                      </a:lnTo>
                      <a:lnTo>
                        <a:pt x="378" y="18"/>
                      </a:lnTo>
                      <a:lnTo>
                        <a:pt x="384" y="18"/>
                      </a:lnTo>
                      <a:lnTo>
                        <a:pt x="390" y="18"/>
                      </a:lnTo>
                      <a:lnTo>
                        <a:pt x="396" y="18"/>
                      </a:lnTo>
                      <a:lnTo>
                        <a:pt x="402" y="18"/>
                      </a:lnTo>
                      <a:lnTo>
                        <a:pt x="408" y="18"/>
                      </a:lnTo>
                      <a:lnTo>
                        <a:pt x="414" y="18"/>
                      </a:lnTo>
                      <a:lnTo>
                        <a:pt x="420" y="18"/>
                      </a:lnTo>
                      <a:lnTo>
                        <a:pt x="426" y="18"/>
                      </a:lnTo>
                      <a:lnTo>
                        <a:pt x="432" y="18"/>
                      </a:lnTo>
                      <a:lnTo>
                        <a:pt x="438" y="18"/>
                      </a:lnTo>
                      <a:lnTo>
                        <a:pt x="444" y="18"/>
                      </a:lnTo>
                      <a:lnTo>
                        <a:pt x="450" y="18"/>
                      </a:lnTo>
                      <a:lnTo>
                        <a:pt x="456" y="18"/>
                      </a:lnTo>
                      <a:lnTo>
                        <a:pt x="462" y="18"/>
                      </a:lnTo>
                      <a:lnTo>
                        <a:pt x="468" y="18"/>
                      </a:lnTo>
                      <a:lnTo>
                        <a:pt x="474" y="18"/>
                      </a:lnTo>
                      <a:lnTo>
                        <a:pt x="480" y="18"/>
                      </a:lnTo>
                      <a:lnTo>
                        <a:pt x="486" y="18"/>
                      </a:lnTo>
                      <a:lnTo>
                        <a:pt x="492" y="18"/>
                      </a:lnTo>
                      <a:lnTo>
                        <a:pt x="498" y="18"/>
                      </a:lnTo>
                      <a:lnTo>
                        <a:pt x="504" y="18"/>
                      </a:lnTo>
                      <a:lnTo>
                        <a:pt x="510" y="18"/>
                      </a:lnTo>
                      <a:lnTo>
                        <a:pt x="516" y="18"/>
                      </a:lnTo>
                      <a:lnTo>
                        <a:pt x="522" y="18"/>
                      </a:lnTo>
                      <a:lnTo>
                        <a:pt x="528" y="18"/>
                      </a:lnTo>
                      <a:lnTo>
                        <a:pt x="534" y="18"/>
                      </a:lnTo>
                      <a:lnTo>
                        <a:pt x="540" y="18"/>
                      </a:lnTo>
                      <a:lnTo>
                        <a:pt x="546" y="18"/>
                      </a:lnTo>
                      <a:lnTo>
                        <a:pt x="552" y="18"/>
                      </a:lnTo>
                      <a:lnTo>
                        <a:pt x="558" y="18"/>
                      </a:lnTo>
                      <a:lnTo>
                        <a:pt x="564" y="18"/>
                      </a:lnTo>
                      <a:lnTo>
                        <a:pt x="570" y="18"/>
                      </a:lnTo>
                      <a:lnTo>
                        <a:pt x="576" y="18"/>
                      </a:lnTo>
                      <a:lnTo>
                        <a:pt x="582" y="18"/>
                      </a:lnTo>
                      <a:lnTo>
                        <a:pt x="588" y="18"/>
                      </a:lnTo>
                      <a:lnTo>
                        <a:pt x="594" y="18"/>
                      </a:lnTo>
                      <a:lnTo>
                        <a:pt x="600" y="18"/>
                      </a:lnTo>
                      <a:lnTo>
                        <a:pt x="606" y="18"/>
                      </a:lnTo>
                      <a:lnTo>
                        <a:pt x="612" y="18"/>
                      </a:lnTo>
                      <a:lnTo>
                        <a:pt x="618" y="18"/>
                      </a:lnTo>
                      <a:lnTo>
                        <a:pt x="624" y="18"/>
                      </a:lnTo>
                      <a:lnTo>
                        <a:pt x="630" y="18"/>
                      </a:lnTo>
                      <a:lnTo>
                        <a:pt x="636" y="18"/>
                      </a:lnTo>
                      <a:lnTo>
                        <a:pt x="642" y="18"/>
                      </a:lnTo>
                      <a:lnTo>
                        <a:pt x="648" y="18"/>
                      </a:lnTo>
                      <a:lnTo>
                        <a:pt x="654" y="18"/>
                      </a:lnTo>
                      <a:lnTo>
                        <a:pt x="660" y="18"/>
                      </a:lnTo>
                      <a:lnTo>
                        <a:pt x="666" y="18"/>
                      </a:lnTo>
                      <a:lnTo>
                        <a:pt x="672" y="18"/>
                      </a:lnTo>
                      <a:lnTo>
                        <a:pt x="678" y="18"/>
                      </a:lnTo>
                      <a:lnTo>
                        <a:pt x="684" y="18"/>
                      </a:lnTo>
                      <a:lnTo>
                        <a:pt x="690" y="18"/>
                      </a:lnTo>
                      <a:lnTo>
                        <a:pt x="696" y="18"/>
                      </a:lnTo>
                      <a:lnTo>
                        <a:pt x="702" y="18"/>
                      </a:lnTo>
                      <a:lnTo>
                        <a:pt x="708" y="18"/>
                      </a:lnTo>
                      <a:lnTo>
                        <a:pt x="714" y="18"/>
                      </a:lnTo>
                      <a:lnTo>
                        <a:pt x="720" y="18"/>
                      </a:lnTo>
                      <a:lnTo>
                        <a:pt x="726" y="18"/>
                      </a:lnTo>
                      <a:lnTo>
                        <a:pt x="732" y="18"/>
                      </a:lnTo>
                      <a:lnTo>
                        <a:pt x="738" y="18"/>
                      </a:lnTo>
                      <a:lnTo>
                        <a:pt x="744" y="18"/>
                      </a:lnTo>
                      <a:lnTo>
                        <a:pt x="750" y="18"/>
                      </a:lnTo>
                      <a:lnTo>
                        <a:pt x="756" y="18"/>
                      </a:lnTo>
                      <a:lnTo>
                        <a:pt x="762" y="18"/>
                      </a:lnTo>
                    </a:path>
                  </a:pathLst>
                </a:custGeom>
                <a:noFill/>
                <a:ln w="12700">
                  <a:solidFill>
                    <a:srgbClr val="BFB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31" name="Freeform 659"/>
                <p:cNvSpPr>
                  <a:spLocks/>
                </p:cNvSpPr>
                <p:nvPr/>
              </p:nvSpPr>
              <p:spPr bwMode="auto">
                <a:xfrm>
                  <a:off x="3276" y="2334"/>
                  <a:ext cx="456" cy="6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6"/>
                    </a:cxn>
                    <a:cxn ang="0">
                      <a:pos x="330" y="6"/>
                    </a:cxn>
                    <a:cxn ang="0">
                      <a:pos x="342" y="6"/>
                    </a:cxn>
                    <a:cxn ang="0">
                      <a:pos x="354" y="6"/>
                    </a:cxn>
                    <a:cxn ang="0">
                      <a:pos x="366" y="6"/>
                    </a:cxn>
                    <a:cxn ang="0">
                      <a:pos x="378" y="6"/>
                    </a:cxn>
                    <a:cxn ang="0">
                      <a:pos x="390" y="6"/>
                    </a:cxn>
                    <a:cxn ang="0">
                      <a:pos x="402" y="6"/>
                    </a:cxn>
                    <a:cxn ang="0">
                      <a:pos x="414" y="6"/>
                    </a:cxn>
                    <a:cxn ang="0">
                      <a:pos x="426" y="6"/>
                    </a:cxn>
                    <a:cxn ang="0">
                      <a:pos x="438" y="6"/>
                    </a:cxn>
                    <a:cxn ang="0">
                      <a:pos x="450" y="6"/>
                    </a:cxn>
                  </a:cxnLst>
                  <a:rect l="0" t="0" r="r" b="b"/>
                  <a:pathLst>
                    <a:path w="456" h="6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6"/>
                      </a:lnTo>
                      <a:lnTo>
                        <a:pt x="318" y="6"/>
                      </a:lnTo>
                      <a:lnTo>
                        <a:pt x="324" y="6"/>
                      </a:lnTo>
                      <a:lnTo>
                        <a:pt x="330" y="6"/>
                      </a:lnTo>
                      <a:lnTo>
                        <a:pt x="336" y="6"/>
                      </a:lnTo>
                      <a:lnTo>
                        <a:pt x="342" y="6"/>
                      </a:lnTo>
                      <a:lnTo>
                        <a:pt x="348" y="6"/>
                      </a:lnTo>
                      <a:lnTo>
                        <a:pt x="354" y="6"/>
                      </a:lnTo>
                      <a:lnTo>
                        <a:pt x="360" y="6"/>
                      </a:lnTo>
                      <a:lnTo>
                        <a:pt x="366" y="6"/>
                      </a:lnTo>
                      <a:lnTo>
                        <a:pt x="372" y="6"/>
                      </a:lnTo>
                      <a:lnTo>
                        <a:pt x="378" y="6"/>
                      </a:lnTo>
                      <a:lnTo>
                        <a:pt x="384" y="6"/>
                      </a:lnTo>
                      <a:lnTo>
                        <a:pt x="390" y="6"/>
                      </a:lnTo>
                      <a:lnTo>
                        <a:pt x="396" y="6"/>
                      </a:lnTo>
                      <a:lnTo>
                        <a:pt x="402" y="6"/>
                      </a:lnTo>
                      <a:lnTo>
                        <a:pt x="408" y="6"/>
                      </a:lnTo>
                      <a:lnTo>
                        <a:pt x="414" y="6"/>
                      </a:lnTo>
                      <a:lnTo>
                        <a:pt x="420" y="6"/>
                      </a:lnTo>
                      <a:lnTo>
                        <a:pt x="426" y="6"/>
                      </a:lnTo>
                      <a:lnTo>
                        <a:pt x="432" y="6"/>
                      </a:lnTo>
                      <a:lnTo>
                        <a:pt x="438" y="6"/>
                      </a:lnTo>
                      <a:lnTo>
                        <a:pt x="444" y="6"/>
                      </a:lnTo>
                      <a:lnTo>
                        <a:pt x="450" y="6"/>
                      </a:lnTo>
                      <a:lnTo>
                        <a:pt x="456" y="6"/>
                      </a:lnTo>
                    </a:path>
                  </a:pathLst>
                </a:custGeom>
                <a:noFill/>
                <a:ln w="12700">
                  <a:solidFill>
                    <a:srgbClr val="BFB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32" name="Freeform 660"/>
                <p:cNvSpPr>
                  <a:spLocks/>
                </p:cNvSpPr>
                <p:nvPr/>
              </p:nvSpPr>
              <p:spPr bwMode="auto">
                <a:xfrm>
                  <a:off x="1032" y="2010"/>
                  <a:ext cx="726" cy="114"/>
                </a:xfrm>
                <a:custGeom>
                  <a:avLst/>
                  <a:gdLst/>
                  <a:ahLst/>
                  <a:cxnLst>
                    <a:cxn ang="0">
                      <a:pos x="0" y="84"/>
                    </a:cxn>
                    <a:cxn ang="0">
                      <a:pos x="6" y="78"/>
                    </a:cxn>
                    <a:cxn ang="0">
                      <a:pos x="18" y="54"/>
                    </a:cxn>
                    <a:cxn ang="0">
                      <a:pos x="30" y="54"/>
                    </a:cxn>
                    <a:cxn ang="0">
                      <a:pos x="48" y="36"/>
                    </a:cxn>
                    <a:cxn ang="0">
                      <a:pos x="66" y="24"/>
                    </a:cxn>
                    <a:cxn ang="0">
                      <a:pos x="84" y="18"/>
                    </a:cxn>
                    <a:cxn ang="0">
                      <a:pos x="102" y="12"/>
                    </a:cxn>
                    <a:cxn ang="0">
                      <a:pos x="120" y="12"/>
                    </a:cxn>
                    <a:cxn ang="0">
                      <a:pos x="138" y="6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6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6"/>
                    </a:cxn>
                    <a:cxn ang="0">
                      <a:pos x="264" y="18"/>
                    </a:cxn>
                    <a:cxn ang="0">
                      <a:pos x="282" y="30"/>
                    </a:cxn>
                    <a:cxn ang="0">
                      <a:pos x="300" y="42"/>
                    </a:cxn>
                    <a:cxn ang="0">
                      <a:pos x="318" y="48"/>
                    </a:cxn>
                    <a:cxn ang="0">
                      <a:pos x="336" y="48"/>
                    </a:cxn>
                    <a:cxn ang="0">
                      <a:pos x="354" y="54"/>
                    </a:cxn>
                    <a:cxn ang="0">
                      <a:pos x="372" y="54"/>
                    </a:cxn>
                    <a:cxn ang="0">
                      <a:pos x="390" y="54"/>
                    </a:cxn>
                    <a:cxn ang="0">
                      <a:pos x="408" y="48"/>
                    </a:cxn>
                    <a:cxn ang="0">
                      <a:pos x="426" y="48"/>
                    </a:cxn>
                    <a:cxn ang="0">
                      <a:pos x="444" y="48"/>
                    </a:cxn>
                    <a:cxn ang="0">
                      <a:pos x="462" y="48"/>
                    </a:cxn>
                    <a:cxn ang="0">
                      <a:pos x="480" y="54"/>
                    </a:cxn>
                    <a:cxn ang="0">
                      <a:pos x="498" y="54"/>
                    </a:cxn>
                    <a:cxn ang="0">
                      <a:pos x="516" y="54"/>
                    </a:cxn>
                    <a:cxn ang="0">
                      <a:pos x="534" y="54"/>
                    </a:cxn>
                    <a:cxn ang="0">
                      <a:pos x="552" y="60"/>
                    </a:cxn>
                    <a:cxn ang="0">
                      <a:pos x="570" y="72"/>
                    </a:cxn>
                    <a:cxn ang="0">
                      <a:pos x="588" y="78"/>
                    </a:cxn>
                    <a:cxn ang="0">
                      <a:pos x="606" y="90"/>
                    </a:cxn>
                    <a:cxn ang="0">
                      <a:pos x="624" y="102"/>
                    </a:cxn>
                    <a:cxn ang="0">
                      <a:pos x="642" y="108"/>
                    </a:cxn>
                    <a:cxn ang="0">
                      <a:pos x="660" y="108"/>
                    </a:cxn>
                    <a:cxn ang="0">
                      <a:pos x="678" y="114"/>
                    </a:cxn>
                    <a:cxn ang="0">
                      <a:pos x="696" y="108"/>
                    </a:cxn>
                    <a:cxn ang="0">
                      <a:pos x="714" y="108"/>
                    </a:cxn>
                  </a:cxnLst>
                  <a:rect l="0" t="0" r="r" b="b"/>
                  <a:pathLst>
                    <a:path w="726" h="114">
                      <a:moveTo>
                        <a:pt x="0" y="72"/>
                      </a:moveTo>
                      <a:lnTo>
                        <a:pt x="0" y="96"/>
                      </a:lnTo>
                      <a:lnTo>
                        <a:pt x="0" y="84"/>
                      </a:lnTo>
                      <a:lnTo>
                        <a:pt x="6" y="78"/>
                      </a:lnTo>
                      <a:lnTo>
                        <a:pt x="6" y="66"/>
                      </a:lnTo>
                      <a:lnTo>
                        <a:pt x="6" y="78"/>
                      </a:lnTo>
                      <a:lnTo>
                        <a:pt x="12" y="72"/>
                      </a:lnTo>
                      <a:lnTo>
                        <a:pt x="12" y="60"/>
                      </a:lnTo>
                      <a:lnTo>
                        <a:pt x="18" y="54"/>
                      </a:lnTo>
                      <a:lnTo>
                        <a:pt x="18" y="48"/>
                      </a:lnTo>
                      <a:lnTo>
                        <a:pt x="30" y="48"/>
                      </a:lnTo>
                      <a:lnTo>
                        <a:pt x="30" y="54"/>
                      </a:lnTo>
                      <a:lnTo>
                        <a:pt x="42" y="42"/>
                      </a:lnTo>
                      <a:lnTo>
                        <a:pt x="42" y="36"/>
                      </a:lnTo>
                      <a:lnTo>
                        <a:pt x="48" y="36"/>
                      </a:lnTo>
                      <a:lnTo>
                        <a:pt x="54" y="30"/>
                      </a:lnTo>
                      <a:lnTo>
                        <a:pt x="60" y="24"/>
                      </a:lnTo>
                      <a:lnTo>
                        <a:pt x="66" y="24"/>
                      </a:lnTo>
                      <a:lnTo>
                        <a:pt x="72" y="18"/>
                      </a:lnTo>
                      <a:lnTo>
                        <a:pt x="78" y="18"/>
                      </a:lnTo>
                      <a:lnTo>
                        <a:pt x="84" y="18"/>
                      </a:lnTo>
                      <a:lnTo>
                        <a:pt x="90" y="18"/>
                      </a:lnTo>
                      <a:lnTo>
                        <a:pt x="96" y="12"/>
                      </a:lnTo>
                      <a:lnTo>
                        <a:pt x="102" y="12"/>
                      </a:lnTo>
                      <a:lnTo>
                        <a:pt x="108" y="12"/>
                      </a:lnTo>
                      <a:lnTo>
                        <a:pt x="114" y="12"/>
                      </a:lnTo>
                      <a:lnTo>
                        <a:pt x="120" y="12"/>
                      </a:lnTo>
                      <a:lnTo>
                        <a:pt x="126" y="12"/>
                      </a:lnTo>
                      <a:lnTo>
                        <a:pt x="132" y="12"/>
                      </a:lnTo>
                      <a:lnTo>
                        <a:pt x="138" y="6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6"/>
                      </a:lnTo>
                      <a:lnTo>
                        <a:pt x="192" y="6"/>
                      </a:lnTo>
                      <a:lnTo>
                        <a:pt x="198" y="6"/>
                      </a:lnTo>
                      <a:lnTo>
                        <a:pt x="204" y="6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6"/>
                      </a:lnTo>
                      <a:lnTo>
                        <a:pt x="252" y="6"/>
                      </a:lnTo>
                      <a:lnTo>
                        <a:pt x="258" y="12"/>
                      </a:lnTo>
                      <a:lnTo>
                        <a:pt x="264" y="18"/>
                      </a:lnTo>
                      <a:lnTo>
                        <a:pt x="270" y="24"/>
                      </a:lnTo>
                      <a:lnTo>
                        <a:pt x="276" y="30"/>
                      </a:lnTo>
                      <a:lnTo>
                        <a:pt x="282" y="30"/>
                      </a:lnTo>
                      <a:lnTo>
                        <a:pt x="288" y="36"/>
                      </a:lnTo>
                      <a:lnTo>
                        <a:pt x="294" y="36"/>
                      </a:lnTo>
                      <a:lnTo>
                        <a:pt x="300" y="42"/>
                      </a:lnTo>
                      <a:lnTo>
                        <a:pt x="306" y="42"/>
                      </a:lnTo>
                      <a:lnTo>
                        <a:pt x="312" y="42"/>
                      </a:lnTo>
                      <a:lnTo>
                        <a:pt x="318" y="48"/>
                      </a:lnTo>
                      <a:lnTo>
                        <a:pt x="324" y="48"/>
                      </a:lnTo>
                      <a:lnTo>
                        <a:pt x="330" y="48"/>
                      </a:lnTo>
                      <a:lnTo>
                        <a:pt x="336" y="48"/>
                      </a:lnTo>
                      <a:lnTo>
                        <a:pt x="342" y="48"/>
                      </a:lnTo>
                      <a:lnTo>
                        <a:pt x="348" y="54"/>
                      </a:lnTo>
                      <a:lnTo>
                        <a:pt x="354" y="54"/>
                      </a:lnTo>
                      <a:lnTo>
                        <a:pt x="360" y="54"/>
                      </a:lnTo>
                      <a:lnTo>
                        <a:pt x="366" y="54"/>
                      </a:lnTo>
                      <a:lnTo>
                        <a:pt x="372" y="54"/>
                      </a:lnTo>
                      <a:lnTo>
                        <a:pt x="378" y="54"/>
                      </a:lnTo>
                      <a:lnTo>
                        <a:pt x="384" y="54"/>
                      </a:lnTo>
                      <a:lnTo>
                        <a:pt x="390" y="54"/>
                      </a:lnTo>
                      <a:lnTo>
                        <a:pt x="396" y="54"/>
                      </a:lnTo>
                      <a:lnTo>
                        <a:pt x="402" y="48"/>
                      </a:lnTo>
                      <a:lnTo>
                        <a:pt x="408" y="48"/>
                      </a:lnTo>
                      <a:lnTo>
                        <a:pt x="414" y="48"/>
                      </a:lnTo>
                      <a:lnTo>
                        <a:pt x="420" y="48"/>
                      </a:lnTo>
                      <a:lnTo>
                        <a:pt x="426" y="48"/>
                      </a:lnTo>
                      <a:lnTo>
                        <a:pt x="432" y="48"/>
                      </a:lnTo>
                      <a:lnTo>
                        <a:pt x="438" y="48"/>
                      </a:lnTo>
                      <a:lnTo>
                        <a:pt x="444" y="48"/>
                      </a:lnTo>
                      <a:lnTo>
                        <a:pt x="450" y="48"/>
                      </a:lnTo>
                      <a:lnTo>
                        <a:pt x="456" y="48"/>
                      </a:lnTo>
                      <a:lnTo>
                        <a:pt x="462" y="48"/>
                      </a:lnTo>
                      <a:lnTo>
                        <a:pt x="468" y="48"/>
                      </a:lnTo>
                      <a:lnTo>
                        <a:pt x="474" y="54"/>
                      </a:lnTo>
                      <a:lnTo>
                        <a:pt x="480" y="54"/>
                      </a:lnTo>
                      <a:lnTo>
                        <a:pt x="486" y="54"/>
                      </a:lnTo>
                      <a:lnTo>
                        <a:pt x="492" y="54"/>
                      </a:lnTo>
                      <a:lnTo>
                        <a:pt x="498" y="54"/>
                      </a:lnTo>
                      <a:lnTo>
                        <a:pt x="504" y="54"/>
                      </a:lnTo>
                      <a:lnTo>
                        <a:pt x="510" y="54"/>
                      </a:lnTo>
                      <a:lnTo>
                        <a:pt x="516" y="54"/>
                      </a:lnTo>
                      <a:lnTo>
                        <a:pt x="522" y="54"/>
                      </a:lnTo>
                      <a:lnTo>
                        <a:pt x="528" y="54"/>
                      </a:lnTo>
                      <a:lnTo>
                        <a:pt x="534" y="54"/>
                      </a:lnTo>
                      <a:lnTo>
                        <a:pt x="540" y="60"/>
                      </a:lnTo>
                      <a:lnTo>
                        <a:pt x="546" y="60"/>
                      </a:lnTo>
                      <a:lnTo>
                        <a:pt x="552" y="60"/>
                      </a:lnTo>
                      <a:lnTo>
                        <a:pt x="558" y="66"/>
                      </a:lnTo>
                      <a:lnTo>
                        <a:pt x="564" y="66"/>
                      </a:lnTo>
                      <a:lnTo>
                        <a:pt x="570" y="72"/>
                      </a:lnTo>
                      <a:lnTo>
                        <a:pt x="576" y="72"/>
                      </a:lnTo>
                      <a:lnTo>
                        <a:pt x="582" y="78"/>
                      </a:lnTo>
                      <a:lnTo>
                        <a:pt x="588" y="78"/>
                      </a:lnTo>
                      <a:lnTo>
                        <a:pt x="594" y="84"/>
                      </a:lnTo>
                      <a:lnTo>
                        <a:pt x="600" y="84"/>
                      </a:lnTo>
                      <a:lnTo>
                        <a:pt x="606" y="90"/>
                      </a:lnTo>
                      <a:lnTo>
                        <a:pt x="612" y="96"/>
                      </a:lnTo>
                      <a:lnTo>
                        <a:pt x="618" y="96"/>
                      </a:lnTo>
                      <a:lnTo>
                        <a:pt x="624" y="102"/>
                      </a:lnTo>
                      <a:lnTo>
                        <a:pt x="630" y="102"/>
                      </a:lnTo>
                      <a:lnTo>
                        <a:pt x="636" y="102"/>
                      </a:lnTo>
                      <a:lnTo>
                        <a:pt x="642" y="108"/>
                      </a:lnTo>
                      <a:lnTo>
                        <a:pt x="648" y="108"/>
                      </a:lnTo>
                      <a:lnTo>
                        <a:pt x="654" y="108"/>
                      </a:lnTo>
                      <a:lnTo>
                        <a:pt x="660" y="108"/>
                      </a:lnTo>
                      <a:lnTo>
                        <a:pt x="666" y="114"/>
                      </a:lnTo>
                      <a:lnTo>
                        <a:pt x="672" y="114"/>
                      </a:lnTo>
                      <a:lnTo>
                        <a:pt x="678" y="114"/>
                      </a:lnTo>
                      <a:lnTo>
                        <a:pt x="684" y="114"/>
                      </a:lnTo>
                      <a:lnTo>
                        <a:pt x="690" y="114"/>
                      </a:lnTo>
                      <a:lnTo>
                        <a:pt x="696" y="108"/>
                      </a:lnTo>
                      <a:lnTo>
                        <a:pt x="702" y="108"/>
                      </a:lnTo>
                      <a:lnTo>
                        <a:pt x="708" y="108"/>
                      </a:lnTo>
                      <a:lnTo>
                        <a:pt x="714" y="108"/>
                      </a:lnTo>
                      <a:lnTo>
                        <a:pt x="720" y="108"/>
                      </a:lnTo>
                      <a:lnTo>
                        <a:pt x="726" y="108"/>
                      </a:lnTo>
                    </a:path>
                  </a:pathLst>
                </a:custGeom>
                <a:noFill/>
                <a:ln w="12700">
                  <a:solidFill>
                    <a:srgbClr val="3F3F3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33" name="Freeform 661"/>
                <p:cNvSpPr>
                  <a:spLocks/>
                </p:cNvSpPr>
                <p:nvPr/>
              </p:nvSpPr>
              <p:spPr bwMode="auto">
                <a:xfrm>
                  <a:off x="1758" y="2118"/>
                  <a:ext cx="762" cy="192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6"/>
                    </a:cxn>
                    <a:cxn ang="0">
                      <a:pos x="66" y="12"/>
                    </a:cxn>
                    <a:cxn ang="0">
                      <a:pos x="84" y="18"/>
                    </a:cxn>
                    <a:cxn ang="0">
                      <a:pos x="102" y="24"/>
                    </a:cxn>
                    <a:cxn ang="0">
                      <a:pos x="120" y="36"/>
                    </a:cxn>
                    <a:cxn ang="0">
                      <a:pos x="138" y="36"/>
                    </a:cxn>
                    <a:cxn ang="0">
                      <a:pos x="156" y="48"/>
                    </a:cxn>
                    <a:cxn ang="0">
                      <a:pos x="174" y="54"/>
                    </a:cxn>
                    <a:cxn ang="0">
                      <a:pos x="192" y="60"/>
                    </a:cxn>
                    <a:cxn ang="0">
                      <a:pos x="210" y="72"/>
                    </a:cxn>
                    <a:cxn ang="0">
                      <a:pos x="228" y="84"/>
                    </a:cxn>
                    <a:cxn ang="0">
                      <a:pos x="246" y="90"/>
                    </a:cxn>
                    <a:cxn ang="0">
                      <a:pos x="264" y="96"/>
                    </a:cxn>
                    <a:cxn ang="0">
                      <a:pos x="282" y="96"/>
                    </a:cxn>
                    <a:cxn ang="0">
                      <a:pos x="300" y="96"/>
                    </a:cxn>
                    <a:cxn ang="0">
                      <a:pos x="318" y="96"/>
                    </a:cxn>
                    <a:cxn ang="0">
                      <a:pos x="336" y="96"/>
                    </a:cxn>
                    <a:cxn ang="0">
                      <a:pos x="354" y="102"/>
                    </a:cxn>
                    <a:cxn ang="0">
                      <a:pos x="372" y="102"/>
                    </a:cxn>
                    <a:cxn ang="0">
                      <a:pos x="390" y="114"/>
                    </a:cxn>
                    <a:cxn ang="0">
                      <a:pos x="408" y="120"/>
                    </a:cxn>
                    <a:cxn ang="0">
                      <a:pos x="426" y="132"/>
                    </a:cxn>
                    <a:cxn ang="0">
                      <a:pos x="444" y="138"/>
                    </a:cxn>
                    <a:cxn ang="0">
                      <a:pos x="462" y="144"/>
                    </a:cxn>
                    <a:cxn ang="0">
                      <a:pos x="480" y="150"/>
                    </a:cxn>
                    <a:cxn ang="0">
                      <a:pos x="498" y="156"/>
                    </a:cxn>
                    <a:cxn ang="0">
                      <a:pos x="516" y="156"/>
                    </a:cxn>
                    <a:cxn ang="0">
                      <a:pos x="534" y="162"/>
                    </a:cxn>
                    <a:cxn ang="0">
                      <a:pos x="552" y="168"/>
                    </a:cxn>
                    <a:cxn ang="0">
                      <a:pos x="570" y="174"/>
                    </a:cxn>
                    <a:cxn ang="0">
                      <a:pos x="588" y="180"/>
                    </a:cxn>
                    <a:cxn ang="0">
                      <a:pos x="606" y="180"/>
                    </a:cxn>
                    <a:cxn ang="0">
                      <a:pos x="624" y="180"/>
                    </a:cxn>
                    <a:cxn ang="0">
                      <a:pos x="642" y="180"/>
                    </a:cxn>
                    <a:cxn ang="0">
                      <a:pos x="660" y="180"/>
                    </a:cxn>
                    <a:cxn ang="0">
                      <a:pos x="678" y="174"/>
                    </a:cxn>
                    <a:cxn ang="0">
                      <a:pos x="696" y="174"/>
                    </a:cxn>
                    <a:cxn ang="0">
                      <a:pos x="714" y="180"/>
                    </a:cxn>
                    <a:cxn ang="0">
                      <a:pos x="732" y="186"/>
                    </a:cxn>
                    <a:cxn ang="0">
                      <a:pos x="750" y="192"/>
                    </a:cxn>
                  </a:cxnLst>
                  <a:rect l="0" t="0" r="r" b="b"/>
                  <a:pathLst>
                    <a:path w="762" h="19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6"/>
                      </a:lnTo>
                      <a:lnTo>
                        <a:pt x="42" y="6"/>
                      </a:lnTo>
                      <a:lnTo>
                        <a:pt x="48" y="6"/>
                      </a:lnTo>
                      <a:lnTo>
                        <a:pt x="54" y="12"/>
                      </a:lnTo>
                      <a:lnTo>
                        <a:pt x="60" y="12"/>
                      </a:lnTo>
                      <a:lnTo>
                        <a:pt x="66" y="12"/>
                      </a:lnTo>
                      <a:lnTo>
                        <a:pt x="72" y="18"/>
                      </a:lnTo>
                      <a:lnTo>
                        <a:pt x="78" y="18"/>
                      </a:lnTo>
                      <a:lnTo>
                        <a:pt x="84" y="18"/>
                      </a:lnTo>
                      <a:lnTo>
                        <a:pt x="90" y="24"/>
                      </a:lnTo>
                      <a:lnTo>
                        <a:pt x="96" y="24"/>
                      </a:lnTo>
                      <a:lnTo>
                        <a:pt x="102" y="24"/>
                      </a:lnTo>
                      <a:lnTo>
                        <a:pt x="108" y="30"/>
                      </a:lnTo>
                      <a:lnTo>
                        <a:pt x="114" y="30"/>
                      </a:lnTo>
                      <a:lnTo>
                        <a:pt x="120" y="36"/>
                      </a:lnTo>
                      <a:lnTo>
                        <a:pt x="126" y="36"/>
                      </a:lnTo>
                      <a:lnTo>
                        <a:pt x="132" y="36"/>
                      </a:lnTo>
                      <a:lnTo>
                        <a:pt x="138" y="36"/>
                      </a:lnTo>
                      <a:lnTo>
                        <a:pt x="144" y="42"/>
                      </a:lnTo>
                      <a:lnTo>
                        <a:pt x="150" y="42"/>
                      </a:lnTo>
                      <a:lnTo>
                        <a:pt x="156" y="48"/>
                      </a:lnTo>
                      <a:lnTo>
                        <a:pt x="162" y="48"/>
                      </a:lnTo>
                      <a:lnTo>
                        <a:pt x="168" y="48"/>
                      </a:lnTo>
                      <a:lnTo>
                        <a:pt x="174" y="54"/>
                      </a:lnTo>
                      <a:lnTo>
                        <a:pt x="180" y="54"/>
                      </a:lnTo>
                      <a:lnTo>
                        <a:pt x="186" y="60"/>
                      </a:lnTo>
                      <a:lnTo>
                        <a:pt x="192" y="60"/>
                      </a:lnTo>
                      <a:lnTo>
                        <a:pt x="198" y="66"/>
                      </a:lnTo>
                      <a:lnTo>
                        <a:pt x="204" y="66"/>
                      </a:lnTo>
                      <a:lnTo>
                        <a:pt x="210" y="72"/>
                      </a:lnTo>
                      <a:lnTo>
                        <a:pt x="216" y="72"/>
                      </a:lnTo>
                      <a:lnTo>
                        <a:pt x="222" y="78"/>
                      </a:lnTo>
                      <a:lnTo>
                        <a:pt x="228" y="84"/>
                      </a:lnTo>
                      <a:lnTo>
                        <a:pt x="234" y="84"/>
                      </a:lnTo>
                      <a:lnTo>
                        <a:pt x="240" y="90"/>
                      </a:lnTo>
                      <a:lnTo>
                        <a:pt x="246" y="90"/>
                      </a:lnTo>
                      <a:lnTo>
                        <a:pt x="252" y="90"/>
                      </a:lnTo>
                      <a:lnTo>
                        <a:pt x="258" y="96"/>
                      </a:lnTo>
                      <a:lnTo>
                        <a:pt x="264" y="96"/>
                      </a:lnTo>
                      <a:lnTo>
                        <a:pt x="270" y="96"/>
                      </a:lnTo>
                      <a:lnTo>
                        <a:pt x="276" y="96"/>
                      </a:lnTo>
                      <a:lnTo>
                        <a:pt x="282" y="96"/>
                      </a:lnTo>
                      <a:lnTo>
                        <a:pt x="288" y="96"/>
                      </a:lnTo>
                      <a:lnTo>
                        <a:pt x="294" y="96"/>
                      </a:lnTo>
                      <a:lnTo>
                        <a:pt x="300" y="96"/>
                      </a:lnTo>
                      <a:lnTo>
                        <a:pt x="306" y="96"/>
                      </a:lnTo>
                      <a:lnTo>
                        <a:pt x="312" y="96"/>
                      </a:lnTo>
                      <a:lnTo>
                        <a:pt x="318" y="96"/>
                      </a:lnTo>
                      <a:lnTo>
                        <a:pt x="324" y="96"/>
                      </a:lnTo>
                      <a:lnTo>
                        <a:pt x="330" y="96"/>
                      </a:lnTo>
                      <a:lnTo>
                        <a:pt x="336" y="96"/>
                      </a:lnTo>
                      <a:lnTo>
                        <a:pt x="342" y="96"/>
                      </a:lnTo>
                      <a:lnTo>
                        <a:pt x="348" y="96"/>
                      </a:lnTo>
                      <a:lnTo>
                        <a:pt x="354" y="102"/>
                      </a:lnTo>
                      <a:lnTo>
                        <a:pt x="360" y="102"/>
                      </a:lnTo>
                      <a:lnTo>
                        <a:pt x="366" y="102"/>
                      </a:lnTo>
                      <a:lnTo>
                        <a:pt x="372" y="102"/>
                      </a:lnTo>
                      <a:lnTo>
                        <a:pt x="378" y="108"/>
                      </a:lnTo>
                      <a:lnTo>
                        <a:pt x="384" y="108"/>
                      </a:lnTo>
                      <a:lnTo>
                        <a:pt x="390" y="114"/>
                      </a:lnTo>
                      <a:lnTo>
                        <a:pt x="396" y="114"/>
                      </a:lnTo>
                      <a:lnTo>
                        <a:pt x="402" y="114"/>
                      </a:lnTo>
                      <a:lnTo>
                        <a:pt x="408" y="120"/>
                      </a:lnTo>
                      <a:lnTo>
                        <a:pt x="414" y="120"/>
                      </a:lnTo>
                      <a:lnTo>
                        <a:pt x="420" y="126"/>
                      </a:lnTo>
                      <a:lnTo>
                        <a:pt x="426" y="132"/>
                      </a:lnTo>
                      <a:lnTo>
                        <a:pt x="432" y="132"/>
                      </a:lnTo>
                      <a:lnTo>
                        <a:pt x="438" y="132"/>
                      </a:lnTo>
                      <a:lnTo>
                        <a:pt x="444" y="138"/>
                      </a:lnTo>
                      <a:lnTo>
                        <a:pt x="450" y="138"/>
                      </a:lnTo>
                      <a:lnTo>
                        <a:pt x="456" y="144"/>
                      </a:lnTo>
                      <a:lnTo>
                        <a:pt x="462" y="144"/>
                      </a:lnTo>
                      <a:lnTo>
                        <a:pt x="468" y="144"/>
                      </a:lnTo>
                      <a:lnTo>
                        <a:pt x="474" y="150"/>
                      </a:lnTo>
                      <a:lnTo>
                        <a:pt x="480" y="150"/>
                      </a:lnTo>
                      <a:lnTo>
                        <a:pt x="486" y="150"/>
                      </a:lnTo>
                      <a:lnTo>
                        <a:pt x="492" y="150"/>
                      </a:lnTo>
                      <a:lnTo>
                        <a:pt x="498" y="156"/>
                      </a:lnTo>
                      <a:lnTo>
                        <a:pt x="504" y="156"/>
                      </a:lnTo>
                      <a:lnTo>
                        <a:pt x="510" y="156"/>
                      </a:lnTo>
                      <a:lnTo>
                        <a:pt x="516" y="156"/>
                      </a:lnTo>
                      <a:lnTo>
                        <a:pt x="522" y="162"/>
                      </a:lnTo>
                      <a:lnTo>
                        <a:pt x="528" y="162"/>
                      </a:lnTo>
                      <a:lnTo>
                        <a:pt x="534" y="162"/>
                      </a:lnTo>
                      <a:lnTo>
                        <a:pt x="540" y="168"/>
                      </a:lnTo>
                      <a:lnTo>
                        <a:pt x="546" y="168"/>
                      </a:lnTo>
                      <a:lnTo>
                        <a:pt x="552" y="168"/>
                      </a:lnTo>
                      <a:lnTo>
                        <a:pt x="558" y="174"/>
                      </a:lnTo>
                      <a:lnTo>
                        <a:pt x="564" y="174"/>
                      </a:lnTo>
                      <a:lnTo>
                        <a:pt x="570" y="174"/>
                      </a:lnTo>
                      <a:lnTo>
                        <a:pt x="576" y="174"/>
                      </a:lnTo>
                      <a:lnTo>
                        <a:pt x="582" y="180"/>
                      </a:lnTo>
                      <a:lnTo>
                        <a:pt x="588" y="180"/>
                      </a:lnTo>
                      <a:lnTo>
                        <a:pt x="594" y="180"/>
                      </a:lnTo>
                      <a:lnTo>
                        <a:pt x="600" y="180"/>
                      </a:lnTo>
                      <a:lnTo>
                        <a:pt x="606" y="180"/>
                      </a:lnTo>
                      <a:lnTo>
                        <a:pt x="612" y="180"/>
                      </a:lnTo>
                      <a:lnTo>
                        <a:pt x="618" y="180"/>
                      </a:lnTo>
                      <a:lnTo>
                        <a:pt x="624" y="180"/>
                      </a:lnTo>
                      <a:lnTo>
                        <a:pt x="630" y="180"/>
                      </a:lnTo>
                      <a:lnTo>
                        <a:pt x="636" y="180"/>
                      </a:lnTo>
                      <a:lnTo>
                        <a:pt x="642" y="180"/>
                      </a:lnTo>
                      <a:lnTo>
                        <a:pt x="648" y="180"/>
                      </a:lnTo>
                      <a:lnTo>
                        <a:pt x="654" y="180"/>
                      </a:lnTo>
                      <a:lnTo>
                        <a:pt x="660" y="180"/>
                      </a:lnTo>
                      <a:lnTo>
                        <a:pt x="666" y="174"/>
                      </a:lnTo>
                      <a:lnTo>
                        <a:pt x="672" y="174"/>
                      </a:lnTo>
                      <a:lnTo>
                        <a:pt x="678" y="174"/>
                      </a:lnTo>
                      <a:lnTo>
                        <a:pt x="684" y="174"/>
                      </a:lnTo>
                      <a:lnTo>
                        <a:pt x="690" y="174"/>
                      </a:lnTo>
                      <a:lnTo>
                        <a:pt x="696" y="174"/>
                      </a:lnTo>
                      <a:lnTo>
                        <a:pt x="702" y="174"/>
                      </a:lnTo>
                      <a:lnTo>
                        <a:pt x="708" y="180"/>
                      </a:lnTo>
                      <a:lnTo>
                        <a:pt x="714" y="180"/>
                      </a:lnTo>
                      <a:lnTo>
                        <a:pt x="720" y="180"/>
                      </a:lnTo>
                      <a:lnTo>
                        <a:pt x="726" y="180"/>
                      </a:lnTo>
                      <a:lnTo>
                        <a:pt x="732" y="186"/>
                      </a:lnTo>
                      <a:lnTo>
                        <a:pt x="738" y="186"/>
                      </a:lnTo>
                      <a:lnTo>
                        <a:pt x="744" y="186"/>
                      </a:lnTo>
                      <a:lnTo>
                        <a:pt x="750" y="192"/>
                      </a:lnTo>
                      <a:lnTo>
                        <a:pt x="756" y="192"/>
                      </a:lnTo>
                      <a:lnTo>
                        <a:pt x="762" y="192"/>
                      </a:lnTo>
                    </a:path>
                  </a:pathLst>
                </a:custGeom>
                <a:noFill/>
                <a:ln w="12700">
                  <a:solidFill>
                    <a:srgbClr val="3F3F3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34" name="Freeform 662"/>
                <p:cNvSpPr>
                  <a:spLocks/>
                </p:cNvSpPr>
                <p:nvPr/>
              </p:nvSpPr>
              <p:spPr bwMode="auto">
                <a:xfrm>
                  <a:off x="2520" y="2310"/>
                  <a:ext cx="762" cy="18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30" y="6"/>
                    </a:cxn>
                    <a:cxn ang="0">
                      <a:pos x="48" y="6"/>
                    </a:cxn>
                    <a:cxn ang="0">
                      <a:pos x="66" y="6"/>
                    </a:cxn>
                    <a:cxn ang="0">
                      <a:pos x="84" y="6"/>
                    </a:cxn>
                    <a:cxn ang="0">
                      <a:pos x="102" y="12"/>
                    </a:cxn>
                    <a:cxn ang="0">
                      <a:pos x="120" y="12"/>
                    </a:cxn>
                    <a:cxn ang="0">
                      <a:pos x="138" y="12"/>
                    </a:cxn>
                    <a:cxn ang="0">
                      <a:pos x="156" y="12"/>
                    </a:cxn>
                    <a:cxn ang="0">
                      <a:pos x="174" y="12"/>
                    </a:cxn>
                    <a:cxn ang="0">
                      <a:pos x="192" y="12"/>
                    </a:cxn>
                    <a:cxn ang="0">
                      <a:pos x="210" y="12"/>
                    </a:cxn>
                    <a:cxn ang="0">
                      <a:pos x="228" y="12"/>
                    </a:cxn>
                    <a:cxn ang="0">
                      <a:pos x="246" y="6"/>
                    </a:cxn>
                    <a:cxn ang="0">
                      <a:pos x="264" y="6"/>
                    </a:cxn>
                    <a:cxn ang="0">
                      <a:pos x="282" y="12"/>
                    </a:cxn>
                    <a:cxn ang="0">
                      <a:pos x="300" y="12"/>
                    </a:cxn>
                    <a:cxn ang="0">
                      <a:pos x="318" y="18"/>
                    </a:cxn>
                    <a:cxn ang="0">
                      <a:pos x="336" y="18"/>
                    </a:cxn>
                    <a:cxn ang="0">
                      <a:pos x="354" y="18"/>
                    </a:cxn>
                    <a:cxn ang="0">
                      <a:pos x="372" y="18"/>
                    </a:cxn>
                    <a:cxn ang="0">
                      <a:pos x="390" y="18"/>
                    </a:cxn>
                    <a:cxn ang="0">
                      <a:pos x="408" y="18"/>
                    </a:cxn>
                    <a:cxn ang="0">
                      <a:pos x="426" y="18"/>
                    </a:cxn>
                    <a:cxn ang="0">
                      <a:pos x="444" y="18"/>
                    </a:cxn>
                    <a:cxn ang="0">
                      <a:pos x="462" y="18"/>
                    </a:cxn>
                    <a:cxn ang="0">
                      <a:pos x="480" y="18"/>
                    </a:cxn>
                    <a:cxn ang="0">
                      <a:pos x="498" y="18"/>
                    </a:cxn>
                    <a:cxn ang="0">
                      <a:pos x="516" y="18"/>
                    </a:cxn>
                    <a:cxn ang="0">
                      <a:pos x="534" y="18"/>
                    </a:cxn>
                    <a:cxn ang="0">
                      <a:pos x="552" y="18"/>
                    </a:cxn>
                    <a:cxn ang="0">
                      <a:pos x="570" y="18"/>
                    </a:cxn>
                    <a:cxn ang="0">
                      <a:pos x="588" y="18"/>
                    </a:cxn>
                    <a:cxn ang="0">
                      <a:pos x="606" y="18"/>
                    </a:cxn>
                    <a:cxn ang="0">
                      <a:pos x="624" y="18"/>
                    </a:cxn>
                    <a:cxn ang="0">
                      <a:pos x="642" y="18"/>
                    </a:cxn>
                    <a:cxn ang="0">
                      <a:pos x="660" y="18"/>
                    </a:cxn>
                    <a:cxn ang="0">
                      <a:pos x="678" y="18"/>
                    </a:cxn>
                    <a:cxn ang="0">
                      <a:pos x="696" y="18"/>
                    </a:cxn>
                    <a:cxn ang="0">
                      <a:pos x="714" y="18"/>
                    </a:cxn>
                    <a:cxn ang="0">
                      <a:pos x="732" y="18"/>
                    </a:cxn>
                    <a:cxn ang="0">
                      <a:pos x="750" y="18"/>
                    </a:cxn>
                  </a:cxnLst>
                  <a:rect l="0" t="0" r="r" b="b"/>
                  <a:pathLst>
                    <a:path w="762" h="18">
                      <a:moveTo>
                        <a:pt x="0" y="0"/>
                      </a:moveTo>
                      <a:lnTo>
                        <a:pt x="6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24" y="6"/>
                      </a:lnTo>
                      <a:lnTo>
                        <a:pt x="30" y="6"/>
                      </a:lnTo>
                      <a:lnTo>
                        <a:pt x="36" y="6"/>
                      </a:lnTo>
                      <a:lnTo>
                        <a:pt x="42" y="6"/>
                      </a:lnTo>
                      <a:lnTo>
                        <a:pt x="48" y="6"/>
                      </a:lnTo>
                      <a:lnTo>
                        <a:pt x="54" y="6"/>
                      </a:lnTo>
                      <a:lnTo>
                        <a:pt x="60" y="6"/>
                      </a:lnTo>
                      <a:lnTo>
                        <a:pt x="66" y="6"/>
                      </a:lnTo>
                      <a:lnTo>
                        <a:pt x="72" y="6"/>
                      </a:lnTo>
                      <a:lnTo>
                        <a:pt x="78" y="6"/>
                      </a:lnTo>
                      <a:lnTo>
                        <a:pt x="84" y="6"/>
                      </a:lnTo>
                      <a:lnTo>
                        <a:pt x="90" y="6"/>
                      </a:lnTo>
                      <a:lnTo>
                        <a:pt x="96" y="6"/>
                      </a:lnTo>
                      <a:lnTo>
                        <a:pt x="102" y="12"/>
                      </a:lnTo>
                      <a:lnTo>
                        <a:pt x="108" y="12"/>
                      </a:lnTo>
                      <a:lnTo>
                        <a:pt x="114" y="12"/>
                      </a:lnTo>
                      <a:lnTo>
                        <a:pt x="120" y="12"/>
                      </a:lnTo>
                      <a:lnTo>
                        <a:pt x="126" y="12"/>
                      </a:lnTo>
                      <a:lnTo>
                        <a:pt x="132" y="12"/>
                      </a:lnTo>
                      <a:lnTo>
                        <a:pt x="138" y="12"/>
                      </a:lnTo>
                      <a:lnTo>
                        <a:pt x="144" y="12"/>
                      </a:lnTo>
                      <a:lnTo>
                        <a:pt x="150" y="12"/>
                      </a:lnTo>
                      <a:lnTo>
                        <a:pt x="156" y="12"/>
                      </a:lnTo>
                      <a:lnTo>
                        <a:pt x="162" y="12"/>
                      </a:lnTo>
                      <a:lnTo>
                        <a:pt x="168" y="12"/>
                      </a:lnTo>
                      <a:lnTo>
                        <a:pt x="174" y="12"/>
                      </a:lnTo>
                      <a:lnTo>
                        <a:pt x="180" y="12"/>
                      </a:lnTo>
                      <a:lnTo>
                        <a:pt x="186" y="12"/>
                      </a:lnTo>
                      <a:lnTo>
                        <a:pt x="192" y="12"/>
                      </a:lnTo>
                      <a:lnTo>
                        <a:pt x="198" y="12"/>
                      </a:lnTo>
                      <a:lnTo>
                        <a:pt x="204" y="12"/>
                      </a:lnTo>
                      <a:lnTo>
                        <a:pt x="210" y="12"/>
                      </a:lnTo>
                      <a:lnTo>
                        <a:pt x="216" y="12"/>
                      </a:lnTo>
                      <a:lnTo>
                        <a:pt x="222" y="12"/>
                      </a:lnTo>
                      <a:lnTo>
                        <a:pt x="228" y="12"/>
                      </a:lnTo>
                      <a:lnTo>
                        <a:pt x="234" y="6"/>
                      </a:lnTo>
                      <a:lnTo>
                        <a:pt x="240" y="6"/>
                      </a:lnTo>
                      <a:lnTo>
                        <a:pt x="246" y="6"/>
                      </a:lnTo>
                      <a:lnTo>
                        <a:pt x="252" y="6"/>
                      </a:lnTo>
                      <a:lnTo>
                        <a:pt x="258" y="6"/>
                      </a:lnTo>
                      <a:lnTo>
                        <a:pt x="264" y="6"/>
                      </a:lnTo>
                      <a:lnTo>
                        <a:pt x="270" y="12"/>
                      </a:lnTo>
                      <a:lnTo>
                        <a:pt x="276" y="12"/>
                      </a:lnTo>
                      <a:lnTo>
                        <a:pt x="282" y="12"/>
                      </a:lnTo>
                      <a:lnTo>
                        <a:pt x="288" y="12"/>
                      </a:lnTo>
                      <a:lnTo>
                        <a:pt x="294" y="12"/>
                      </a:lnTo>
                      <a:lnTo>
                        <a:pt x="300" y="12"/>
                      </a:lnTo>
                      <a:lnTo>
                        <a:pt x="306" y="12"/>
                      </a:lnTo>
                      <a:lnTo>
                        <a:pt x="312" y="18"/>
                      </a:lnTo>
                      <a:lnTo>
                        <a:pt x="318" y="18"/>
                      </a:lnTo>
                      <a:lnTo>
                        <a:pt x="324" y="18"/>
                      </a:lnTo>
                      <a:lnTo>
                        <a:pt x="330" y="18"/>
                      </a:lnTo>
                      <a:lnTo>
                        <a:pt x="336" y="18"/>
                      </a:lnTo>
                      <a:lnTo>
                        <a:pt x="342" y="18"/>
                      </a:lnTo>
                      <a:lnTo>
                        <a:pt x="348" y="18"/>
                      </a:lnTo>
                      <a:lnTo>
                        <a:pt x="354" y="18"/>
                      </a:lnTo>
                      <a:lnTo>
                        <a:pt x="360" y="18"/>
                      </a:lnTo>
                      <a:lnTo>
                        <a:pt x="366" y="18"/>
                      </a:lnTo>
                      <a:lnTo>
                        <a:pt x="372" y="18"/>
                      </a:lnTo>
                      <a:lnTo>
                        <a:pt x="378" y="18"/>
                      </a:lnTo>
                      <a:lnTo>
                        <a:pt x="384" y="18"/>
                      </a:lnTo>
                      <a:lnTo>
                        <a:pt x="390" y="18"/>
                      </a:lnTo>
                      <a:lnTo>
                        <a:pt x="396" y="18"/>
                      </a:lnTo>
                      <a:lnTo>
                        <a:pt x="402" y="18"/>
                      </a:lnTo>
                      <a:lnTo>
                        <a:pt x="408" y="18"/>
                      </a:lnTo>
                      <a:lnTo>
                        <a:pt x="414" y="18"/>
                      </a:lnTo>
                      <a:lnTo>
                        <a:pt x="420" y="18"/>
                      </a:lnTo>
                      <a:lnTo>
                        <a:pt x="426" y="18"/>
                      </a:lnTo>
                      <a:lnTo>
                        <a:pt x="432" y="18"/>
                      </a:lnTo>
                      <a:lnTo>
                        <a:pt x="438" y="18"/>
                      </a:lnTo>
                      <a:lnTo>
                        <a:pt x="444" y="18"/>
                      </a:lnTo>
                      <a:lnTo>
                        <a:pt x="450" y="18"/>
                      </a:lnTo>
                      <a:lnTo>
                        <a:pt x="456" y="18"/>
                      </a:lnTo>
                      <a:lnTo>
                        <a:pt x="462" y="18"/>
                      </a:lnTo>
                      <a:lnTo>
                        <a:pt x="468" y="18"/>
                      </a:lnTo>
                      <a:lnTo>
                        <a:pt x="474" y="18"/>
                      </a:lnTo>
                      <a:lnTo>
                        <a:pt x="480" y="18"/>
                      </a:lnTo>
                      <a:lnTo>
                        <a:pt x="486" y="18"/>
                      </a:lnTo>
                      <a:lnTo>
                        <a:pt x="492" y="18"/>
                      </a:lnTo>
                      <a:lnTo>
                        <a:pt x="498" y="18"/>
                      </a:lnTo>
                      <a:lnTo>
                        <a:pt x="504" y="18"/>
                      </a:lnTo>
                      <a:lnTo>
                        <a:pt x="510" y="18"/>
                      </a:lnTo>
                      <a:lnTo>
                        <a:pt x="516" y="18"/>
                      </a:lnTo>
                      <a:lnTo>
                        <a:pt x="522" y="18"/>
                      </a:lnTo>
                      <a:lnTo>
                        <a:pt x="528" y="18"/>
                      </a:lnTo>
                      <a:lnTo>
                        <a:pt x="534" y="18"/>
                      </a:lnTo>
                      <a:lnTo>
                        <a:pt x="540" y="18"/>
                      </a:lnTo>
                      <a:lnTo>
                        <a:pt x="546" y="18"/>
                      </a:lnTo>
                      <a:lnTo>
                        <a:pt x="552" y="18"/>
                      </a:lnTo>
                      <a:lnTo>
                        <a:pt x="558" y="18"/>
                      </a:lnTo>
                      <a:lnTo>
                        <a:pt x="564" y="18"/>
                      </a:lnTo>
                      <a:lnTo>
                        <a:pt x="570" y="18"/>
                      </a:lnTo>
                      <a:lnTo>
                        <a:pt x="576" y="18"/>
                      </a:lnTo>
                      <a:lnTo>
                        <a:pt x="582" y="18"/>
                      </a:lnTo>
                      <a:lnTo>
                        <a:pt x="588" y="18"/>
                      </a:lnTo>
                      <a:lnTo>
                        <a:pt x="594" y="18"/>
                      </a:lnTo>
                      <a:lnTo>
                        <a:pt x="600" y="18"/>
                      </a:lnTo>
                      <a:lnTo>
                        <a:pt x="606" y="18"/>
                      </a:lnTo>
                      <a:lnTo>
                        <a:pt x="612" y="18"/>
                      </a:lnTo>
                      <a:lnTo>
                        <a:pt x="618" y="18"/>
                      </a:lnTo>
                      <a:lnTo>
                        <a:pt x="624" y="18"/>
                      </a:lnTo>
                      <a:lnTo>
                        <a:pt x="630" y="18"/>
                      </a:lnTo>
                      <a:lnTo>
                        <a:pt x="636" y="18"/>
                      </a:lnTo>
                      <a:lnTo>
                        <a:pt x="642" y="18"/>
                      </a:lnTo>
                      <a:lnTo>
                        <a:pt x="648" y="18"/>
                      </a:lnTo>
                      <a:lnTo>
                        <a:pt x="654" y="18"/>
                      </a:lnTo>
                      <a:lnTo>
                        <a:pt x="660" y="18"/>
                      </a:lnTo>
                      <a:lnTo>
                        <a:pt x="666" y="18"/>
                      </a:lnTo>
                      <a:lnTo>
                        <a:pt x="672" y="18"/>
                      </a:lnTo>
                      <a:lnTo>
                        <a:pt x="678" y="18"/>
                      </a:lnTo>
                      <a:lnTo>
                        <a:pt x="684" y="18"/>
                      </a:lnTo>
                      <a:lnTo>
                        <a:pt x="690" y="18"/>
                      </a:lnTo>
                      <a:lnTo>
                        <a:pt x="696" y="18"/>
                      </a:lnTo>
                      <a:lnTo>
                        <a:pt x="702" y="18"/>
                      </a:lnTo>
                      <a:lnTo>
                        <a:pt x="708" y="18"/>
                      </a:lnTo>
                      <a:lnTo>
                        <a:pt x="714" y="18"/>
                      </a:lnTo>
                      <a:lnTo>
                        <a:pt x="720" y="18"/>
                      </a:lnTo>
                      <a:lnTo>
                        <a:pt x="726" y="18"/>
                      </a:lnTo>
                      <a:lnTo>
                        <a:pt x="732" y="18"/>
                      </a:lnTo>
                      <a:lnTo>
                        <a:pt x="738" y="18"/>
                      </a:lnTo>
                      <a:lnTo>
                        <a:pt x="744" y="18"/>
                      </a:lnTo>
                      <a:lnTo>
                        <a:pt x="750" y="18"/>
                      </a:lnTo>
                      <a:lnTo>
                        <a:pt x="756" y="18"/>
                      </a:lnTo>
                      <a:lnTo>
                        <a:pt x="762" y="18"/>
                      </a:lnTo>
                    </a:path>
                  </a:pathLst>
                </a:custGeom>
                <a:noFill/>
                <a:ln w="12700">
                  <a:solidFill>
                    <a:srgbClr val="3F3F3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35" name="Freeform 663"/>
                <p:cNvSpPr>
                  <a:spLocks/>
                </p:cNvSpPr>
                <p:nvPr/>
              </p:nvSpPr>
              <p:spPr bwMode="auto">
                <a:xfrm>
                  <a:off x="3282" y="2328"/>
                  <a:ext cx="450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</a:cxnLst>
                  <a:rect l="0" t="0" r="r" b="b"/>
                  <a:pathLst>
                    <a:path w="450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</a:path>
                  </a:pathLst>
                </a:custGeom>
                <a:noFill/>
                <a:ln w="12700">
                  <a:solidFill>
                    <a:srgbClr val="3F3F3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36" name="Freeform 664"/>
                <p:cNvSpPr>
                  <a:spLocks/>
                </p:cNvSpPr>
                <p:nvPr/>
              </p:nvSpPr>
              <p:spPr bwMode="auto">
                <a:xfrm>
                  <a:off x="1032" y="2016"/>
                  <a:ext cx="690" cy="144"/>
                </a:xfrm>
                <a:custGeom>
                  <a:avLst/>
                  <a:gdLst/>
                  <a:ahLst/>
                  <a:cxnLst>
                    <a:cxn ang="0">
                      <a:pos x="6" y="144"/>
                    </a:cxn>
                    <a:cxn ang="0">
                      <a:pos x="12" y="84"/>
                    </a:cxn>
                    <a:cxn ang="0">
                      <a:pos x="24" y="72"/>
                    </a:cxn>
                    <a:cxn ang="0">
                      <a:pos x="30" y="72"/>
                    </a:cxn>
                    <a:cxn ang="0">
                      <a:pos x="36" y="90"/>
                    </a:cxn>
                    <a:cxn ang="0">
                      <a:pos x="54" y="36"/>
                    </a:cxn>
                    <a:cxn ang="0">
                      <a:pos x="60" y="30"/>
                    </a:cxn>
                    <a:cxn ang="0">
                      <a:pos x="72" y="36"/>
                    </a:cxn>
                    <a:cxn ang="0">
                      <a:pos x="96" y="30"/>
                    </a:cxn>
                    <a:cxn ang="0">
                      <a:pos x="102" y="18"/>
                    </a:cxn>
                    <a:cxn ang="0">
                      <a:pos x="120" y="24"/>
                    </a:cxn>
                    <a:cxn ang="0">
                      <a:pos x="138" y="12"/>
                    </a:cxn>
                    <a:cxn ang="0">
                      <a:pos x="156" y="0"/>
                    </a:cxn>
                    <a:cxn ang="0">
                      <a:pos x="174" y="6"/>
                    </a:cxn>
                    <a:cxn ang="0">
                      <a:pos x="192" y="12"/>
                    </a:cxn>
                    <a:cxn ang="0">
                      <a:pos x="210" y="12"/>
                    </a:cxn>
                    <a:cxn ang="0">
                      <a:pos x="228" y="0"/>
                    </a:cxn>
                    <a:cxn ang="0">
                      <a:pos x="246" y="6"/>
                    </a:cxn>
                    <a:cxn ang="0">
                      <a:pos x="264" y="24"/>
                    </a:cxn>
                    <a:cxn ang="0">
                      <a:pos x="282" y="42"/>
                    </a:cxn>
                    <a:cxn ang="0">
                      <a:pos x="300" y="54"/>
                    </a:cxn>
                    <a:cxn ang="0">
                      <a:pos x="318" y="54"/>
                    </a:cxn>
                    <a:cxn ang="0">
                      <a:pos x="336" y="60"/>
                    </a:cxn>
                    <a:cxn ang="0">
                      <a:pos x="354" y="66"/>
                    </a:cxn>
                    <a:cxn ang="0">
                      <a:pos x="372" y="60"/>
                    </a:cxn>
                    <a:cxn ang="0">
                      <a:pos x="390" y="60"/>
                    </a:cxn>
                    <a:cxn ang="0">
                      <a:pos x="408" y="60"/>
                    </a:cxn>
                    <a:cxn ang="0">
                      <a:pos x="426" y="54"/>
                    </a:cxn>
                    <a:cxn ang="0">
                      <a:pos x="444" y="54"/>
                    </a:cxn>
                    <a:cxn ang="0">
                      <a:pos x="462" y="54"/>
                    </a:cxn>
                    <a:cxn ang="0">
                      <a:pos x="480" y="60"/>
                    </a:cxn>
                    <a:cxn ang="0">
                      <a:pos x="498" y="60"/>
                    </a:cxn>
                    <a:cxn ang="0">
                      <a:pos x="516" y="60"/>
                    </a:cxn>
                    <a:cxn ang="0">
                      <a:pos x="534" y="60"/>
                    </a:cxn>
                    <a:cxn ang="0">
                      <a:pos x="552" y="66"/>
                    </a:cxn>
                    <a:cxn ang="0">
                      <a:pos x="570" y="78"/>
                    </a:cxn>
                    <a:cxn ang="0">
                      <a:pos x="588" y="90"/>
                    </a:cxn>
                    <a:cxn ang="0">
                      <a:pos x="606" y="96"/>
                    </a:cxn>
                    <a:cxn ang="0">
                      <a:pos x="624" y="108"/>
                    </a:cxn>
                    <a:cxn ang="0">
                      <a:pos x="642" y="114"/>
                    </a:cxn>
                    <a:cxn ang="0">
                      <a:pos x="660" y="120"/>
                    </a:cxn>
                    <a:cxn ang="0">
                      <a:pos x="678" y="120"/>
                    </a:cxn>
                  </a:cxnLst>
                  <a:rect l="0" t="0" r="r" b="b"/>
                  <a:pathLst>
                    <a:path w="690" h="144">
                      <a:moveTo>
                        <a:pt x="0" y="66"/>
                      </a:moveTo>
                      <a:lnTo>
                        <a:pt x="0" y="138"/>
                      </a:lnTo>
                      <a:lnTo>
                        <a:pt x="6" y="144"/>
                      </a:lnTo>
                      <a:lnTo>
                        <a:pt x="6" y="54"/>
                      </a:lnTo>
                      <a:lnTo>
                        <a:pt x="12" y="48"/>
                      </a:lnTo>
                      <a:lnTo>
                        <a:pt x="12" y="84"/>
                      </a:lnTo>
                      <a:lnTo>
                        <a:pt x="18" y="90"/>
                      </a:lnTo>
                      <a:lnTo>
                        <a:pt x="18" y="78"/>
                      </a:lnTo>
                      <a:lnTo>
                        <a:pt x="24" y="72"/>
                      </a:lnTo>
                      <a:lnTo>
                        <a:pt x="24" y="24"/>
                      </a:lnTo>
                      <a:lnTo>
                        <a:pt x="30" y="30"/>
                      </a:lnTo>
                      <a:lnTo>
                        <a:pt x="30" y="72"/>
                      </a:lnTo>
                      <a:lnTo>
                        <a:pt x="36" y="84"/>
                      </a:lnTo>
                      <a:lnTo>
                        <a:pt x="36" y="96"/>
                      </a:lnTo>
                      <a:lnTo>
                        <a:pt x="36" y="90"/>
                      </a:lnTo>
                      <a:lnTo>
                        <a:pt x="42" y="84"/>
                      </a:lnTo>
                      <a:lnTo>
                        <a:pt x="42" y="36"/>
                      </a:lnTo>
                      <a:lnTo>
                        <a:pt x="54" y="36"/>
                      </a:lnTo>
                      <a:lnTo>
                        <a:pt x="54" y="48"/>
                      </a:lnTo>
                      <a:lnTo>
                        <a:pt x="60" y="42"/>
                      </a:lnTo>
                      <a:lnTo>
                        <a:pt x="60" y="30"/>
                      </a:lnTo>
                      <a:lnTo>
                        <a:pt x="66" y="24"/>
                      </a:lnTo>
                      <a:lnTo>
                        <a:pt x="78" y="36"/>
                      </a:lnTo>
                      <a:lnTo>
                        <a:pt x="72" y="36"/>
                      </a:lnTo>
                      <a:lnTo>
                        <a:pt x="78" y="24"/>
                      </a:lnTo>
                      <a:lnTo>
                        <a:pt x="84" y="18"/>
                      </a:lnTo>
                      <a:lnTo>
                        <a:pt x="96" y="30"/>
                      </a:lnTo>
                      <a:lnTo>
                        <a:pt x="90" y="30"/>
                      </a:lnTo>
                      <a:lnTo>
                        <a:pt x="96" y="24"/>
                      </a:lnTo>
                      <a:lnTo>
                        <a:pt x="102" y="18"/>
                      </a:lnTo>
                      <a:lnTo>
                        <a:pt x="108" y="18"/>
                      </a:lnTo>
                      <a:lnTo>
                        <a:pt x="114" y="18"/>
                      </a:lnTo>
                      <a:lnTo>
                        <a:pt x="120" y="24"/>
                      </a:lnTo>
                      <a:lnTo>
                        <a:pt x="126" y="24"/>
                      </a:lnTo>
                      <a:lnTo>
                        <a:pt x="132" y="18"/>
                      </a:lnTo>
                      <a:lnTo>
                        <a:pt x="138" y="12"/>
                      </a:lnTo>
                      <a:lnTo>
                        <a:pt x="144" y="6"/>
                      </a:lnTo>
                      <a:lnTo>
                        <a:pt x="150" y="6"/>
                      </a:lnTo>
                      <a:lnTo>
                        <a:pt x="156" y="0"/>
                      </a:lnTo>
                      <a:lnTo>
                        <a:pt x="162" y="6"/>
                      </a:lnTo>
                      <a:lnTo>
                        <a:pt x="168" y="6"/>
                      </a:lnTo>
                      <a:lnTo>
                        <a:pt x="174" y="6"/>
                      </a:lnTo>
                      <a:lnTo>
                        <a:pt x="180" y="6"/>
                      </a:lnTo>
                      <a:lnTo>
                        <a:pt x="186" y="12"/>
                      </a:lnTo>
                      <a:lnTo>
                        <a:pt x="192" y="12"/>
                      </a:lnTo>
                      <a:lnTo>
                        <a:pt x="198" y="12"/>
                      </a:lnTo>
                      <a:lnTo>
                        <a:pt x="204" y="12"/>
                      </a:lnTo>
                      <a:lnTo>
                        <a:pt x="210" y="12"/>
                      </a:lnTo>
                      <a:lnTo>
                        <a:pt x="216" y="6"/>
                      </a:lnTo>
                      <a:lnTo>
                        <a:pt x="222" y="6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6"/>
                      </a:lnTo>
                      <a:lnTo>
                        <a:pt x="252" y="12"/>
                      </a:lnTo>
                      <a:lnTo>
                        <a:pt x="258" y="18"/>
                      </a:lnTo>
                      <a:lnTo>
                        <a:pt x="264" y="24"/>
                      </a:lnTo>
                      <a:lnTo>
                        <a:pt x="270" y="30"/>
                      </a:lnTo>
                      <a:lnTo>
                        <a:pt x="276" y="36"/>
                      </a:lnTo>
                      <a:lnTo>
                        <a:pt x="282" y="42"/>
                      </a:lnTo>
                      <a:lnTo>
                        <a:pt x="288" y="48"/>
                      </a:lnTo>
                      <a:lnTo>
                        <a:pt x="294" y="48"/>
                      </a:lnTo>
                      <a:lnTo>
                        <a:pt x="300" y="54"/>
                      </a:lnTo>
                      <a:lnTo>
                        <a:pt x="306" y="54"/>
                      </a:lnTo>
                      <a:lnTo>
                        <a:pt x="312" y="54"/>
                      </a:lnTo>
                      <a:lnTo>
                        <a:pt x="318" y="54"/>
                      </a:lnTo>
                      <a:lnTo>
                        <a:pt x="324" y="54"/>
                      </a:lnTo>
                      <a:lnTo>
                        <a:pt x="330" y="60"/>
                      </a:lnTo>
                      <a:lnTo>
                        <a:pt x="336" y="60"/>
                      </a:lnTo>
                      <a:lnTo>
                        <a:pt x="342" y="60"/>
                      </a:lnTo>
                      <a:lnTo>
                        <a:pt x="348" y="60"/>
                      </a:lnTo>
                      <a:lnTo>
                        <a:pt x="354" y="66"/>
                      </a:lnTo>
                      <a:lnTo>
                        <a:pt x="360" y="60"/>
                      </a:lnTo>
                      <a:lnTo>
                        <a:pt x="366" y="60"/>
                      </a:lnTo>
                      <a:lnTo>
                        <a:pt x="372" y="60"/>
                      </a:lnTo>
                      <a:lnTo>
                        <a:pt x="378" y="60"/>
                      </a:lnTo>
                      <a:lnTo>
                        <a:pt x="384" y="60"/>
                      </a:lnTo>
                      <a:lnTo>
                        <a:pt x="390" y="60"/>
                      </a:lnTo>
                      <a:lnTo>
                        <a:pt x="396" y="60"/>
                      </a:lnTo>
                      <a:lnTo>
                        <a:pt x="402" y="60"/>
                      </a:lnTo>
                      <a:lnTo>
                        <a:pt x="408" y="60"/>
                      </a:lnTo>
                      <a:lnTo>
                        <a:pt x="414" y="60"/>
                      </a:lnTo>
                      <a:lnTo>
                        <a:pt x="420" y="54"/>
                      </a:lnTo>
                      <a:lnTo>
                        <a:pt x="426" y="54"/>
                      </a:lnTo>
                      <a:lnTo>
                        <a:pt x="432" y="54"/>
                      </a:lnTo>
                      <a:lnTo>
                        <a:pt x="438" y="54"/>
                      </a:lnTo>
                      <a:lnTo>
                        <a:pt x="444" y="54"/>
                      </a:lnTo>
                      <a:lnTo>
                        <a:pt x="450" y="54"/>
                      </a:lnTo>
                      <a:lnTo>
                        <a:pt x="456" y="54"/>
                      </a:lnTo>
                      <a:lnTo>
                        <a:pt x="462" y="54"/>
                      </a:lnTo>
                      <a:lnTo>
                        <a:pt x="468" y="60"/>
                      </a:lnTo>
                      <a:lnTo>
                        <a:pt x="474" y="60"/>
                      </a:lnTo>
                      <a:lnTo>
                        <a:pt x="480" y="60"/>
                      </a:lnTo>
                      <a:lnTo>
                        <a:pt x="486" y="60"/>
                      </a:lnTo>
                      <a:lnTo>
                        <a:pt x="492" y="60"/>
                      </a:lnTo>
                      <a:lnTo>
                        <a:pt x="498" y="60"/>
                      </a:lnTo>
                      <a:lnTo>
                        <a:pt x="504" y="60"/>
                      </a:lnTo>
                      <a:lnTo>
                        <a:pt x="510" y="60"/>
                      </a:lnTo>
                      <a:lnTo>
                        <a:pt x="516" y="60"/>
                      </a:lnTo>
                      <a:lnTo>
                        <a:pt x="522" y="60"/>
                      </a:lnTo>
                      <a:lnTo>
                        <a:pt x="528" y="60"/>
                      </a:lnTo>
                      <a:lnTo>
                        <a:pt x="534" y="60"/>
                      </a:lnTo>
                      <a:lnTo>
                        <a:pt x="540" y="66"/>
                      </a:lnTo>
                      <a:lnTo>
                        <a:pt x="546" y="66"/>
                      </a:lnTo>
                      <a:lnTo>
                        <a:pt x="552" y="66"/>
                      </a:lnTo>
                      <a:lnTo>
                        <a:pt x="558" y="72"/>
                      </a:lnTo>
                      <a:lnTo>
                        <a:pt x="564" y="72"/>
                      </a:lnTo>
                      <a:lnTo>
                        <a:pt x="570" y="78"/>
                      </a:lnTo>
                      <a:lnTo>
                        <a:pt x="576" y="84"/>
                      </a:lnTo>
                      <a:lnTo>
                        <a:pt x="582" y="84"/>
                      </a:lnTo>
                      <a:lnTo>
                        <a:pt x="588" y="90"/>
                      </a:lnTo>
                      <a:lnTo>
                        <a:pt x="594" y="90"/>
                      </a:lnTo>
                      <a:lnTo>
                        <a:pt x="600" y="96"/>
                      </a:lnTo>
                      <a:lnTo>
                        <a:pt x="606" y="96"/>
                      </a:lnTo>
                      <a:lnTo>
                        <a:pt x="612" y="102"/>
                      </a:lnTo>
                      <a:lnTo>
                        <a:pt x="618" y="108"/>
                      </a:lnTo>
                      <a:lnTo>
                        <a:pt x="624" y="108"/>
                      </a:lnTo>
                      <a:lnTo>
                        <a:pt x="630" y="114"/>
                      </a:lnTo>
                      <a:lnTo>
                        <a:pt x="636" y="114"/>
                      </a:lnTo>
                      <a:lnTo>
                        <a:pt x="642" y="114"/>
                      </a:lnTo>
                      <a:lnTo>
                        <a:pt x="648" y="120"/>
                      </a:lnTo>
                      <a:lnTo>
                        <a:pt x="654" y="120"/>
                      </a:lnTo>
                      <a:lnTo>
                        <a:pt x="660" y="120"/>
                      </a:lnTo>
                      <a:lnTo>
                        <a:pt x="666" y="120"/>
                      </a:lnTo>
                      <a:lnTo>
                        <a:pt x="672" y="120"/>
                      </a:lnTo>
                      <a:lnTo>
                        <a:pt x="678" y="120"/>
                      </a:lnTo>
                      <a:lnTo>
                        <a:pt x="684" y="120"/>
                      </a:lnTo>
                      <a:lnTo>
                        <a:pt x="690" y="120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37" name="Freeform 665"/>
                <p:cNvSpPr>
                  <a:spLocks/>
                </p:cNvSpPr>
                <p:nvPr/>
              </p:nvSpPr>
              <p:spPr bwMode="auto">
                <a:xfrm>
                  <a:off x="1722" y="2130"/>
                  <a:ext cx="762" cy="186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6"/>
                    </a:cxn>
                    <a:cxn ang="0">
                      <a:pos x="102" y="18"/>
                    </a:cxn>
                    <a:cxn ang="0">
                      <a:pos x="120" y="24"/>
                    </a:cxn>
                    <a:cxn ang="0">
                      <a:pos x="138" y="30"/>
                    </a:cxn>
                    <a:cxn ang="0">
                      <a:pos x="156" y="36"/>
                    </a:cxn>
                    <a:cxn ang="0">
                      <a:pos x="174" y="42"/>
                    </a:cxn>
                    <a:cxn ang="0">
                      <a:pos x="192" y="48"/>
                    </a:cxn>
                    <a:cxn ang="0">
                      <a:pos x="210" y="54"/>
                    </a:cxn>
                    <a:cxn ang="0">
                      <a:pos x="228" y="66"/>
                    </a:cxn>
                    <a:cxn ang="0">
                      <a:pos x="246" y="72"/>
                    </a:cxn>
                    <a:cxn ang="0">
                      <a:pos x="264" y="84"/>
                    </a:cxn>
                    <a:cxn ang="0">
                      <a:pos x="282" y="96"/>
                    </a:cxn>
                    <a:cxn ang="0">
                      <a:pos x="300" y="102"/>
                    </a:cxn>
                    <a:cxn ang="0">
                      <a:pos x="318" y="102"/>
                    </a:cxn>
                    <a:cxn ang="0">
                      <a:pos x="336" y="102"/>
                    </a:cxn>
                    <a:cxn ang="0">
                      <a:pos x="354" y="102"/>
                    </a:cxn>
                    <a:cxn ang="0">
                      <a:pos x="372" y="102"/>
                    </a:cxn>
                    <a:cxn ang="0">
                      <a:pos x="390" y="102"/>
                    </a:cxn>
                    <a:cxn ang="0">
                      <a:pos x="408" y="108"/>
                    </a:cxn>
                    <a:cxn ang="0">
                      <a:pos x="426" y="114"/>
                    </a:cxn>
                    <a:cxn ang="0">
                      <a:pos x="444" y="120"/>
                    </a:cxn>
                    <a:cxn ang="0">
                      <a:pos x="462" y="132"/>
                    </a:cxn>
                    <a:cxn ang="0">
                      <a:pos x="480" y="144"/>
                    </a:cxn>
                    <a:cxn ang="0">
                      <a:pos x="498" y="150"/>
                    </a:cxn>
                    <a:cxn ang="0">
                      <a:pos x="516" y="156"/>
                    </a:cxn>
                    <a:cxn ang="0">
                      <a:pos x="534" y="156"/>
                    </a:cxn>
                    <a:cxn ang="0">
                      <a:pos x="552" y="162"/>
                    </a:cxn>
                    <a:cxn ang="0">
                      <a:pos x="570" y="168"/>
                    </a:cxn>
                    <a:cxn ang="0">
                      <a:pos x="588" y="174"/>
                    </a:cxn>
                    <a:cxn ang="0">
                      <a:pos x="606" y="180"/>
                    </a:cxn>
                    <a:cxn ang="0">
                      <a:pos x="624" y="186"/>
                    </a:cxn>
                    <a:cxn ang="0">
                      <a:pos x="642" y="186"/>
                    </a:cxn>
                    <a:cxn ang="0">
                      <a:pos x="660" y="186"/>
                    </a:cxn>
                    <a:cxn ang="0">
                      <a:pos x="678" y="186"/>
                    </a:cxn>
                    <a:cxn ang="0">
                      <a:pos x="696" y="180"/>
                    </a:cxn>
                    <a:cxn ang="0">
                      <a:pos x="714" y="180"/>
                    </a:cxn>
                    <a:cxn ang="0">
                      <a:pos x="732" y="180"/>
                    </a:cxn>
                    <a:cxn ang="0">
                      <a:pos x="750" y="180"/>
                    </a:cxn>
                  </a:cxnLst>
                  <a:rect l="0" t="0" r="r" b="b"/>
                  <a:pathLst>
                    <a:path w="762" h="186">
                      <a:moveTo>
                        <a:pt x="0" y="6"/>
                      </a:moveTo>
                      <a:lnTo>
                        <a:pt x="6" y="6"/>
                      </a:lnTo>
                      <a:lnTo>
                        <a:pt x="12" y="6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6"/>
                      </a:lnTo>
                      <a:lnTo>
                        <a:pt x="78" y="6"/>
                      </a:lnTo>
                      <a:lnTo>
                        <a:pt x="84" y="6"/>
                      </a:lnTo>
                      <a:lnTo>
                        <a:pt x="90" y="12"/>
                      </a:lnTo>
                      <a:lnTo>
                        <a:pt x="96" y="12"/>
                      </a:lnTo>
                      <a:lnTo>
                        <a:pt x="102" y="18"/>
                      </a:lnTo>
                      <a:lnTo>
                        <a:pt x="108" y="18"/>
                      </a:lnTo>
                      <a:lnTo>
                        <a:pt x="114" y="18"/>
                      </a:lnTo>
                      <a:lnTo>
                        <a:pt x="120" y="24"/>
                      </a:lnTo>
                      <a:lnTo>
                        <a:pt x="126" y="24"/>
                      </a:lnTo>
                      <a:lnTo>
                        <a:pt x="132" y="30"/>
                      </a:lnTo>
                      <a:lnTo>
                        <a:pt x="138" y="30"/>
                      </a:lnTo>
                      <a:lnTo>
                        <a:pt x="144" y="30"/>
                      </a:lnTo>
                      <a:lnTo>
                        <a:pt x="150" y="36"/>
                      </a:lnTo>
                      <a:lnTo>
                        <a:pt x="156" y="36"/>
                      </a:lnTo>
                      <a:lnTo>
                        <a:pt x="162" y="36"/>
                      </a:lnTo>
                      <a:lnTo>
                        <a:pt x="168" y="42"/>
                      </a:lnTo>
                      <a:lnTo>
                        <a:pt x="174" y="42"/>
                      </a:lnTo>
                      <a:lnTo>
                        <a:pt x="180" y="42"/>
                      </a:lnTo>
                      <a:lnTo>
                        <a:pt x="186" y="42"/>
                      </a:lnTo>
                      <a:lnTo>
                        <a:pt x="192" y="48"/>
                      </a:lnTo>
                      <a:lnTo>
                        <a:pt x="198" y="48"/>
                      </a:lnTo>
                      <a:lnTo>
                        <a:pt x="204" y="54"/>
                      </a:lnTo>
                      <a:lnTo>
                        <a:pt x="210" y="54"/>
                      </a:lnTo>
                      <a:lnTo>
                        <a:pt x="216" y="60"/>
                      </a:lnTo>
                      <a:lnTo>
                        <a:pt x="222" y="60"/>
                      </a:lnTo>
                      <a:lnTo>
                        <a:pt x="228" y="66"/>
                      </a:lnTo>
                      <a:lnTo>
                        <a:pt x="234" y="66"/>
                      </a:lnTo>
                      <a:lnTo>
                        <a:pt x="240" y="72"/>
                      </a:lnTo>
                      <a:lnTo>
                        <a:pt x="246" y="72"/>
                      </a:lnTo>
                      <a:lnTo>
                        <a:pt x="252" y="78"/>
                      </a:lnTo>
                      <a:lnTo>
                        <a:pt x="258" y="84"/>
                      </a:lnTo>
                      <a:lnTo>
                        <a:pt x="264" y="84"/>
                      </a:lnTo>
                      <a:lnTo>
                        <a:pt x="270" y="90"/>
                      </a:lnTo>
                      <a:lnTo>
                        <a:pt x="276" y="90"/>
                      </a:lnTo>
                      <a:lnTo>
                        <a:pt x="282" y="96"/>
                      </a:lnTo>
                      <a:lnTo>
                        <a:pt x="288" y="96"/>
                      </a:lnTo>
                      <a:lnTo>
                        <a:pt x="294" y="102"/>
                      </a:lnTo>
                      <a:lnTo>
                        <a:pt x="300" y="102"/>
                      </a:lnTo>
                      <a:lnTo>
                        <a:pt x="306" y="102"/>
                      </a:lnTo>
                      <a:lnTo>
                        <a:pt x="312" y="102"/>
                      </a:lnTo>
                      <a:lnTo>
                        <a:pt x="318" y="102"/>
                      </a:lnTo>
                      <a:lnTo>
                        <a:pt x="324" y="102"/>
                      </a:lnTo>
                      <a:lnTo>
                        <a:pt x="330" y="102"/>
                      </a:lnTo>
                      <a:lnTo>
                        <a:pt x="336" y="102"/>
                      </a:lnTo>
                      <a:lnTo>
                        <a:pt x="342" y="102"/>
                      </a:lnTo>
                      <a:lnTo>
                        <a:pt x="348" y="102"/>
                      </a:lnTo>
                      <a:lnTo>
                        <a:pt x="354" y="102"/>
                      </a:lnTo>
                      <a:lnTo>
                        <a:pt x="360" y="102"/>
                      </a:lnTo>
                      <a:lnTo>
                        <a:pt x="366" y="102"/>
                      </a:lnTo>
                      <a:lnTo>
                        <a:pt x="372" y="102"/>
                      </a:lnTo>
                      <a:lnTo>
                        <a:pt x="378" y="102"/>
                      </a:lnTo>
                      <a:lnTo>
                        <a:pt x="384" y="102"/>
                      </a:lnTo>
                      <a:lnTo>
                        <a:pt x="390" y="102"/>
                      </a:lnTo>
                      <a:lnTo>
                        <a:pt x="396" y="102"/>
                      </a:lnTo>
                      <a:lnTo>
                        <a:pt x="402" y="102"/>
                      </a:lnTo>
                      <a:lnTo>
                        <a:pt x="408" y="108"/>
                      </a:lnTo>
                      <a:lnTo>
                        <a:pt x="414" y="108"/>
                      </a:lnTo>
                      <a:lnTo>
                        <a:pt x="420" y="108"/>
                      </a:lnTo>
                      <a:lnTo>
                        <a:pt x="426" y="114"/>
                      </a:lnTo>
                      <a:lnTo>
                        <a:pt x="432" y="114"/>
                      </a:lnTo>
                      <a:lnTo>
                        <a:pt x="438" y="120"/>
                      </a:lnTo>
                      <a:lnTo>
                        <a:pt x="444" y="120"/>
                      </a:lnTo>
                      <a:lnTo>
                        <a:pt x="450" y="126"/>
                      </a:lnTo>
                      <a:lnTo>
                        <a:pt x="456" y="132"/>
                      </a:lnTo>
                      <a:lnTo>
                        <a:pt x="462" y="132"/>
                      </a:lnTo>
                      <a:lnTo>
                        <a:pt x="468" y="138"/>
                      </a:lnTo>
                      <a:lnTo>
                        <a:pt x="474" y="138"/>
                      </a:lnTo>
                      <a:lnTo>
                        <a:pt x="480" y="144"/>
                      </a:lnTo>
                      <a:lnTo>
                        <a:pt x="486" y="144"/>
                      </a:lnTo>
                      <a:lnTo>
                        <a:pt x="492" y="144"/>
                      </a:lnTo>
                      <a:lnTo>
                        <a:pt x="498" y="150"/>
                      </a:lnTo>
                      <a:lnTo>
                        <a:pt x="504" y="150"/>
                      </a:lnTo>
                      <a:lnTo>
                        <a:pt x="510" y="150"/>
                      </a:lnTo>
                      <a:lnTo>
                        <a:pt x="516" y="156"/>
                      </a:lnTo>
                      <a:lnTo>
                        <a:pt x="522" y="156"/>
                      </a:lnTo>
                      <a:lnTo>
                        <a:pt x="528" y="156"/>
                      </a:lnTo>
                      <a:lnTo>
                        <a:pt x="534" y="156"/>
                      </a:lnTo>
                      <a:lnTo>
                        <a:pt x="540" y="162"/>
                      </a:lnTo>
                      <a:lnTo>
                        <a:pt x="546" y="162"/>
                      </a:lnTo>
                      <a:lnTo>
                        <a:pt x="552" y="162"/>
                      </a:lnTo>
                      <a:lnTo>
                        <a:pt x="558" y="162"/>
                      </a:lnTo>
                      <a:lnTo>
                        <a:pt x="564" y="168"/>
                      </a:lnTo>
                      <a:lnTo>
                        <a:pt x="570" y="168"/>
                      </a:lnTo>
                      <a:lnTo>
                        <a:pt x="576" y="168"/>
                      </a:lnTo>
                      <a:lnTo>
                        <a:pt x="582" y="174"/>
                      </a:lnTo>
                      <a:lnTo>
                        <a:pt x="588" y="174"/>
                      </a:lnTo>
                      <a:lnTo>
                        <a:pt x="594" y="174"/>
                      </a:lnTo>
                      <a:lnTo>
                        <a:pt x="600" y="180"/>
                      </a:lnTo>
                      <a:lnTo>
                        <a:pt x="606" y="180"/>
                      </a:lnTo>
                      <a:lnTo>
                        <a:pt x="612" y="180"/>
                      </a:lnTo>
                      <a:lnTo>
                        <a:pt x="618" y="186"/>
                      </a:lnTo>
                      <a:lnTo>
                        <a:pt x="624" y="186"/>
                      </a:lnTo>
                      <a:lnTo>
                        <a:pt x="630" y="186"/>
                      </a:lnTo>
                      <a:lnTo>
                        <a:pt x="636" y="186"/>
                      </a:lnTo>
                      <a:lnTo>
                        <a:pt x="642" y="186"/>
                      </a:lnTo>
                      <a:lnTo>
                        <a:pt x="648" y="186"/>
                      </a:lnTo>
                      <a:lnTo>
                        <a:pt x="654" y="186"/>
                      </a:lnTo>
                      <a:lnTo>
                        <a:pt x="660" y="186"/>
                      </a:lnTo>
                      <a:lnTo>
                        <a:pt x="666" y="186"/>
                      </a:lnTo>
                      <a:lnTo>
                        <a:pt x="672" y="186"/>
                      </a:lnTo>
                      <a:lnTo>
                        <a:pt x="678" y="186"/>
                      </a:lnTo>
                      <a:lnTo>
                        <a:pt x="684" y="180"/>
                      </a:lnTo>
                      <a:lnTo>
                        <a:pt x="690" y="180"/>
                      </a:lnTo>
                      <a:lnTo>
                        <a:pt x="696" y="180"/>
                      </a:lnTo>
                      <a:lnTo>
                        <a:pt x="702" y="180"/>
                      </a:lnTo>
                      <a:lnTo>
                        <a:pt x="708" y="180"/>
                      </a:lnTo>
                      <a:lnTo>
                        <a:pt x="714" y="180"/>
                      </a:lnTo>
                      <a:lnTo>
                        <a:pt x="720" y="180"/>
                      </a:lnTo>
                      <a:lnTo>
                        <a:pt x="726" y="180"/>
                      </a:lnTo>
                      <a:lnTo>
                        <a:pt x="732" y="180"/>
                      </a:lnTo>
                      <a:lnTo>
                        <a:pt x="738" y="180"/>
                      </a:lnTo>
                      <a:lnTo>
                        <a:pt x="744" y="180"/>
                      </a:lnTo>
                      <a:lnTo>
                        <a:pt x="750" y="180"/>
                      </a:lnTo>
                      <a:lnTo>
                        <a:pt x="756" y="186"/>
                      </a:lnTo>
                      <a:lnTo>
                        <a:pt x="762" y="186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38" name="Freeform 666"/>
                <p:cNvSpPr>
                  <a:spLocks/>
                </p:cNvSpPr>
                <p:nvPr/>
              </p:nvSpPr>
              <p:spPr bwMode="auto">
                <a:xfrm>
                  <a:off x="2484" y="2316"/>
                  <a:ext cx="762" cy="36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30" y="12"/>
                    </a:cxn>
                    <a:cxn ang="0">
                      <a:pos x="48" y="18"/>
                    </a:cxn>
                    <a:cxn ang="0">
                      <a:pos x="66" y="18"/>
                    </a:cxn>
                    <a:cxn ang="0">
                      <a:pos x="84" y="18"/>
                    </a:cxn>
                    <a:cxn ang="0">
                      <a:pos x="102" y="18"/>
                    </a:cxn>
                    <a:cxn ang="0">
                      <a:pos x="120" y="18"/>
                    </a:cxn>
                    <a:cxn ang="0">
                      <a:pos x="138" y="18"/>
                    </a:cxn>
                    <a:cxn ang="0">
                      <a:pos x="156" y="24"/>
                    </a:cxn>
                    <a:cxn ang="0">
                      <a:pos x="174" y="24"/>
                    </a:cxn>
                    <a:cxn ang="0">
                      <a:pos x="192" y="24"/>
                    </a:cxn>
                    <a:cxn ang="0">
                      <a:pos x="210" y="24"/>
                    </a:cxn>
                    <a:cxn ang="0">
                      <a:pos x="228" y="24"/>
                    </a:cxn>
                    <a:cxn ang="0">
                      <a:pos x="246" y="18"/>
                    </a:cxn>
                    <a:cxn ang="0">
                      <a:pos x="264" y="18"/>
                    </a:cxn>
                    <a:cxn ang="0">
                      <a:pos x="282" y="18"/>
                    </a:cxn>
                    <a:cxn ang="0">
                      <a:pos x="300" y="18"/>
                    </a:cxn>
                    <a:cxn ang="0">
                      <a:pos x="318" y="18"/>
                    </a:cxn>
                    <a:cxn ang="0">
                      <a:pos x="336" y="24"/>
                    </a:cxn>
                    <a:cxn ang="0">
                      <a:pos x="354" y="24"/>
                    </a:cxn>
                    <a:cxn ang="0">
                      <a:pos x="372" y="30"/>
                    </a:cxn>
                    <a:cxn ang="0">
                      <a:pos x="390" y="30"/>
                    </a:cxn>
                    <a:cxn ang="0">
                      <a:pos x="408" y="36"/>
                    </a:cxn>
                    <a:cxn ang="0">
                      <a:pos x="426" y="30"/>
                    </a:cxn>
                    <a:cxn ang="0">
                      <a:pos x="444" y="30"/>
                    </a:cxn>
                    <a:cxn ang="0">
                      <a:pos x="462" y="30"/>
                    </a:cxn>
                    <a:cxn ang="0">
                      <a:pos x="480" y="30"/>
                    </a:cxn>
                    <a:cxn ang="0">
                      <a:pos x="498" y="30"/>
                    </a:cxn>
                    <a:cxn ang="0">
                      <a:pos x="516" y="30"/>
                    </a:cxn>
                    <a:cxn ang="0">
                      <a:pos x="534" y="30"/>
                    </a:cxn>
                    <a:cxn ang="0">
                      <a:pos x="552" y="30"/>
                    </a:cxn>
                    <a:cxn ang="0">
                      <a:pos x="570" y="30"/>
                    </a:cxn>
                    <a:cxn ang="0">
                      <a:pos x="588" y="30"/>
                    </a:cxn>
                    <a:cxn ang="0">
                      <a:pos x="606" y="30"/>
                    </a:cxn>
                    <a:cxn ang="0">
                      <a:pos x="624" y="30"/>
                    </a:cxn>
                    <a:cxn ang="0">
                      <a:pos x="642" y="30"/>
                    </a:cxn>
                    <a:cxn ang="0">
                      <a:pos x="660" y="30"/>
                    </a:cxn>
                    <a:cxn ang="0">
                      <a:pos x="678" y="30"/>
                    </a:cxn>
                    <a:cxn ang="0">
                      <a:pos x="696" y="30"/>
                    </a:cxn>
                    <a:cxn ang="0">
                      <a:pos x="714" y="30"/>
                    </a:cxn>
                    <a:cxn ang="0">
                      <a:pos x="732" y="30"/>
                    </a:cxn>
                    <a:cxn ang="0">
                      <a:pos x="750" y="30"/>
                    </a:cxn>
                  </a:cxnLst>
                  <a:rect l="0" t="0" r="r" b="b"/>
                  <a:pathLst>
                    <a:path w="762" h="36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24" y="12"/>
                      </a:lnTo>
                      <a:lnTo>
                        <a:pt x="30" y="12"/>
                      </a:lnTo>
                      <a:lnTo>
                        <a:pt x="36" y="12"/>
                      </a:lnTo>
                      <a:lnTo>
                        <a:pt x="42" y="18"/>
                      </a:lnTo>
                      <a:lnTo>
                        <a:pt x="48" y="18"/>
                      </a:lnTo>
                      <a:lnTo>
                        <a:pt x="54" y="18"/>
                      </a:lnTo>
                      <a:lnTo>
                        <a:pt x="60" y="18"/>
                      </a:lnTo>
                      <a:lnTo>
                        <a:pt x="66" y="18"/>
                      </a:lnTo>
                      <a:lnTo>
                        <a:pt x="72" y="18"/>
                      </a:lnTo>
                      <a:lnTo>
                        <a:pt x="78" y="18"/>
                      </a:lnTo>
                      <a:lnTo>
                        <a:pt x="84" y="18"/>
                      </a:lnTo>
                      <a:lnTo>
                        <a:pt x="90" y="18"/>
                      </a:lnTo>
                      <a:lnTo>
                        <a:pt x="96" y="18"/>
                      </a:lnTo>
                      <a:lnTo>
                        <a:pt x="102" y="18"/>
                      </a:lnTo>
                      <a:lnTo>
                        <a:pt x="108" y="18"/>
                      </a:lnTo>
                      <a:lnTo>
                        <a:pt x="114" y="18"/>
                      </a:lnTo>
                      <a:lnTo>
                        <a:pt x="120" y="18"/>
                      </a:lnTo>
                      <a:lnTo>
                        <a:pt x="126" y="18"/>
                      </a:lnTo>
                      <a:lnTo>
                        <a:pt x="132" y="18"/>
                      </a:lnTo>
                      <a:lnTo>
                        <a:pt x="138" y="18"/>
                      </a:lnTo>
                      <a:lnTo>
                        <a:pt x="144" y="24"/>
                      </a:lnTo>
                      <a:lnTo>
                        <a:pt x="150" y="24"/>
                      </a:lnTo>
                      <a:lnTo>
                        <a:pt x="156" y="24"/>
                      </a:lnTo>
                      <a:lnTo>
                        <a:pt x="162" y="24"/>
                      </a:lnTo>
                      <a:lnTo>
                        <a:pt x="168" y="24"/>
                      </a:lnTo>
                      <a:lnTo>
                        <a:pt x="174" y="24"/>
                      </a:lnTo>
                      <a:lnTo>
                        <a:pt x="180" y="24"/>
                      </a:lnTo>
                      <a:lnTo>
                        <a:pt x="186" y="24"/>
                      </a:lnTo>
                      <a:lnTo>
                        <a:pt x="192" y="24"/>
                      </a:lnTo>
                      <a:lnTo>
                        <a:pt x="198" y="24"/>
                      </a:lnTo>
                      <a:lnTo>
                        <a:pt x="204" y="24"/>
                      </a:lnTo>
                      <a:lnTo>
                        <a:pt x="210" y="24"/>
                      </a:lnTo>
                      <a:lnTo>
                        <a:pt x="216" y="24"/>
                      </a:lnTo>
                      <a:lnTo>
                        <a:pt x="222" y="24"/>
                      </a:lnTo>
                      <a:lnTo>
                        <a:pt x="228" y="24"/>
                      </a:lnTo>
                      <a:lnTo>
                        <a:pt x="234" y="24"/>
                      </a:lnTo>
                      <a:lnTo>
                        <a:pt x="240" y="24"/>
                      </a:lnTo>
                      <a:lnTo>
                        <a:pt x="246" y="18"/>
                      </a:lnTo>
                      <a:lnTo>
                        <a:pt x="252" y="18"/>
                      </a:lnTo>
                      <a:lnTo>
                        <a:pt x="258" y="18"/>
                      </a:lnTo>
                      <a:lnTo>
                        <a:pt x="264" y="18"/>
                      </a:lnTo>
                      <a:lnTo>
                        <a:pt x="270" y="18"/>
                      </a:lnTo>
                      <a:lnTo>
                        <a:pt x="276" y="18"/>
                      </a:lnTo>
                      <a:lnTo>
                        <a:pt x="282" y="18"/>
                      </a:lnTo>
                      <a:lnTo>
                        <a:pt x="288" y="18"/>
                      </a:lnTo>
                      <a:lnTo>
                        <a:pt x="294" y="18"/>
                      </a:lnTo>
                      <a:lnTo>
                        <a:pt x="300" y="18"/>
                      </a:lnTo>
                      <a:lnTo>
                        <a:pt x="306" y="18"/>
                      </a:lnTo>
                      <a:lnTo>
                        <a:pt x="312" y="18"/>
                      </a:lnTo>
                      <a:lnTo>
                        <a:pt x="318" y="18"/>
                      </a:lnTo>
                      <a:lnTo>
                        <a:pt x="324" y="18"/>
                      </a:lnTo>
                      <a:lnTo>
                        <a:pt x="330" y="24"/>
                      </a:lnTo>
                      <a:lnTo>
                        <a:pt x="336" y="24"/>
                      </a:lnTo>
                      <a:lnTo>
                        <a:pt x="342" y="24"/>
                      </a:lnTo>
                      <a:lnTo>
                        <a:pt x="348" y="24"/>
                      </a:lnTo>
                      <a:lnTo>
                        <a:pt x="354" y="24"/>
                      </a:lnTo>
                      <a:lnTo>
                        <a:pt x="360" y="30"/>
                      </a:lnTo>
                      <a:lnTo>
                        <a:pt x="366" y="30"/>
                      </a:lnTo>
                      <a:lnTo>
                        <a:pt x="372" y="30"/>
                      </a:lnTo>
                      <a:lnTo>
                        <a:pt x="378" y="30"/>
                      </a:lnTo>
                      <a:lnTo>
                        <a:pt x="384" y="36"/>
                      </a:lnTo>
                      <a:lnTo>
                        <a:pt x="390" y="30"/>
                      </a:lnTo>
                      <a:lnTo>
                        <a:pt x="396" y="30"/>
                      </a:lnTo>
                      <a:lnTo>
                        <a:pt x="402" y="36"/>
                      </a:lnTo>
                      <a:lnTo>
                        <a:pt x="408" y="36"/>
                      </a:lnTo>
                      <a:lnTo>
                        <a:pt x="414" y="36"/>
                      </a:lnTo>
                      <a:lnTo>
                        <a:pt x="420" y="30"/>
                      </a:lnTo>
                      <a:lnTo>
                        <a:pt x="426" y="30"/>
                      </a:lnTo>
                      <a:lnTo>
                        <a:pt x="432" y="30"/>
                      </a:lnTo>
                      <a:lnTo>
                        <a:pt x="438" y="30"/>
                      </a:lnTo>
                      <a:lnTo>
                        <a:pt x="444" y="30"/>
                      </a:lnTo>
                      <a:lnTo>
                        <a:pt x="450" y="30"/>
                      </a:lnTo>
                      <a:lnTo>
                        <a:pt x="456" y="30"/>
                      </a:lnTo>
                      <a:lnTo>
                        <a:pt x="462" y="30"/>
                      </a:lnTo>
                      <a:lnTo>
                        <a:pt x="468" y="30"/>
                      </a:lnTo>
                      <a:lnTo>
                        <a:pt x="474" y="30"/>
                      </a:lnTo>
                      <a:lnTo>
                        <a:pt x="480" y="30"/>
                      </a:lnTo>
                      <a:lnTo>
                        <a:pt x="486" y="30"/>
                      </a:lnTo>
                      <a:lnTo>
                        <a:pt x="492" y="30"/>
                      </a:lnTo>
                      <a:lnTo>
                        <a:pt x="498" y="30"/>
                      </a:lnTo>
                      <a:lnTo>
                        <a:pt x="504" y="30"/>
                      </a:lnTo>
                      <a:lnTo>
                        <a:pt x="510" y="30"/>
                      </a:lnTo>
                      <a:lnTo>
                        <a:pt x="516" y="30"/>
                      </a:lnTo>
                      <a:lnTo>
                        <a:pt x="522" y="30"/>
                      </a:lnTo>
                      <a:lnTo>
                        <a:pt x="528" y="30"/>
                      </a:lnTo>
                      <a:lnTo>
                        <a:pt x="534" y="30"/>
                      </a:lnTo>
                      <a:lnTo>
                        <a:pt x="540" y="30"/>
                      </a:lnTo>
                      <a:lnTo>
                        <a:pt x="546" y="30"/>
                      </a:lnTo>
                      <a:lnTo>
                        <a:pt x="552" y="30"/>
                      </a:lnTo>
                      <a:lnTo>
                        <a:pt x="558" y="30"/>
                      </a:lnTo>
                      <a:lnTo>
                        <a:pt x="564" y="30"/>
                      </a:lnTo>
                      <a:lnTo>
                        <a:pt x="570" y="30"/>
                      </a:lnTo>
                      <a:lnTo>
                        <a:pt x="576" y="30"/>
                      </a:lnTo>
                      <a:lnTo>
                        <a:pt x="582" y="30"/>
                      </a:lnTo>
                      <a:lnTo>
                        <a:pt x="588" y="30"/>
                      </a:lnTo>
                      <a:lnTo>
                        <a:pt x="594" y="30"/>
                      </a:lnTo>
                      <a:lnTo>
                        <a:pt x="600" y="30"/>
                      </a:lnTo>
                      <a:lnTo>
                        <a:pt x="606" y="30"/>
                      </a:lnTo>
                      <a:lnTo>
                        <a:pt x="612" y="30"/>
                      </a:lnTo>
                      <a:lnTo>
                        <a:pt x="618" y="30"/>
                      </a:lnTo>
                      <a:lnTo>
                        <a:pt x="624" y="30"/>
                      </a:lnTo>
                      <a:lnTo>
                        <a:pt x="630" y="30"/>
                      </a:lnTo>
                      <a:lnTo>
                        <a:pt x="636" y="30"/>
                      </a:lnTo>
                      <a:lnTo>
                        <a:pt x="642" y="30"/>
                      </a:lnTo>
                      <a:lnTo>
                        <a:pt x="648" y="30"/>
                      </a:lnTo>
                      <a:lnTo>
                        <a:pt x="654" y="30"/>
                      </a:lnTo>
                      <a:lnTo>
                        <a:pt x="660" y="30"/>
                      </a:lnTo>
                      <a:lnTo>
                        <a:pt x="666" y="30"/>
                      </a:lnTo>
                      <a:lnTo>
                        <a:pt x="672" y="30"/>
                      </a:lnTo>
                      <a:lnTo>
                        <a:pt x="678" y="30"/>
                      </a:lnTo>
                      <a:lnTo>
                        <a:pt x="684" y="30"/>
                      </a:lnTo>
                      <a:lnTo>
                        <a:pt x="690" y="30"/>
                      </a:lnTo>
                      <a:lnTo>
                        <a:pt x="696" y="30"/>
                      </a:lnTo>
                      <a:lnTo>
                        <a:pt x="702" y="30"/>
                      </a:lnTo>
                      <a:lnTo>
                        <a:pt x="708" y="30"/>
                      </a:lnTo>
                      <a:lnTo>
                        <a:pt x="714" y="30"/>
                      </a:lnTo>
                      <a:lnTo>
                        <a:pt x="720" y="30"/>
                      </a:lnTo>
                      <a:lnTo>
                        <a:pt x="726" y="30"/>
                      </a:lnTo>
                      <a:lnTo>
                        <a:pt x="732" y="30"/>
                      </a:lnTo>
                      <a:lnTo>
                        <a:pt x="738" y="30"/>
                      </a:lnTo>
                      <a:lnTo>
                        <a:pt x="744" y="30"/>
                      </a:lnTo>
                      <a:lnTo>
                        <a:pt x="750" y="30"/>
                      </a:lnTo>
                      <a:lnTo>
                        <a:pt x="756" y="30"/>
                      </a:lnTo>
                      <a:lnTo>
                        <a:pt x="762" y="30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39" name="Freeform 667"/>
                <p:cNvSpPr>
                  <a:spLocks/>
                </p:cNvSpPr>
                <p:nvPr/>
              </p:nvSpPr>
              <p:spPr bwMode="auto">
                <a:xfrm>
                  <a:off x="3246" y="2346"/>
                  <a:ext cx="486" cy="6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6"/>
                    </a:cxn>
                    <a:cxn ang="0">
                      <a:pos x="414" y="6"/>
                    </a:cxn>
                    <a:cxn ang="0">
                      <a:pos x="426" y="6"/>
                    </a:cxn>
                    <a:cxn ang="0">
                      <a:pos x="438" y="6"/>
                    </a:cxn>
                    <a:cxn ang="0">
                      <a:pos x="450" y="6"/>
                    </a:cxn>
                    <a:cxn ang="0">
                      <a:pos x="462" y="6"/>
                    </a:cxn>
                    <a:cxn ang="0">
                      <a:pos x="474" y="6"/>
                    </a:cxn>
                    <a:cxn ang="0">
                      <a:pos x="486" y="6"/>
                    </a:cxn>
                  </a:cxnLst>
                  <a:rect l="0" t="0" r="r" b="b"/>
                  <a:pathLst>
                    <a:path w="486" h="6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6"/>
                      </a:lnTo>
                      <a:lnTo>
                        <a:pt x="408" y="6"/>
                      </a:lnTo>
                      <a:lnTo>
                        <a:pt x="414" y="6"/>
                      </a:lnTo>
                      <a:lnTo>
                        <a:pt x="420" y="6"/>
                      </a:lnTo>
                      <a:lnTo>
                        <a:pt x="426" y="6"/>
                      </a:lnTo>
                      <a:lnTo>
                        <a:pt x="432" y="6"/>
                      </a:lnTo>
                      <a:lnTo>
                        <a:pt x="438" y="6"/>
                      </a:lnTo>
                      <a:lnTo>
                        <a:pt x="444" y="6"/>
                      </a:lnTo>
                      <a:lnTo>
                        <a:pt x="450" y="6"/>
                      </a:lnTo>
                      <a:lnTo>
                        <a:pt x="456" y="6"/>
                      </a:lnTo>
                      <a:lnTo>
                        <a:pt x="462" y="6"/>
                      </a:lnTo>
                      <a:lnTo>
                        <a:pt x="468" y="6"/>
                      </a:lnTo>
                      <a:lnTo>
                        <a:pt x="474" y="6"/>
                      </a:lnTo>
                      <a:lnTo>
                        <a:pt x="480" y="6"/>
                      </a:lnTo>
                      <a:lnTo>
                        <a:pt x="486" y="6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40" name="Freeform 668"/>
                <p:cNvSpPr>
                  <a:spLocks/>
                </p:cNvSpPr>
                <p:nvPr/>
              </p:nvSpPr>
              <p:spPr bwMode="auto">
                <a:xfrm>
                  <a:off x="1032" y="2040"/>
                  <a:ext cx="738" cy="174"/>
                </a:xfrm>
                <a:custGeom>
                  <a:avLst/>
                  <a:gdLst/>
                  <a:ahLst/>
                  <a:cxnLst>
                    <a:cxn ang="0">
                      <a:pos x="0" y="24"/>
                    </a:cxn>
                    <a:cxn ang="0">
                      <a:pos x="12" y="54"/>
                    </a:cxn>
                    <a:cxn ang="0">
                      <a:pos x="24" y="54"/>
                    </a:cxn>
                    <a:cxn ang="0">
                      <a:pos x="42" y="36"/>
                    </a:cxn>
                    <a:cxn ang="0">
                      <a:pos x="60" y="24"/>
                    </a:cxn>
                    <a:cxn ang="0">
                      <a:pos x="78" y="18"/>
                    </a:cxn>
                    <a:cxn ang="0">
                      <a:pos x="96" y="18"/>
                    </a:cxn>
                    <a:cxn ang="0">
                      <a:pos x="114" y="18"/>
                    </a:cxn>
                    <a:cxn ang="0">
                      <a:pos x="132" y="6"/>
                    </a:cxn>
                    <a:cxn ang="0">
                      <a:pos x="150" y="0"/>
                    </a:cxn>
                    <a:cxn ang="0">
                      <a:pos x="168" y="6"/>
                    </a:cxn>
                    <a:cxn ang="0">
                      <a:pos x="186" y="12"/>
                    </a:cxn>
                    <a:cxn ang="0">
                      <a:pos x="204" y="6"/>
                    </a:cxn>
                    <a:cxn ang="0">
                      <a:pos x="222" y="12"/>
                    </a:cxn>
                    <a:cxn ang="0">
                      <a:pos x="240" y="18"/>
                    </a:cxn>
                    <a:cxn ang="0">
                      <a:pos x="258" y="30"/>
                    </a:cxn>
                    <a:cxn ang="0">
                      <a:pos x="276" y="42"/>
                    </a:cxn>
                    <a:cxn ang="0">
                      <a:pos x="294" y="54"/>
                    </a:cxn>
                    <a:cxn ang="0">
                      <a:pos x="312" y="66"/>
                    </a:cxn>
                    <a:cxn ang="0">
                      <a:pos x="330" y="66"/>
                    </a:cxn>
                    <a:cxn ang="0">
                      <a:pos x="348" y="72"/>
                    </a:cxn>
                    <a:cxn ang="0">
                      <a:pos x="366" y="78"/>
                    </a:cxn>
                    <a:cxn ang="0">
                      <a:pos x="384" y="78"/>
                    </a:cxn>
                    <a:cxn ang="0">
                      <a:pos x="402" y="78"/>
                    </a:cxn>
                    <a:cxn ang="0">
                      <a:pos x="420" y="78"/>
                    </a:cxn>
                    <a:cxn ang="0">
                      <a:pos x="438" y="78"/>
                    </a:cxn>
                    <a:cxn ang="0">
                      <a:pos x="456" y="78"/>
                    </a:cxn>
                    <a:cxn ang="0">
                      <a:pos x="474" y="84"/>
                    </a:cxn>
                    <a:cxn ang="0">
                      <a:pos x="492" y="84"/>
                    </a:cxn>
                    <a:cxn ang="0">
                      <a:pos x="510" y="90"/>
                    </a:cxn>
                    <a:cxn ang="0">
                      <a:pos x="528" y="96"/>
                    </a:cxn>
                    <a:cxn ang="0">
                      <a:pos x="546" y="102"/>
                    </a:cxn>
                    <a:cxn ang="0">
                      <a:pos x="564" y="114"/>
                    </a:cxn>
                    <a:cxn ang="0">
                      <a:pos x="582" y="126"/>
                    </a:cxn>
                    <a:cxn ang="0">
                      <a:pos x="600" y="138"/>
                    </a:cxn>
                    <a:cxn ang="0">
                      <a:pos x="618" y="150"/>
                    </a:cxn>
                    <a:cxn ang="0">
                      <a:pos x="636" y="156"/>
                    </a:cxn>
                    <a:cxn ang="0">
                      <a:pos x="654" y="168"/>
                    </a:cxn>
                    <a:cxn ang="0">
                      <a:pos x="672" y="174"/>
                    </a:cxn>
                    <a:cxn ang="0">
                      <a:pos x="690" y="174"/>
                    </a:cxn>
                    <a:cxn ang="0">
                      <a:pos x="708" y="174"/>
                    </a:cxn>
                    <a:cxn ang="0">
                      <a:pos x="726" y="174"/>
                    </a:cxn>
                  </a:cxnLst>
                  <a:rect l="0" t="0" r="r" b="b"/>
                  <a:pathLst>
                    <a:path w="738" h="174">
                      <a:moveTo>
                        <a:pt x="0" y="42"/>
                      </a:moveTo>
                      <a:lnTo>
                        <a:pt x="0" y="120"/>
                      </a:lnTo>
                      <a:lnTo>
                        <a:pt x="0" y="24"/>
                      </a:lnTo>
                      <a:lnTo>
                        <a:pt x="6" y="30"/>
                      </a:lnTo>
                      <a:lnTo>
                        <a:pt x="6" y="48"/>
                      </a:lnTo>
                      <a:lnTo>
                        <a:pt x="12" y="54"/>
                      </a:lnTo>
                      <a:lnTo>
                        <a:pt x="12" y="66"/>
                      </a:lnTo>
                      <a:lnTo>
                        <a:pt x="18" y="60"/>
                      </a:lnTo>
                      <a:lnTo>
                        <a:pt x="24" y="54"/>
                      </a:lnTo>
                      <a:lnTo>
                        <a:pt x="30" y="48"/>
                      </a:lnTo>
                      <a:lnTo>
                        <a:pt x="36" y="42"/>
                      </a:lnTo>
                      <a:lnTo>
                        <a:pt x="42" y="36"/>
                      </a:lnTo>
                      <a:lnTo>
                        <a:pt x="48" y="36"/>
                      </a:lnTo>
                      <a:lnTo>
                        <a:pt x="54" y="30"/>
                      </a:lnTo>
                      <a:lnTo>
                        <a:pt x="60" y="24"/>
                      </a:lnTo>
                      <a:lnTo>
                        <a:pt x="66" y="24"/>
                      </a:lnTo>
                      <a:lnTo>
                        <a:pt x="72" y="18"/>
                      </a:lnTo>
                      <a:lnTo>
                        <a:pt x="78" y="18"/>
                      </a:lnTo>
                      <a:lnTo>
                        <a:pt x="84" y="18"/>
                      </a:lnTo>
                      <a:lnTo>
                        <a:pt x="90" y="18"/>
                      </a:lnTo>
                      <a:lnTo>
                        <a:pt x="96" y="18"/>
                      </a:lnTo>
                      <a:lnTo>
                        <a:pt x="102" y="24"/>
                      </a:lnTo>
                      <a:lnTo>
                        <a:pt x="108" y="18"/>
                      </a:lnTo>
                      <a:lnTo>
                        <a:pt x="114" y="18"/>
                      </a:lnTo>
                      <a:lnTo>
                        <a:pt x="120" y="12"/>
                      </a:lnTo>
                      <a:lnTo>
                        <a:pt x="126" y="12"/>
                      </a:lnTo>
                      <a:lnTo>
                        <a:pt x="132" y="6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6"/>
                      </a:lnTo>
                      <a:lnTo>
                        <a:pt x="168" y="6"/>
                      </a:lnTo>
                      <a:lnTo>
                        <a:pt x="174" y="6"/>
                      </a:lnTo>
                      <a:lnTo>
                        <a:pt x="180" y="6"/>
                      </a:lnTo>
                      <a:lnTo>
                        <a:pt x="186" y="12"/>
                      </a:lnTo>
                      <a:lnTo>
                        <a:pt x="192" y="12"/>
                      </a:lnTo>
                      <a:lnTo>
                        <a:pt x="198" y="12"/>
                      </a:lnTo>
                      <a:lnTo>
                        <a:pt x="204" y="6"/>
                      </a:lnTo>
                      <a:lnTo>
                        <a:pt x="210" y="6"/>
                      </a:lnTo>
                      <a:lnTo>
                        <a:pt x="216" y="6"/>
                      </a:lnTo>
                      <a:lnTo>
                        <a:pt x="222" y="12"/>
                      </a:lnTo>
                      <a:lnTo>
                        <a:pt x="228" y="12"/>
                      </a:lnTo>
                      <a:lnTo>
                        <a:pt x="234" y="12"/>
                      </a:lnTo>
                      <a:lnTo>
                        <a:pt x="240" y="18"/>
                      </a:lnTo>
                      <a:lnTo>
                        <a:pt x="246" y="24"/>
                      </a:lnTo>
                      <a:lnTo>
                        <a:pt x="252" y="24"/>
                      </a:lnTo>
                      <a:lnTo>
                        <a:pt x="258" y="30"/>
                      </a:lnTo>
                      <a:lnTo>
                        <a:pt x="264" y="36"/>
                      </a:lnTo>
                      <a:lnTo>
                        <a:pt x="270" y="36"/>
                      </a:lnTo>
                      <a:lnTo>
                        <a:pt x="276" y="42"/>
                      </a:lnTo>
                      <a:lnTo>
                        <a:pt x="282" y="48"/>
                      </a:lnTo>
                      <a:lnTo>
                        <a:pt x="288" y="54"/>
                      </a:lnTo>
                      <a:lnTo>
                        <a:pt x="294" y="54"/>
                      </a:lnTo>
                      <a:lnTo>
                        <a:pt x="300" y="60"/>
                      </a:lnTo>
                      <a:lnTo>
                        <a:pt x="306" y="60"/>
                      </a:lnTo>
                      <a:lnTo>
                        <a:pt x="312" y="66"/>
                      </a:lnTo>
                      <a:lnTo>
                        <a:pt x="318" y="66"/>
                      </a:lnTo>
                      <a:lnTo>
                        <a:pt x="324" y="66"/>
                      </a:lnTo>
                      <a:lnTo>
                        <a:pt x="330" y="66"/>
                      </a:lnTo>
                      <a:lnTo>
                        <a:pt x="336" y="66"/>
                      </a:lnTo>
                      <a:lnTo>
                        <a:pt x="342" y="72"/>
                      </a:lnTo>
                      <a:lnTo>
                        <a:pt x="348" y="72"/>
                      </a:lnTo>
                      <a:lnTo>
                        <a:pt x="354" y="72"/>
                      </a:lnTo>
                      <a:lnTo>
                        <a:pt x="360" y="78"/>
                      </a:lnTo>
                      <a:lnTo>
                        <a:pt x="366" y="78"/>
                      </a:lnTo>
                      <a:lnTo>
                        <a:pt x="372" y="78"/>
                      </a:lnTo>
                      <a:lnTo>
                        <a:pt x="378" y="78"/>
                      </a:lnTo>
                      <a:lnTo>
                        <a:pt x="384" y="78"/>
                      </a:lnTo>
                      <a:lnTo>
                        <a:pt x="390" y="78"/>
                      </a:lnTo>
                      <a:lnTo>
                        <a:pt x="396" y="78"/>
                      </a:lnTo>
                      <a:lnTo>
                        <a:pt x="402" y="78"/>
                      </a:lnTo>
                      <a:lnTo>
                        <a:pt x="408" y="78"/>
                      </a:lnTo>
                      <a:lnTo>
                        <a:pt x="414" y="78"/>
                      </a:lnTo>
                      <a:lnTo>
                        <a:pt x="420" y="78"/>
                      </a:lnTo>
                      <a:lnTo>
                        <a:pt x="426" y="78"/>
                      </a:lnTo>
                      <a:lnTo>
                        <a:pt x="432" y="78"/>
                      </a:lnTo>
                      <a:lnTo>
                        <a:pt x="438" y="78"/>
                      </a:lnTo>
                      <a:lnTo>
                        <a:pt x="444" y="78"/>
                      </a:lnTo>
                      <a:lnTo>
                        <a:pt x="450" y="78"/>
                      </a:lnTo>
                      <a:lnTo>
                        <a:pt x="456" y="78"/>
                      </a:lnTo>
                      <a:lnTo>
                        <a:pt x="462" y="78"/>
                      </a:lnTo>
                      <a:lnTo>
                        <a:pt x="468" y="84"/>
                      </a:lnTo>
                      <a:lnTo>
                        <a:pt x="474" y="84"/>
                      </a:lnTo>
                      <a:lnTo>
                        <a:pt x="480" y="84"/>
                      </a:lnTo>
                      <a:lnTo>
                        <a:pt x="486" y="84"/>
                      </a:lnTo>
                      <a:lnTo>
                        <a:pt x="492" y="84"/>
                      </a:lnTo>
                      <a:lnTo>
                        <a:pt x="498" y="84"/>
                      </a:lnTo>
                      <a:lnTo>
                        <a:pt x="504" y="90"/>
                      </a:lnTo>
                      <a:lnTo>
                        <a:pt x="510" y="90"/>
                      </a:lnTo>
                      <a:lnTo>
                        <a:pt x="516" y="90"/>
                      </a:lnTo>
                      <a:lnTo>
                        <a:pt x="522" y="90"/>
                      </a:lnTo>
                      <a:lnTo>
                        <a:pt x="528" y="96"/>
                      </a:lnTo>
                      <a:lnTo>
                        <a:pt x="534" y="96"/>
                      </a:lnTo>
                      <a:lnTo>
                        <a:pt x="540" y="102"/>
                      </a:lnTo>
                      <a:lnTo>
                        <a:pt x="546" y="102"/>
                      </a:lnTo>
                      <a:lnTo>
                        <a:pt x="552" y="108"/>
                      </a:lnTo>
                      <a:lnTo>
                        <a:pt x="558" y="108"/>
                      </a:lnTo>
                      <a:lnTo>
                        <a:pt x="564" y="114"/>
                      </a:lnTo>
                      <a:lnTo>
                        <a:pt x="570" y="120"/>
                      </a:lnTo>
                      <a:lnTo>
                        <a:pt x="576" y="120"/>
                      </a:lnTo>
                      <a:lnTo>
                        <a:pt x="582" y="126"/>
                      </a:lnTo>
                      <a:lnTo>
                        <a:pt x="588" y="132"/>
                      </a:lnTo>
                      <a:lnTo>
                        <a:pt x="594" y="132"/>
                      </a:lnTo>
                      <a:lnTo>
                        <a:pt x="600" y="138"/>
                      </a:lnTo>
                      <a:lnTo>
                        <a:pt x="606" y="144"/>
                      </a:lnTo>
                      <a:lnTo>
                        <a:pt x="612" y="144"/>
                      </a:lnTo>
                      <a:lnTo>
                        <a:pt x="618" y="150"/>
                      </a:lnTo>
                      <a:lnTo>
                        <a:pt x="624" y="150"/>
                      </a:lnTo>
                      <a:lnTo>
                        <a:pt x="630" y="156"/>
                      </a:lnTo>
                      <a:lnTo>
                        <a:pt x="636" y="156"/>
                      </a:lnTo>
                      <a:lnTo>
                        <a:pt x="642" y="162"/>
                      </a:lnTo>
                      <a:lnTo>
                        <a:pt x="648" y="162"/>
                      </a:lnTo>
                      <a:lnTo>
                        <a:pt x="654" y="168"/>
                      </a:lnTo>
                      <a:lnTo>
                        <a:pt x="660" y="168"/>
                      </a:lnTo>
                      <a:lnTo>
                        <a:pt x="666" y="168"/>
                      </a:lnTo>
                      <a:lnTo>
                        <a:pt x="672" y="174"/>
                      </a:lnTo>
                      <a:lnTo>
                        <a:pt x="678" y="174"/>
                      </a:lnTo>
                      <a:lnTo>
                        <a:pt x="684" y="174"/>
                      </a:lnTo>
                      <a:lnTo>
                        <a:pt x="690" y="174"/>
                      </a:lnTo>
                      <a:lnTo>
                        <a:pt x="696" y="174"/>
                      </a:lnTo>
                      <a:lnTo>
                        <a:pt x="702" y="174"/>
                      </a:lnTo>
                      <a:lnTo>
                        <a:pt x="708" y="174"/>
                      </a:lnTo>
                      <a:lnTo>
                        <a:pt x="714" y="174"/>
                      </a:lnTo>
                      <a:lnTo>
                        <a:pt x="720" y="174"/>
                      </a:lnTo>
                      <a:lnTo>
                        <a:pt x="726" y="174"/>
                      </a:lnTo>
                      <a:lnTo>
                        <a:pt x="732" y="174"/>
                      </a:lnTo>
                      <a:lnTo>
                        <a:pt x="738" y="174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41" name="Freeform 669"/>
                <p:cNvSpPr>
                  <a:spLocks/>
                </p:cNvSpPr>
                <p:nvPr/>
              </p:nvSpPr>
              <p:spPr bwMode="auto">
                <a:xfrm>
                  <a:off x="1770" y="2214"/>
                  <a:ext cx="762" cy="270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30" y="12"/>
                    </a:cxn>
                    <a:cxn ang="0">
                      <a:pos x="48" y="18"/>
                    </a:cxn>
                    <a:cxn ang="0">
                      <a:pos x="66" y="24"/>
                    </a:cxn>
                    <a:cxn ang="0">
                      <a:pos x="84" y="30"/>
                    </a:cxn>
                    <a:cxn ang="0">
                      <a:pos x="102" y="42"/>
                    </a:cxn>
                    <a:cxn ang="0">
                      <a:pos x="120" y="48"/>
                    </a:cxn>
                    <a:cxn ang="0">
                      <a:pos x="138" y="60"/>
                    </a:cxn>
                    <a:cxn ang="0">
                      <a:pos x="156" y="72"/>
                    </a:cxn>
                    <a:cxn ang="0">
                      <a:pos x="174" y="78"/>
                    </a:cxn>
                    <a:cxn ang="0">
                      <a:pos x="192" y="90"/>
                    </a:cxn>
                    <a:cxn ang="0">
                      <a:pos x="210" y="102"/>
                    </a:cxn>
                    <a:cxn ang="0">
                      <a:pos x="228" y="114"/>
                    </a:cxn>
                    <a:cxn ang="0">
                      <a:pos x="246" y="120"/>
                    </a:cxn>
                    <a:cxn ang="0">
                      <a:pos x="264" y="126"/>
                    </a:cxn>
                    <a:cxn ang="0">
                      <a:pos x="282" y="126"/>
                    </a:cxn>
                    <a:cxn ang="0">
                      <a:pos x="300" y="132"/>
                    </a:cxn>
                    <a:cxn ang="0">
                      <a:pos x="318" y="132"/>
                    </a:cxn>
                    <a:cxn ang="0">
                      <a:pos x="336" y="132"/>
                    </a:cxn>
                    <a:cxn ang="0">
                      <a:pos x="354" y="138"/>
                    </a:cxn>
                    <a:cxn ang="0">
                      <a:pos x="372" y="144"/>
                    </a:cxn>
                    <a:cxn ang="0">
                      <a:pos x="390" y="156"/>
                    </a:cxn>
                    <a:cxn ang="0">
                      <a:pos x="408" y="162"/>
                    </a:cxn>
                    <a:cxn ang="0">
                      <a:pos x="426" y="174"/>
                    </a:cxn>
                    <a:cxn ang="0">
                      <a:pos x="444" y="186"/>
                    </a:cxn>
                    <a:cxn ang="0">
                      <a:pos x="462" y="192"/>
                    </a:cxn>
                    <a:cxn ang="0">
                      <a:pos x="480" y="204"/>
                    </a:cxn>
                    <a:cxn ang="0">
                      <a:pos x="498" y="210"/>
                    </a:cxn>
                    <a:cxn ang="0">
                      <a:pos x="516" y="216"/>
                    </a:cxn>
                    <a:cxn ang="0">
                      <a:pos x="534" y="222"/>
                    </a:cxn>
                    <a:cxn ang="0">
                      <a:pos x="552" y="228"/>
                    </a:cxn>
                    <a:cxn ang="0">
                      <a:pos x="570" y="234"/>
                    </a:cxn>
                    <a:cxn ang="0">
                      <a:pos x="588" y="234"/>
                    </a:cxn>
                    <a:cxn ang="0">
                      <a:pos x="606" y="240"/>
                    </a:cxn>
                    <a:cxn ang="0">
                      <a:pos x="624" y="240"/>
                    </a:cxn>
                    <a:cxn ang="0">
                      <a:pos x="642" y="240"/>
                    </a:cxn>
                    <a:cxn ang="0">
                      <a:pos x="660" y="240"/>
                    </a:cxn>
                    <a:cxn ang="0">
                      <a:pos x="678" y="240"/>
                    </a:cxn>
                    <a:cxn ang="0">
                      <a:pos x="696" y="246"/>
                    </a:cxn>
                    <a:cxn ang="0">
                      <a:pos x="714" y="246"/>
                    </a:cxn>
                    <a:cxn ang="0">
                      <a:pos x="732" y="258"/>
                    </a:cxn>
                    <a:cxn ang="0">
                      <a:pos x="750" y="264"/>
                    </a:cxn>
                  </a:cxnLst>
                  <a:rect l="0" t="0" r="r" b="b"/>
                  <a:pathLst>
                    <a:path w="762" h="270">
                      <a:moveTo>
                        <a:pt x="0" y="0"/>
                      </a:moveTo>
                      <a:lnTo>
                        <a:pt x="6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24" y="6"/>
                      </a:lnTo>
                      <a:lnTo>
                        <a:pt x="30" y="12"/>
                      </a:lnTo>
                      <a:lnTo>
                        <a:pt x="36" y="12"/>
                      </a:lnTo>
                      <a:lnTo>
                        <a:pt x="42" y="12"/>
                      </a:lnTo>
                      <a:lnTo>
                        <a:pt x="48" y="18"/>
                      </a:lnTo>
                      <a:lnTo>
                        <a:pt x="54" y="18"/>
                      </a:lnTo>
                      <a:lnTo>
                        <a:pt x="60" y="24"/>
                      </a:lnTo>
                      <a:lnTo>
                        <a:pt x="66" y="24"/>
                      </a:lnTo>
                      <a:lnTo>
                        <a:pt x="72" y="24"/>
                      </a:lnTo>
                      <a:lnTo>
                        <a:pt x="78" y="30"/>
                      </a:lnTo>
                      <a:lnTo>
                        <a:pt x="84" y="30"/>
                      </a:lnTo>
                      <a:lnTo>
                        <a:pt x="90" y="36"/>
                      </a:lnTo>
                      <a:lnTo>
                        <a:pt x="96" y="36"/>
                      </a:lnTo>
                      <a:lnTo>
                        <a:pt x="102" y="42"/>
                      </a:lnTo>
                      <a:lnTo>
                        <a:pt x="108" y="42"/>
                      </a:lnTo>
                      <a:lnTo>
                        <a:pt x="114" y="48"/>
                      </a:lnTo>
                      <a:lnTo>
                        <a:pt x="120" y="48"/>
                      </a:lnTo>
                      <a:lnTo>
                        <a:pt x="126" y="54"/>
                      </a:lnTo>
                      <a:lnTo>
                        <a:pt x="132" y="54"/>
                      </a:lnTo>
                      <a:lnTo>
                        <a:pt x="138" y="60"/>
                      </a:lnTo>
                      <a:lnTo>
                        <a:pt x="144" y="66"/>
                      </a:lnTo>
                      <a:lnTo>
                        <a:pt x="150" y="66"/>
                      </a:lnTo>
                      <a:lnTo>
                        <a:pt x="156" y="72"/>
                      </a:lnTo>
                      <a:lnTo>
                        <a:pt x="162" y="72"/>
                      </a:lnTo>
                      <a:lnTo>
                        <a:pt x="168" y="78"/>
                      </a:lnTo>
                      <a:lnTo>
                        <a:pt x="174" y="78"/>
                      </a:lnTo>
                      <a:lnTo>
                        <a:pt x="180" y="84"/>
                      </a:lnTo>
                      <a:lnTo>
                        <a:pt x="186" y="90"/>
                      </a:lnTo>
                      <a:lnTo>
                        <a:pt x="192" y="90"/>
                      </a:lnTo>
                      <a:lnTo>
                        <a:pt x="198" y="96"/>
                      </a:lnTo>
                      <a:lnTo>
                        <a:pt x="204" y="102"/>
                      </a:lnTo>
                      <a:lnTo>
                        <a:pt x="210" y="102"/>
                      </a:lnTo>
                      <a:lnTo>
                        <a:pt x="216" y="108"/>
                      </a:lnTo>
                      <a:lnTo>
                        <a:pt x="222" y="108"/>
                      </a:lnTo>
                      <a:lnTo>
                        <a:pt x="228" y="114"/>
                      </a:lnTo>
                      <a:lnTo>
                        <a:pt x="234" y="114"/>
                      </a:lnTo>
                      <a:lnTo>
                        <a:pt x="240" y="120"/>
                      </a:lnTo>
                      <a:lnTo>
                        <a:pt x="246" y="120"/>
                      </a:lnTo>
                      <a:lnTo>
                        <a:pt x="252" y="126"/>
                      </a:lnTo>
                      <a:lnTo>
                        <a:pt x="258" y="126"/>
                      </a:lnTo>
                      <a:lnTo>
                        <a:pt x="264" y="126"/>
                      </a:lnTo>
                      <a:lnTo>
                        <a:pt x="270" y="126"/>
                      </a:lnTo>
                      <a:lnTo>
                        <a:pt x="276" y="126"/>
                      </a:lnTo>
                      <a:lnTo>
                        <a:pt x="282" y="126"/>
                      </a:lnTo>
                      <a:lnTo>
                        <a:pt x="288" y="126"/>
                      </a:lnTo>
                      <a:lnTo>
                        <a:pt x="294" y="132"/>
                      </a:lnTo>
                      <a:lnTo>
                        <a:pt x="300" y="132"/>
                      </a:lnTo>
                      <a:lnTo>
                        <a:pt x="306" y="132"/>
                      </a:lnTo>
                      <a:lnTo>
                        <a:pt x="312" y="132"/>
                      </a:lnTo>
                      <a:lnTo>
                        <a:pt x="318" y="132"/>
                      </a:lnTo>
                      <a:lnTo>
                        <a:pt x="324" y="132"/>
                      </a:lnTo>
                      <a:lnTo>
                        <a:pt x="330" y="132"/>
                      </a:lnTo>
                      <a:lnTo>
                        <a:pt x="336" y="132"/>
                      </a:lnTo>
                      <a:lnTo>
                        <a:pt x="342" y="138"/>
                      </a:lnTo>
                      <a:lnTo>
                        <a:pt x="348" y="138"/>
                      </a:lnTo>
                      <a:lnTo>
                        <a:pt x="354" y="138"/>
                      </a:lnTo>
                      <a:lnTo>
                        <a:pt x="360" y="138"/>
                      </a:lnTo>
                      <a:lnTo>
                        <a:pt x="366" y="144"/>
                      </a:lnTo>
                      <a:lnTo>
                        <a:pt x="372" y="144"/>
                      </a:lnTo>
                      <a:lnTo>
                        <a:pt x="378" y="150"/>
                      </a:lnTo>
                      <a:lnTo>
                        <a:pt x="384" y="150"/>
                      </a:lnTo>
                      <a:lnTo>
                        <a:pt x="390" y="156"/>
                      </a:lnTo>
                      <a:lnTo>
                        <a:pt x="396" y="156"/>
                      </a:lnTo>
                      <a:lnTo>
                        <a:pt x="402" y="162"/>
                      </a:lnTo>
                      <a:lnTo>
                        <a:pt x="408" y="162"/>
                      </a:lnTo>
                      <a:lnTo>
                        <a:pt x="414" y="168"/>
                      </a:lnTo>
                      <a:lnTo>
                        <a:pt x="420" y="174"/>
                      </a:lnTo>
                      <a:lnTo>
                        <a:pt x="426" y="174"/>
                      </a:lnTo>
                      <a:lnTo>
                        <a:pt x="432" y="180"/>
                      </a:lnTo>
                      <a:lnTo>
                        <a:pt x="438" y="180"/>
                      </a:lnTo>
                      <a:lnTo>
                        <a:pt x="444" y="186"/>
                      </a:lnTo>
                      <a:lnTo>
                        <a:pt x="450" y="186"/>
                      </a:lnTo>
                      <a:lnTo>
                        <a:pt x="456" y="192"/>
                      </a:lnTo>
                      <a:lnTo>
                        <a:pt x="462" y="192"/>
                      </a:lnTo>
                      <a:lnTo>
                        <a:pt x="468" y="198"/>
                      </a:lnTo>
                      <a:lnTo>
                        <a:pt x="474" y="198"/>
                      </a:lnTo>
                      <a:lnTo>
                        <a:pt x="480" y="204"/>
                      </a:lnTo>
                      <a:lnTo>
                        <a:pt x="486" y="204"/>
                      </a:lnTo>
                      <a:lnTo>
                        <a:pt x="492" y="204"/>
                      </a:lnTo>
                      <a:lnTo>
                        <a:pt x="498" y="210"/>
                      </a:lnTo>
                      <a:lnTo>
                        <a:pt x="504" y="210"/>
                      </a:lnTo>
                      <a:lnTo>
                        <a:pt x="510" y="210"/>
                      </a:lnTo>
                      <a:lnTo>
                        <a:pt x="516" y="216"/>
                      </a:lnTo>
                      <a:lnTo>
                        <a:pt x="522" y="216"/>
                      </a:lnTo>
                      <a:lnTo>
                        <a:pt x="528" y="222"/>
                      </a:lnTo>
                      <a:lnTo>
                        <a:pt x="534" y="222"/>
                      </a:lnTo>
                      <a:lnTo>
                        <a:pt x="540" y="222"/>
                      </a:lnTo>
                      <a:lnTo>
                        <a:pt x="546" y="228"/>
                      </a:lnTo>
                      <a:lnTo>
                        <a:pt x="552" y="228"/>
                      </a:lnTo>
                      <a:lnTo>
                        <a:pt x="558" y="228"/>
                      </a:lnTo>
                      <a:lnTo>
                        <a:pt x="564" y="234"/>
                      </a:lnTo>
                      <a:lnTo>
                        <a:pt x="570" y="234"/>
                      </a:lnTo>
                      <a:lnTo>
                        <a:pt x="576" y="234"/>
                      </a:lnTo>
                      <a:lnTo>
                        <a:pt x="582" y="234"/>
                      </a:lnTo>
                      <a:lnTo>
                        <a:pt x="588" y="234"/>
                      </a:lnTo>
                      <a:lnTo>
                        <a:pt x="594" y="240"/>
                      </a:lnTo>
                      <a:lnTo>
                        <a:pt x="600" y="240"/>
                      </a:lnTo>
                      <a:lnTo>
                        <a:pt x="606" y="240"/>
                      </a:lnTo>
                      <a:lnTo>
                        <a:pt x="612" y="240"/>
                      </a:lnTo>
                      <a:lnTo>
                        <a:pt x="618" y="240"/>
                      </a:lnTo>
                      <a:lnTo>
                        <a:pt x="624" y="240"/>
                      </a:lnTo>
                      <a:lnTo>
                        <a:pt x="630" y="240"/>
                      </a:lnTo>
                      <a:lnTo>
                        <a:pt x="636" y="240"/>
                      </a:lnTo>
                      <a:lnTo>
                        <a:pt x="642" y="240"/>
                      </a:lnTo>
                      <a:lnTo>
                        <a:pt x="648" y="240"/>
                      </a:lnTo>
                      <a:lnTo>
                        <a:pt x="654" y="240"/>
                      </a:lnTo>
                      <a:lnTo>
                        <a:pt x="660" y="240"/>
                      </a:lnTo>
                      <a:lnTo>
                        <a:pt x="666" y="240"/>
                      </a:lnTo>
                      <a:lnTo>
                        <a:pt x="672" y="240"/>
                      </a:lnTo>
                      <a:lnTo>
                        <a:pt x="678" y="240"/>
                      </a:lnTo>
                      <a:lnTo>
                        <a:pt x="684" y="240"/>
                      </a:lnTo>
                      <a:lnTo>
                        <a:pt x="690" y="240"/>
                      </a:lnTo>
                      <a:lnTo>
                        <a:pt x="696" y="246"/>
                      </a:lnTo>
                      <a:lnTo>
                        <a:pt x="702" y="246"/>
                      </a:lnTo>
                      <a:lnTo>
                        <a:pt x="708" y="246"/>
                      </a:lnTo>
                      <a:lnTo>
                        <a:pt x="714" y="246"/>
                      </a:lnTo>
                      <a:lnTo>
                        <a:pt x="720" y="252"/>
                      </a:lnTo>
                      <a:lnTo>
                        <a:pt x="726" y="252"/>
                      </a:lnTo>
                      <a:lnTo>
                        <a:pt x="732" y="258"/>
                      </a:lnTo>
                      <a:lnTo>
                        <a:pt x="738" y="258"/>
                      </a:lnTo>
                      <a:lnTo>
                        <a:pt x="744" y="264"/>
                      </a:lnTo>
                      <a:lnTo>
                        <a:pt x="750" y="264"/>
                      </a:lnTo>
                      <a:lnTo>
                        <a:pt x="756" y="264"/>
                      </a:lnTo>
                      <a:lnTo>
                        <a:pt x="762" y="270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42" name="Freeform 670"/>
                <p:cNvSpPr>
                  <a:spLocks/>
                </p:cNvSpPr>
                <p:nvPr/>
              </p:nvSpPr>
              <p:spPr bwMode="auto">
                <a:xfrm>
                  <a:off x="2532" y="2484"/>
                  <a:ext cx="762" cy="24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6"/>
                    </a:cxn>
                    <a:cxn ang="0">
                      <a:pos x="48" y="6"/>
                    </a:cxn>
                    <a:cxn ang="0">
                      <a:pos x="66" y="6"/>
                    </a:cxn>
                    <a:cxn ang="0">
                      <a:pos x="84" y="12"/>
                    </a:cxn>
                    <a:cxn ang="0">
                      <a:pos x="102" y="12"/>
                    </a:cxn>
                    <a:cxn ang="0">
                      <a:pos x="120" y="12"/>
                    </a:cxn>
                    <a:cxn ang="0">
                      <a:pos x="138" y="18"/>
                    </a:cxn>
                    <a:cxn ang="0">
                      <a:pos x="156" y="12"/>
                    </a:cxn>
                    <a:cxn ang="0">
                      <a:pos x="174" y="12"/>
                    </a:cxn>
                    <a:cxn ang="0">
                      <a:pos x="192" y="12"/>
                    </a:cxn>
                    <a:cxn ang="0">
                      <a:pos x="210" y="12"/>
                    </a:cxn>
                    <a:cxn ang="0">
                      <a:pos x="228" y="12"/>
                    </a:cxn>
                    <a:cxn ang="0">
                      <a:pos x="246" y="12"/>
                    </a:cxn>
                    <a:cxn ang="0">
                      <a:pos x="264" y="18"/>
                    </a:cxn>
                    <a:cxn ang="0">
                      <a:pos x="282" y="18"/>
                    </a:cxn>
                    <a:cxn ang="0">
                      <a:pos x="300" y="24"/>
                    </a:cxn>
                    <a:cxn ang="0">
                      <a:pos x="318" y="24"/>
                    </a:cxn>
                    <a:cxn ang="0">
                      <a:pos x="336" y="24"/>
                    </a:cxn>
                    <a:cxn ang="0">
                      <a:pos x="354" y="24"/>
                    </a:cxn>
                    <a:cxn ang="0">
                      <a:pos x="372" y="24"/>
                    </a:cxn>
                    <a:cxn ang="0">
                      <a:pos x="390" y="24"/>
                    </a:cxn>
                    <a:cxn ang="0">
                      <a:pos x="408" y="24"/>
                    </a:cxn>
                    <a:cxn ang="0">
                      <a:pos x="426" y="24"/>
                    </a:cxn>
                    <a:cxn ang="0">
                      <a:pos x="444" y="24"/>
                    </a:cxn>
                    <a:cxn ang="0">
                      <a:pos x="462" y="24"/>
                    </a:cxn>
                    <a:cxn ang="0">
                      <a:pos x="480" y="24"/>
                    </a:cxn>
                    <a:cxn ang="0">
                      <a:pos x="498" y="24"/>
                    </a:cxn>
                    <a:cxn ang="0">
                      <a:pos x="516" y="24"/>
                    </a:cxn>
                    <a:cxn ang="0">
                      <a:pos x="534" y="24"/>
                    </a:cxn>
                    <a:cxn ang="0">
                      <a:pos x="552" y="24"/>
                    </a:cxn>
                    <a:cxn ang="0">
                      <a:pos x="570" y="24"/>
                    </a:cxn>
                    <a:cxn ang="0">
                      <a:pos x="588" y="24"/>
                    </a:cxn>
                    <a:cxn ang="0">
                      <a:pos x="606" y="24"/>
                    </a:cxn>
                    <a:cxn ang="0">
                      <a:pos x="624" y="24"/>
                    </a:cxn>
                    <a:cxn ang="0">
                      <a:pos x="642" y="24"/>
                    </a:cxn>
                    <a:cxn ang="0">
                      <a:pos x="660" y="24"/>
                    </a:cxn>
                    <a:cxn ang="0">
                      <a:pos x="678" y="24"/>
                    </a:cxn>
                    <a:cxn ang="0">
                      <a:pos x="696" y="24"/>
                    </a:cxn>
                    <a:cxn ang="0">
                      <a:pos x="714" y="24"/>
                    </a:cxn>
                    <a:cxn ang="0">
                      <a:pos x="732" y="24"/>
                    </a:cxn>
                    <a:cxn ang="0">
                      <a:pos x="750" y="24"/>
                    </a:cxn>
                  </a:cxnLst>
                  <a:rect l="0" t="0" r="r" b="b"/>
                  <a:pathLst>
                    <a:path w="762" h="24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6"/>
                      </a:lnTo>
                      <a:lnTo>
                        <a:pt x="36" y="6"/>
                      </a:lnTo>
                      <a:lnTo>
                        <a:pt x="42" y="6"/>
                      </a:lnTo>
                      <a:lnTo>
                        <a:pt x="48" y="6"/>
                      </a:lnTo>
                      <a:lnTo>
                        <a:pt x="54" y="6"/>
                      </a:lnTo>
                      <a:lnTo>
                        <a:pt x="60" y="6"/>
                      </a:lnTo>
                      <a:lnTo>
                        <a:pt x="66" y="6"/>
                      </a:lnTo>
                      <a:lnTo>
                        <a:pt x="72" y="6"/>
                      </a:lnTo>
                      <a:lnTo>
                        <a:pt x="78" y="12"/>
                      </a:lnTo>
                      <a:lnTo>
                        <a:pt x="84" y="12"/>
                      </a:lnTo>
                      <a:lnTo>
                        <a:pt x="90" y="12"/>
                      </a:lnTo>
                      <a:lnTo>
                        <a:pt x="96" y="12"/>
                      </a:lnTo>
                      <a:lnTo>
                        <a:pt x="102" y="12"/>
                      </a:lnTo>
                      <a:lnTo>
                        <a:pt x="108" y="12"/>
                      </a:lnTo>
                      <a:lnTo>
                        <a:pt x="114" y="12"/>
                      </a:lnTo>
                      <a:lnTo>
                        <a:pt x="120" y="12"/>
                      </a:lnTo>
                      <a:lnTo>
                        <a:pt x="126" y="18"/>
                      </a:lnTo>
                      <a:lnTo>
                        <a:pt x="132" y="18"/>
                      </a:lnTo>
                      <a:lnTo>
                        <a:pt x="138" y="18"/>
                      </a:lnTo>
                      <a:lnTo>
                        <a:pt x="144" y="18"/>
                      </a:lnTo>
                      <a:lnTo>
                        <a:pt x="150" y="18"/>
                      </a:lnTo>
                      <a:lnTo>
                        <a:pt x="156" y="12"/>
                      </a:lnTo>
                      <a:lnTo>
                        <a:pt x="162" y="12"/>
                      </a:lnTo>
                      <a:lnTo>
                        <a:pt x="168" y="12"/>
                      </a:lnTo>
                      <a:lnTo>
                        <a:pt x="174" y="12"/>
                      </a:lnTo>
                      <a:lnTo>
                        <a:pt x="180" y="12"/>
                      </a:lnTo>
                      <a:lnTo>
                        <a:pt x="186" y="12"/>
                      </a:lnTo>
                      <a:lnTo>
                        <a:pt x="192" y="12"/>
                      </a:lnTo>
                      <a:lnTo>
                        <a:pt x="198" y="12"/>
                      </a:lnTo>
                      <a:lnTo>
                        <a:pt x="204" y="12"/>
                      </a:lnTo>
                      <a:lnTo>
                        <a:pt x="210" y="12"/>
                      </a:lnTo>
                      <a:lnTo>
                        <a:pt x="216" y="12"/>
                      </a:lnTo>
                      <a:lnTo>
                        <a:pt x="222" y="12"/>
                      </a:lnTo>
                      <a:lnTo>
                        <a:pt x="228" y="12"/>
                      </a:lnTo>
                      <a:lnTo>
                        <a:pt x="234" y="12"/>
                      </a:lnTo>
                      <a:lnTo>
                        <a:pt x="240" y="12"/>
                      </a:lnTo>
                      <a:lnTo>
                        <a:pt x="246" y="12"/>
                      </a:lnTo>
                      <a:lnTo>
                        <a:pt x="252" y="12"/>
                      </a:lnTo>
                      <a:lnTo>
                        <a:pt x="258" y="12"/>
                      </a:lnTo>
                      <a:lnTo>
                        <a:pt x="264" y="18"/>
                      </a:lnTo>
                      <a:lnTo>
                        <a:pt x="270" y="18"/>
                      </a:lnTo>
                      <a:lnTo>
                        <a:pt x="276" y="18"/>
                      </a:lnTo>
                      <a:lnTo>
                        <a:pt x="282" y="18"/>
                      </a:lnTo>
                      <a:lnTo>
                        <a:pt x="288" y="18"/>
                      </a:lnTo>
                      <a:lnTo>
                        <a:pt x="294" y="18"/>
                      </a:lnTo>
                      <a:lnTo>
                        <a:pt x="300" y="24"/>
                      </a:lnTo>
                      <a:lnTo>
                        <a:pt x="306" y="24"/>
                      </a:lnTo>
                      <a:lnTo>
                        <a:pt x="312" y="24"/>
                      </a:lnTo>
                      <a:lnTo>
                        <a:pt x="318" y="24"/>
                      </a:lnTo>
                      <a:lnTo>
                        <a:pt x="324" y="24"/>
                      </a:lnTo>
                      <a:lnTo>
                        <a:pt x="330" y="24"/>
                      </a:lnTo>
                      <a:lnTo>
                        <a:pt x="336" y="24"/>
                      </a:lnTo>
                      <a:lnTo>
                        <a:pt x="342" y="24"/>
                      </a:lnTo>
                      <a:lnTo>
                        <a:pt x="348" y="24"/>
                      </a:lnTo>
                      <a:lnTo>
                        <a:pt x="354" y="24"/>
                      </a:lnTo>
                      <a:lnTo>
                        <a:pt x="360" y="24"/>
                      </a:lnTo>
                      <a:lnTo>
                        <a:pt x="366" y="24"/>
                      </a:lnTo>
                      <a:lnTo>
                        <a:pt x="372" y="24"/>
                      </a:lnTo>
                      <a:lnTo>
                        <a:pt x="378" y="24"/>
                      </a:lnTo>
                      <a:lnTo>
                        <a:pt x="384" y="24"/>
                      </a:lnTo>
                      <a:lnTo>
                        <a:pt x="390" y="24"/>
                      </a:lnTo>
                      <a:lnTo>
                        <a:pt x="396" y="24"/>
                      </a:lnTo>
                      <a:lnTo>
                        <a:pt x="402" y="24"/>
                      </a:lnTo>
                      <a:lnTo>
                        <a:pt x="408" y="24"/>
                      </a:lnTo>
                      <a:lnTo>
                        <a:pt x="414" y="24"/>
                      </a:lnTo>
                      <a:lnTo>
                        <a:pt x="420" y="24"/>
                      </a:lnTo>
                      <a:lnTo>
                        <a:pt x="426" y="24"/>
                      </a:lnTo>
                      <a:lnTo>
                        <a:pt x="432" y="24"/>
                      </a:lnTo>
                      <a:lnTo>
                        <a:pt x="438" y="24"/>
                      </a:lnTo>
                      <a:lnTo>
                        <a:pt x="444" y="24"/>
                      </a:lnTo>
                      <a:lnTo>
                        <a:pt x="450" y="24"/>
                      </a:lnTo>
                      <a:lnTo>
                        <a:pt x="456" y="24"/>
                      </a:lnTo>
                      <a:lnTo>
                        <a:pt x="462" y="24"/>
                      </a:lnTo>
                      <a:lnTo>
                        <a:pt x="468" y="24"/>
                      </a:lnTo>
                      <a:lnTo>
                        <a:pt x="474" y="24"/>
                      </a:lnTo>
                      <a:lnTo>
                        <a:pt x="480" y="24"/>
                      </a:lnTo>
                      <a:lnTo>
                        <a:pt x="486" y="24"/>
                      </a:lnTo>
                      <a:lnTo>
                        <a:pt x="492" y="24"/>
                      </a:lnTo>
                      <a:lnTo>
                        <a:pt x="498" y="24"/>
                      </a:lnTo>
                      <a:lnTo>
                        <a:pt x="504" y="24"/>
                      </a:lnTo>
                      <a:lnTo>
                        <a:pt x="510" y="24"/>
                      </a:lnTo>
                      <a:lnTo>
                        <a:pt x="516" y="24"/>
                      </a:lnTo>
                      <a:lnTo>
                        <a:pt x="522" y="24"/>
                      </a:lnTo>
                      <a:lnTo>
                        <a:pt x="528" y="24"/>
                      </a:lnTo>
                      <a:lnTo>
                        <a:pt x="534" y="24"/>
                      </a:lnTo>
                      <a:lnTo>
                        <a:pt x="540" y="24"/>
                      </a:lnTo>
                      <a:lnTo>
                        <a:pt x="546" y="24"/>
                      </a:lnTo>
                      <a:lnTo>
                        <a:pt x="552" y="24"/>
                      </a:lnTo>
                      <a:lnTo>
                        <a:pt x="558" y="24"/>
                      </a:lnTo>
                      <a:lnTo>
                        <a:pt x="564" y="24"/>
                      </a:lnTo>
                      <a:lnTo>
                        <a:pt x="570" y="24"/>
                      </a:lnTo>
                      <a:lnTo>
                        <a:pt x="576" y="24"/>
                      </a:lnTo>
                      <a:lnTo>
                        <a:pt x="582" y="24"/>
                      </a:lnTo>
                      <a:lnTo>
                        <a:pt x="588" y="24"/>
                      </a:lnTo>
                      <a:lnTo>
                        <a:pt x="594" y="24"/>
                      </a:lnTo>
                      <a:lnTo>
                        <a:pt x="600" y="24"/>
                      </a:lnTo>
                      <a:lnTo>
                        <a:pt x="606" y="24"/>
                      </a:lnTo>
                      <a:lnTo>
                        <a:pt x="612" y="24"/>
                      </a:lnTo>
                      <a:lnTo>
                        <a:pt x="618" y="24"/>
                      </a:lnTo>
                      <a:lnTo>
                        <a:pt x="624" y="24"/>
                      </a:lnTo>
                      <a:lnTo>
                        <a:pt x="630" y="24"/>
                      </a:lnTo>
                      <a:lnTo>
                        <a:pt x="636" y="24"/>
                      </a:lnTo>
                      <a:lnTo>
                        <a:pt x="642" y="24"/>
                      </a:lnTo>
                      <a:lnTo>
                        <a:pt x="648" y="24"/>
                      </a:lnTo>
                      <a:lnTo>
                        <a:pt x="654" y="24"/>
                      </a:lnTo>
                      <a:lnTo>
                        <a:pt x="660" y="24"/>
                      </a:lnTo>
                      <a:lnTo>
                        <a:pt x="666" y="24"/>
                      </a:lnTo>
                      <a:lnTo>
                        <a:pt x="672" y="24"/>
                      </a:lnTo>
                      <a:lnTo>
                        <a:pt x="678" y="24"/>
                      </a:lnTo>
                      <a:lnTo>
                        <a:pt x="684" y="24"/>
                      </a:lnTo>
                      <a:lnTo>
                        <a:pt x="690" y="24"/>
                      </a:lnTo>
                      <a:lnTo>
                        <a:pt x="696" y="24"/>
                      </a:lnTo>
                      <a:lnTo>
                        <a:pt x="702" y="24"/>
                      </a:lnTo>
                      <a:lnTo>
                        <a:pt x="708" y="24"/>
                      </a:lnTo>
                      <a:lnTo>
                        <a:pt x="714" y="24"/>
                      </a:lnTo>
                      <a:lnTo>
                        <a:pt x="720" y="24"/>
                      </a:lnTo>
                      <a:lnTo>
                        <a:pt x="726" y="24"/>
                      </a:lnTo>
                      <a:lnTo>
                        <a:pt x="732" y="24"/>
                      </a:lnTo>
                      <a:lnTo>
                        <a:pt x="738" y="24"/>
                      </a:lnTo>
                      <a:lnTo>
                        <a:pt x="744" y="24"/>
                      </a:lnTo>
                      <a:lnTo>
                        <a:pt x="750" y="24"/>
                      </a:lnTo>
                      <a:lnTo>
                        <a:pt x="756" y="24"/>
                      </a:lnTo>
                      <a:lnTo>
                        <a:pt x="762" y="24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43" name="Freeform 671"/>
                <p:cNvSpPr>
                  <a:spLocks/>
                </p:cNvSpPr>
                <p:nvPr/>
              </p:nvSpPr>
              <p:spPr bwMode="auto">
                <a:xfrm>
                  <a:off x="3294" y="2508"/>
                  <a:ext cx="438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</a:cxnLst>
                  <a:rect l="0" t="0" r="r" b="b"/>
                  <a:pathLst>
                    <a:path w="438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44" name="Freeform 672"/>
                <p:cNvSpPr>
                  <a:spLocks/>
                </p:cNvSpPr>
                <p:nvPr/>
              </p:nvSpPr>
              <p:spPr bwMode="auto">
                <a:xfrm>
                  <a:off x="1032" y="2040"/>
                  <a:ext cx="714" cy="174"/>
                </a:xfrm>
                <a:custGeom>
                  <a:avLst/>
                  <a:gdLst/>
                  <a:ahLst/>
                  <a:cxnLst>
                    <a:cxn ang="0">
                      <a:pos x="0" y="78"/>
                    </a:cxn>
                    <a:cxn ang="0">
                      <a:pos x="6" y="24"/>
                    </a:cxn>
                    <a:cxn ang="0">
                      <a:pos x="12" y="90"/>
                    </a:cxn>
                    <a:cxn ang="0">
                      <a:pos x="30" y="60"/>
                    </a:cxn>
                    <a:cxn ang="0">
                      <a:pos x="36" y="42"/>
                    </a:cxn>
                    <a:cxn ang="0">
                      <a:pos x="54" y="36"/>
                    </a:cxn>
                    <a:cxn ang="0">
                      <a:pos x="72" y="24"/>
                    </a:cxn>
                    <a:cxn ang="0">
                      <a:pos x="90" y="24"/>
                    </a:cxn>
                    <a:cxn ang="0">
                      <a:pos x="108" y="24"/>
                    </a:cxn>
                    <a:cxn ang="0">
                      <a:pos x="126" y="12"/>
                    </a:cxn>
                    <a:cxn ang="0">
                      <a:pos x="144" y="0"/>
                    </a:cxn>
                    <a:cxn ang="0">
                      <a:pos x="162" y="6"/>
                    </a:cxn>
                    <a:cxn ang="0">
                      <a:pos x="180" y="12"/>
                    </a:cxn>
                    <a:cxn ang="0">
                      <a:pos x="198" y="12"/>
                    </a:cxn>
                    <a:cxn ang="0">
                      <a:pos x="216" y="12"/>
                    </a:cxn>
                    <a:cxn ang="0">
                      <a:pos x="234" y="18"/>
                    </a:cxn>
                    <a:cxn ang="0">
                      <a:pos x="252" y="24"/>
                    </a:cxn>
                    <a:cxn ang="0">
                      <a:pos x="270" y="42"/>
                    </a:cxn>
                    <a:cxn ang="0">
                      <a:pos x="288" y="54"/>
                    </a:cxn>
                    <a:cxn ang="0">
                      <a:pos x="306" y="66"/>
                    </a:cxn>
                    <a:cxn ang="0">
                      <a:pos x="324" y="66"/>
                    </a:cxn>
                    <a:cxn ang="0">
                      <a:pos x="342" y="72"/>
                    </a:cxn>
                    <a:cxn ang="0">
                      <a:pos x="360" y="78"/>
                    </a:cxn>
                    <a:cxn ang="0">
                      <a:pos x="378" y="78"/>
                    </a:cxn>
                    <a:cxn ang="0">
                      <a:pos x="396" y="78"/>
                    </a:cxn>
                    <a:cxn ang="0">
                      <a:pos x="414" y="78"/>
                    </a:cxn>
                    <a:cxn ang="0">
                      <a:pos x="432" y="78"/>
                    </a:cxn>
                    <a:cxn ang="0">
                      <a:pos x="450" y="78"/>
                    </a:cxn>
                    <a:cxn ang="0">
                      <a:pos x="468" y="84"/>
                    </a:cxn>
                    <a:cxn ang="0">
                      <a:pos x="486" y="84"/>
                    </a:cxn>
                    <a:cxn ang="0">
                      <a:pos x="504" y="90"/>
                    </a:cxn>
                    <a:cxn ang="0">
                      <a:pos x="522" y="96"/>
                    </a:cxn>
                    <a:cxn ang="0">
                      <a:pos x="540" y="102"/>
                    </a:cxn>
                    <a:cxn ang="0">
                      <a:pos x="558" y="114"/>
                    </a:cxn>
                    <a:cxn ang="0">
                      <a:pos x="576" y="126"/>
                    </a:cxn>
                    <a:cxn ang="0">
                      <a:pos x="594" y="138"/>
                    </a:cxn>
                    <a:cxn ang="0">
                      <a:pos x="612" y="150"/>
                    </a:cxn>
                    <a:cxn ang="0">
                      <a:pos x="630" y="156"/>
                    </a:cxn>
                    <a:cxn ang="0">
                      <a:pos x="648" y="168"/>
                    </a:cxn>
                    <a:cxn ang="0">
                      <a:pos x="666" y="174"/>
                    </a:cxn>
                    <a:cxn ang="0">
                      <a:pos x="684" y="174"/>
                    </a:cxn>
                    <a:cxn ang="0">
                      <a:pos x="702" y="174"/>
                    </a:cxn>
                  </a:cxnLst>
                  <a:rect l="0" t="0" r="r" b="b"/>
                  <a:pathLst>
                    <a:path w="714" h="174">
                      <a:moveTo>
                        <a:pt x="0" y="42"/>
                      </a:moveTo>
                      <a:lnTo>
                        <a:pt x="0" y="96"/>
                      </a:lnTo>
                      <a:lnTo>
                        <a:pt x="0" y="78"/>
                      </a:lnTo>
                      <a:lnTo>
                        <a:pt x="6" y="60"/>
                      </a:lnTo>
                      <a:lnTo>
                        <a:pt x="6" y="0"/>
                      </a:lnTo>
                      <a:lnTo>
                        <a:pt x="6" y="24"/>
                      </a:lnTo>
                      <a:lnTo>
                        <a:pt x="12" y="36"/>
                      </a:lnTo>
                      <a:lnTo>
                        <a:pt x="12" y="96"/>
                      </a:lnTo>
                      <a:lnTo>
                        <a:pt x="12" y="90"/>
                      </a:lnTo>
                      <a:lnTo>
                        <a:pt x="18" y="84"/>
                      </a:lnTo>
                      <a:lnTo>
                        <a:pt x="18" y="48"/>
                      </a:lnTo>
                      <a:lnTo>
                        <a:pt x="30" y="60"/>
                      </a:lnTo>
                      <a:lnTo>
                        <a:pt x="24" y="60"/>
                      </a:lnTo>
                      <a:lnTo>
                        <a:pt x="30" y="48"/>
                      </a:lnTo>
                      <a:lnTo>
                        <a:pt x="36" y="42"/>
                      </a:lnTo>
                      <a:lnTo>
                        <a:pt x="42" y="36"/>
                      </a:lnTo>
                      <a:lnTo>
                        <a:pt x="48" y="42"/>
                      </a:lnTo>
                      <a:lnTo>
                        <a:pt x="54" y="36"/>
                      </a:lnTo>
                      <a:lnTo>
                        <a:pt x="60" y="30"/>
                      </a:lnTo>
                      <a:lnTo>
                        <a:pt x="66" y="24"/>
                      </a:lnTo>
                      <a:lnTo>
                        <a:pt x="72" y="24"/>
                      </a:lnTo>
                      <a:lnTo>
                        <a:pt x="78" y="24"/>
                      </a:lnTo>
                      <a:lnTo>
                        <a:pt x="84" y="24"/>
                      </a:lnTo>
                      <a:lnTo>
                        <a:pt x="90" y="24"/>
                      </a:lnTo>
                      <a:lnTo>
                        <a:pt x="96" y="24"/>
                      </a:lnTo>
                      <a:lnTo>
                        <a:pt x="102" y="24"/>
                      </a:lnTo>
                      <a:lnTo>
                        <a:pt x="108" y="24"/>
                      </a:lnTo>
                      <a:lnTo>
                        <a:pt x="114" y="18"/>
                      </a:lnTo>
                      <a:lnTo>
                        <a:pt x="120" y="18"/>
                      </a:lnTo>
                      <a:lnTo>
                        <a:pt x="126" y="12"/>
                      </a:lnTo>
                      <a:lnTo>
                        <a:pt x="132" y="6"/>
                      </a:lnTo>
                      <a:lnTo>
                        <a:pt x="138" y="6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6"/>
                      </a:lnTo>
                      <a:lnTo>
                        <a:pt x="162" y="6"/>
                      </a:lnTo>
                      <a:lnTo>
                        <a:pt x="168" y="6"/>
                      </a:lnTo>
                      <a:lnTo>
                        <a:pt x="174" y="12"/>
                      </a:lnTo>
                      <a:lnTo>
                        <a:pt x="180" y="12"/>
                      </a:lnTo>
                      <a:lnTo>
                        <a:pt x="186" y="12"/>
                      </a:lnTo>
                      <a:lnTo>
                        <a:pt x="192" y="12"/>
                      </a:lnTo>
                      <a:lnTo>
                        <a:pt x="198" y="12"/>
                      </a:lnTo>
                      <a:lnTo>
                        <a:pt x="204" y="12"/>
                      </a:lnTo>
                      <a:lnTo>
                        <a:pt x="210" y="12"/>
                      </a:lnTo>
                      <a:lnTo>
                        <a:pt x="216" y="12"/>
                      </a:lnTo>
                      <a:lnTo>
                        <a:pt x="222" y="12"/>
                      </a:lnTo>
                      <a:lnTo>
                        <a:pt x="228" y="12"/>
                      </a:lnTo>
                      <a:lnTo>
                        <a:pt x="234" y="18"/>
                      </a:lnTo>
                      <a:lnTo>
                        <a:pt x="240" y="18"/>
                      </a:lnTo>
                      <a:lnTo>
                        <a:pt x="246" y="24"/>
                      </a:lnTo>
                      <a:lnTo>
                        <a:pt x="252" y="24"/>
                      </a:lnTo>
                      <a:lnTo>
                        <a:pt x="258" y="30"/>
                      </a:lnTo>
                      <a:lnTo>
                        <a:pt x="264" y="36"/>
                      </a:lnTo>
                      <a:lnTo>
                        <a:pt x="270" y="42"/>
                      </a:lnTo>
                      <a:lnTo>
                        <a:pt x="276" y="42"/>
                      </a:lnTo>
                      <a:lnTo>
                        <a:pt x="282" y="48"/>
                      </a:lnTo>
                      <a:lnTo>
                        <a:pt x="288" y="54"/>
                      </a:lnTo>
                      <a:lnTo>
                        <a:pt x="294" y="60"/>
                      </a:lnTo>
                      <a:lnTo>
                        <a:pt x="300" y="60"/>
                      </a:lnTo>
                      <a:lnTo>
                        <a:pt x="306" y="66"/>
                      </a:lnTo>
                      <a:lnTo>
                        <a:pt x="312" y="66"/>
                      </a:lnTo>
                      <a:lnTo>
                        <a:pt x="318" y="66"/>
                      </a:lnTo>
                      <a:lnTo>
                        <a:pt x="324" y="66"/>
                      </a:lnTo>
                      <a:lnTo>
                        <a:pt x="330" y="72"/>
                      </a:lnTo>
                      <a:lnTo>
                        <a:pt x="336" y="72"/>
                      </a:lnTo>
                      <a:lnTo>
                        <a:pt x="342" y="72"/>
                      </a:lnTo>
                      <a:lnTo>
                        <a:pt x="348" y="72"/>
                      </a:lnTo>
                      <a:lnTo>
                        <a:pt x="354" y="78"/>
                      </a:lnTo>
                      <a:lnTo>
                        <a:pt x="360" y="78"/>
                      </a:lnTo>
                      <a:lnTo>
                        <a:pt x="366" y="78"/>
                      </a:lnTo>
                      <a:lnTo>
                        <a:pt x="372" y="78"/>
                      </a:lnTo>
                      <a:lnTo>
                        <a:pt x="378" y="78"/>
                      </a:lnTo>
                      <a:lnTo>
                        <a:pt x="384" y="78"/>
                      </a:lnTo>
                      <a:lnTo>
                        <a:pt x="390" y="78"/>
                      </a:lnTo>
                      <a:lnTo>
                        <a:pt x="396" y="78"/>
                      </a:lnTo>
                      <a:lnTo>
                        <a:pt x="402" y="78"/>
                      </a:lnTo>
                      <a:lnTo>
                        <a:pt x="408" y="78"/>
                      </a:lnTo>
                      <a:lnTo>
                        <a:pt x="414" y="78"/>
                      </a:lnTo>
                      <a:lnTo>
                        <a:pt x="420" y="78"/>
                      </a:lnTo>
                      <a:lnTo>
                        <a:pt x="426" y="78"/>
                      </a:lnTo>
                      <a:lnTo>
                        <a:pt x="432" y="78"/>
                      </a:lnTo>
                      <a:lnTo>
                        <a:pt x="438" y="78"/>
                      </a:lnTo>
                      <a:lnTo>
                        <a:pt x="444" y="78"/>
                      </a:lnTo>
                      <a:lnTo>
                        <a:pt x="450" y="78"/>
                      </a:lnTo>
                      <a:lnTo>
                        <a:pt x="456" y="78"/>
                      </a:lnTo>
                      <a:lnTo>
                        <a:pt x="462" y="84"/>
                      </a:lnTo>
                      <a:lnTo>
                        <a:pt x="468" y="84"/>
                      </a:lnTo>
                      <a:lnTo>
                        <a:pt x="474" y="84"/>
                      </a:lnTo>
                      <a:lnTo>
                        <a:pt x="480" y="84"/>
                      </a:lnTo>
                      <a:lnTo>
                        <a:pt x="486" y="84"/>
                      </a:lnTo>
                      <a:lnTo>
                        <a:pt x="492" y="84"/>
                      </a:lnTo>
                      <a:lnTo>
                        <a:pt x="498" y="90"/>
                      </a:lnTo>
                      <a:lnTo>
                        <a:pt x="504" y="90"/>
                      </a:lnTo>
                      <a:lnTo>
                        <a:pt x="510" y="90"/>
                      </a:lnTo>
                      <a:lnTo>
                        <a:pt x="516" y="90"/>
                      </a:lnTo>
                      <a:lnTo>
                        <a:pt x="522" y="96"/>
                      </a:lnTo>
                      <a:lnTo>
                        <a:pt x="528" y="96"/>
                      </a:lnTo>
                      <a:lnTo>
                        <a:pt x="534" y="96"/>
                      </a:lnTo>
                      <a:lnTo>
                        <a:pt x="540" y="102"/>
                      </a:lnTo>
                      <a:lnTo>
                        <a:pt x="546" y="102"/>
                      </a:lnTo>
                      <a:lnTo>
                        <a:pt x="552" y="108"/>
                      </a:lnTo>
                      <a:lnTo>
                        <a:pt x="558" y="114"/>
                      </a:lnTo>
                      <a:lnTo>
                        <a:pt x="564" y="114"/>
                      </a:lnTo>
                      <a:lnTo>
                        <a:pt x="570" y="120"/>
                      </a:lnTo>
                      <a:lnTo>
                        <a:pt x="576" y="126"/>
                      </a:lnTo>
                      <a:lnTo>
                        <a:pt x="582" y="126"/>
                      </a:lnTo>
                      <a:lnTo>
                        <a:pt x="588" y="132"/>
                      </a:lnTo>
                      <a:lnTo>
                        <a:pt x="594" y="138"/>
                      </a:lnTo>
                      <a:lnTo>
                        <a:pt x="600" y="138"/>
                      </a:lnTo>
                      <a:lnTo>
                        <a:pt x="606" y="144"/>
                      </a:lnTo>
                      <a:lnTo>
                        <a:pt x="612" y="150"/>
                      </a:lnTo>
                      <a:lnTo>
                        <a:pt x="618" y="150"/>
                      </a:lnTo>
                      <a:lnTo>
                        <a:pt x="624" y="156"/>
                      </a:lnTo>
                      <a:lnTo>
                        <a:pt x="630" y="156"/>
                      </a:lnTo>
                      <a:lnTo>
                        <a:pt x="636" y="162"/>
                      </a:lnTo>
                      <a:lnTo>
                        <a:pt x="642" y="162"/>
                      </a:lnTo>
                      <a:lnTo>
                        <a:pt x="648" y="168"/>
                      </a:lnTo>
                      <a:lnTo>
                        <a:pt x="654" y="168"/>
                      </a:lnTo>
                      <a:lnTo>
                        <a:pt x="660" y="168"/>
                      </a:lnTo>
                      <a:lnTo>
                        <a:pt x="666" y="174"/>
                      </a:lnTo>
                      <a:lnTo>
                        <a:pt x="672" y="174"/>
                      </a:lnTo>
                      <a:lnTo>
                        <a:pt x="678" y="174"/>
                      </a:lnTo>
                      <a:lnTo>
                        <a:pt x="684" y="174"/>
                      </a:lnTo>
                      <a:lnTo>
                        <a:pt x="690" y="174"/>
                      </a:lnTo>
                      <a:lnTo>
                        <a:pt x="696" y="174"/>
                      </a:lnTo>
                      <a:lnTo>
                        <a:pt x="702" y="174"/>
                      </a:lnTo>
                      <a:lnTo>
                        <a:pt x="708" y="174"/>
                      </a:lnTo>
                      <a:lnTo>
                        <a:pt x="714" y="174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45" name="Freeform 673"/>
                <p:cNvSpPr>
                  <a:spLocks/>
                </p:cNvSpPr>
                <p:nvPr/>
              </p:nvSpPr>
              <p:spPr bwMode="auto">
                <a:xfrm>
                  <a:off x="1746" y="2214"/>
                  <a:ext cx="762" cy="25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6"/>
                    </a:cxn>
                    <a:cxn ang="0">
                      <a:pos x="48" y="12"/>
                    </a:cxn>
                    <a:cxn ang="0">
                      <a:pos x="66" y="18"/>
                    </a:cxn>
                    <a:cxn ang="0">
                      <a:pos x="84" y="24"/>
                    </a:cxn>
                    <a:cxn ang="0">
                      <a:pos x="102" y="30"/>
                    </a:cxn>
                    <a:cxn ang="0">
                      <a:pos x="120" y="42"/>
                    </a:cxn>
                    <a:cxn ang="0">
                      <a:pos x="138" y="48"/>
                    </a:cxn>
                    <a:cxn ang="0">
                      <a:pos x="156" y="60"/>
                    </a:cxn>
                    <a:cxn ang="0">
                      <a:pos x="174" y="66"/>
                    </a:cxn>
                    <a:cxn ang="0">
                      <a:pos x="192" y="78"/>
                    </a:cxn>
                    <a:cxn ang="0">
                      <a:pos x="210" y="90"/>
                    </a:cxn>
                    <a:cxn ang="0">
                      <a:pos x="228" y="102"/>
                    </a:cxn>
                    <a:cxn ang="0">
                      <a:pos x="246" y="114"/>
                    </a:cxn>
                    <a:cxn ang="0">
                      <a:pos x="264" y="120"/>
                    </a:cxn>
                    <a:cxn ang="0">
                      <a:pos x="282" y="126"/>
                    </a:cxn>
                    <a:cxn ang="0">
                      <a:pos x="300" y="132"/>
                    </a:cxn>
                    <a:cxn ang="0">
                      <a:pos x="318" y="132"/>
                    </a:cxn>
                    <a:cxn ang="0">
                      <a:pos x="336" y="132"/>
                    </a:cxn>
                    <a:cxn ang="0">
                      <a:pos x="354" y="132"/>
                    </a:cxn>
                    <a:cxn ang="0">
                      <a:pos x="372" y="138"/>
                    </a:cxn>
                    <a:cxn ang="0">
                      <a:pos x="390" y="144"/>
                    </a:cxn>
                    <a:cxn ang="0">
                      <a:pos x="408" y="156"/>
                    </a:cxn>
                    <a:cxn ang="0">
                      <a:pos x="426" y="162"/>
                    </a:cxn>
                    <a:cxn ang="0">
                      <a:pos x="444" y="174"/>
                    </a:cxn>
                    <a:cxn ang="0">
                      <a:pos x="462" y="186"/>
                    </a:cxn>
                    <a:cxn ang="0">
                      <a:pos x="480" y="192"/>
                    </a:cxn>
                    <a:cxn ang="0">
                      <a:pos x="498" y="198"/>
                    </a:cxn>
                    <a:cxn ang="0">
                      <a:pos x="516" y="210"/>
                    </a:cxn>
                    <a:cxn ang="0">
                      <a:pos x="534" y="216"/>
                    </a:cxn>
                    <a:cxn ang="0">
                      <a:pos x="552" y="222"/>
                    </a:cxn>
                    <a:cxn ang="0">
                      <a:pos x="570" y="228"/>
                    </a:cxn>
                    <a:cxn ang="0">
                      <a:pos x="588" y="234"/>
                    </a:cxn>
                    <a:cxn ang="0">
                      <a:pos x="606" y="240"/>
                    </a:cxn>
                    <a:cxn ang="0">
                      <a:pos x="624" y="240"/>
                    </a:cxn>
                    <a:cxn ang="0">
                      <a:pos x="642" y="240"/>
                    </a:cxn>
                    <a:cxn ang="0">
                      <a:pos x="660" y="240"/>
                    </a:cxn>
                    <a:cxn ang="0">
                      <a:pos x="678" y="240"/>
                    </a:cxn>
                    <a:cxn ang="0">
                      <a:pos x="696" y="240"/>
                    </a:cxn>
                    <a:cxn ang="0">
                      <a:pos x="714" y="246"/>
                    </a:cxn>
                    <a:cxn ang="0">
                      <a:pos x="732" y="252"/>
                    </a:cxn>
                    <a:cxn ang="0">
                      <a:pos x="750" y="258"/>
                    </a:cxn>
                  </a:cxnLst>
                  <a:rect l="0" t="0" r="r" b="b"/>
                  <a:pathLst>
                    <a:path w="762" h="258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6"/>
                      </a:lnTo>
                      <a:lnTo>
                        <a:pt x="30" y="6"/>
                      </a:lnTo>
                      <a:lnTo>
                        <a:pt x="36" y="6"/>
                      </a:lnTo>
                      <a:lnTo>
                        <a:pt x="42" y="6"/>
                      </a:lnTo>
                      <a:lnTo>
                        <a:pt x="48" y="12"/>
                      </a:lnTo>
                      <a:lnTo>
                        <a:pt x="54" y="12"/>
                      </a:lnTo>
                      <a:lnTo>
                        <a:pt x="60" y="12"/>
                      </a:lnTo>
                      <a:lnTo>
                        <a:pt x="66" y="18"/>
                      </a:lnTo>
                      <a:lnTo>
                        <a:pt x="72" y="18"/>
                      </a:lnTo>
                      <a:lnTo>
                        <a:pt x="78" y="24"/>
                      </a:lnTo>
                      <a:lnTo>
                        <a:pt x="84" y="24"/>
                      </a:lnTo>
                      <a:lnTo>
                        <a:pt x="90" y="24"/>
                      </a:lnTo>
                      <a:lnTo>
                        <a:pt x="96" y="30"/>
                      </a:lnTo>
                      <a:lnTo>
                        <a:pt x="102" y="30"/>
                      </a:lnTo>
                      <a:lnTo>
                        <a:pt x="108" y="36"/>
                      </a:lnTo>
                      <a:lnTo>
                        <a:pt x="114" y="36"/>
                      </a:lnTo>
                      <a:lnTo>
                        <a:pt x="120" y="42"/>
                      </a:lnTo>
                      <a:lnTo>
                        <a:pt x="126" y="42"/>
                      </a:lnTo>
                      <a:lnTo>
                        <a:pt x="132" y="48"/>
                      </a:lnTo>
                      <a:lnTo>
                        <a:pt x="138" y="48"/>
                      </a:lnTo>
                      <a:lnTo>
                        <a:pt x="144" y="54"/>
                      </a:lnTo>
                      <a:lnTo>
                        <a:pt x="150" y="54"/>
                      </a:lnTo>
                      <a:lnTo>
                        <a:pt x="156" y="60"/>
                      </a:lnTo>
                      <a:lnTo>
                        <a:pt x="162" y="60"/>
                      </a:lnTo>
                      <a:lnTo>
                        <a:pt x="168" y="66"/>
                      </a:lnTo>
                      <a:lnTo>
                        <a:pt x="174" y="66"/>
                      </a:lnTo>
                      <a:lnTo>
                        <a:pt x="180" y="72"/>
                      </a:lnTo>
                      <a:lnTo>
                        <a:pt x="186" y="78"/>
                      </a:lnTo>
                      <a:lnTo>
                        <a:pt x="192" y="78"/>
                      </a:lnTo>
                      <a:lnTo>
                        <a:pt x="198" y="84"/>
                      </a:lnTo>
                      <a:lnTo>
                        <a:pt x="204" y="84"/>
                      </a:lnTo>
                      <a:lnTo>
                        <a:pt x="210" y="90"/>
                      </a:lnTo>
                      <a:lnTo>
                        <a:pt x="216" y="96"/>
                      </a:lnTo>
                      <a:lnTo>
                        <a:pt x="222" y="96"/>
                      </a:lnTo>
                      <a:lnTo>
                        <a:pt x="228" y="102"/>
                      </a:lnTo>
                      <a:lnTo>
                        <a:pt x="234" y="108"/>
                      </a:lnTo>
                      <a:lnTo>
                        <a:pt x="240" y="108"/>
                      </a:lnTo>
                      <a:lnTo>
                        <a:pt x="246" y="114"/>
                      </a:lnTo>
                      <a:lnTo>
                        <a:pt x="252" y="114"/>
                      </a:lnTo>
                      <a:lnTo>
                        <a:pt x="258" y="120"/>
                      </a:lnTo>
                      <a:lnTo>
                        <a:pt x="264" y="120"/>
                      </a:lnTo>
                      <a:lnTo>
                        <a:pt x="270" y="126"/>
                      </a:lnTo>
                      <a:lnTo>
                        <a:pt x="276" y="126"/>
                      </a:lnTo>
                      <a:lnTo>
                        <a:pt x="282" y="126"/>
                      </a:lnTo>
                      <a:lnTo>
                        <a:pt x="288" y="126"/>
                      </a:lnTo>
                      <a:lnTo>
                        <a:pt x="294" y="132"/>
                      </a:lnTo>
                      <a:lnTo>
                        <a:pt x="300" y="132"/>
                      </a:lnTo>
                      <a:lnTo>
                        <a:pt x="306" y="132"/>
                      </a:lnTo>
                      <a:lnTo>
                        <a:pt x="312" y="132"/>
                      </a:lnTo>
                      <a:lnTo>
                        <a:pt x="318" y="132"/>
                      </a:lnTo>
                      <a:lnTo>
                        <a:pt x="324" y="132"/>
                      </a:lnTo>
                      <a:lnTo>
                        <a:pt x="330" y="132"/>
                      </a:lnTo>
                      <a:lnTo>
                        <a:pt x="336" y="132"/>
                      </a:lnTo>
                      <a:lnTo>
                        <a:pt x="342" y="132"/>
                      </a:lnTo>
                      <a:lnTo>
                        <a:pt x="348" y="132"/>
                      </a:lnTo>
                      <a:lnTo>
                        <a:pt x="354" y="132"/>
                      </a:lnTo>
                      <a:lnTo>
                        <a:pt x="360" y="138"/>
                      </a:lnTo>
                      <a:lnTo>
                        <a:pt x="366" y="138"/>
                      </a:lnTo>
                      <a:lnTo>
                        <a:pt x="372" y="138"/>
                      </a:lnTo>
                      <a:lnTo>
                        <a:pt x="378" y="138"/>
                      </a:lnTo>
                      <a:lnTo>
                        <a:pt x="384" y="144"/>
                      </a:lnTo>
                      <a:lnTo>
                        <a:pt x="390" y="144"/>
                      </a:lnTo>
                      <a:lnTo>
                        <a:pt x="396" y="150"/>
                      </a:lnTo>
                      <a:lnTo>
                        <a:pt x="402" y="150"/>
                      </a:lnTo>
                      <a:lnTo>
                        <a:pt x="408" y="156"/>
                      </a:lnTo>
                      <a:lnTo>
                        <a:pt x="414" y="156"/>
                      </a:lnTo>
                      <a:lnTo>
                        <a:pt x="420" y="162"/>
                      </a:lnTo>
                      <a:lnTo>
                        <a:pt x="426" y="162"/>
                      </a:lnTo>
                      <a:lnTo>
                        <a:pt x="432" y="168"/>
                      </a:lnTo>
                      <a:lnTo>
                        <a:pt x="438" y="168"/>
                      </a:lnTo>
                      <a:lnTo>
                        <a:pt x="444" y="174"/>
                      </a:lnTo>
                      <a:lnTo>
                        <a:pt x="450" y="180"/>
                      </a:lnTo>
                      <a:lnTo>
                        <a:pt x="456" y="180"/>
                      </a:lnTo>
                      <a:lnTo>
                        <a:pt x="462" y="186"/>
                      </a:lnTo>
                      <a:lnTo>
                        <a:pt x="468" y="186"/>
                      </a:lnTo>
                      <a:lnTo>
                        <a:pt x="474" y="192"/>
                      </a:lnTo>
                      <a:lnTo>
                        <a:pt x="480" y="192"/>
                      </a:lnTo>
                      <a:lnTo>
                        <a:pt x="486" y="198"/>
                      </a:lnTo>
                      <a:lnTo>
                        <a:pt x="492" y="198"/>
                      </a:lnTo>
                      <a:lnTo>
                        <a:pt x="498" y="198"/>
                      </a:lnTo>
                      <a:lnTo>
                        <a:pt x="504" y="204"/>
                      </a:lnTo>
                      <a:lnTo>
                        <a:pt x="510" y="204"/>
                      </a:lnTo>
                      <a:lnTo>
                        <a:pt x="516" y="210"/>
                      </a:lnTo>
                      <a:lnTo>
                        <a:pt x="522" y="210"/>
                      </a:lnTo>
                      <a:lnTo>
                        <a:pt x="528" y="210"/>
                      </a:lnTo>
                      <a:lnTo>
                        <a:pt x="534" y="216"/>
                      </a:lnTo>
                      <a:lnTo>
                        <a:pt x="540" y="216"/>
                      </a:lnTo>
                      <a:lnTo>
                        <a:pt x="546" y="222"/>
                      </a:lnTo>
                      <a:lnTo>
                        <a:pt x="552" y="222"/>
                      </a:lnTo>
                      <a:lnTo>
                        <a:pt x="558" y="222"/>
                      </a:lnTo>
                      <a:lnTo>
                        <a:pt x="564" y="228"/>
                      </a:lnTo>
                      <a:lnTo>
                        <a:pt x="570" y="228"/>
                      </a:lnTo>
                      <a:lnTo>
                        <a:pt x="576" y="228"/>
                      </a:lnTo>
                      <a:lnTo>
                        <a:pt x="582" y="234"/>
                      </a:lnTo>
                      <a:lnTo>
                        <a:pt x="588" y="234"/>
                      </a:lnTo>
                      <a:lnTo>
                        <a:pt x="594" y="234"/>
                      </a:lnTo>
                      <a:lnTo>
                        <a:pt x="600" y="234"/>
                      </a:lnTo>
                      <a:lnTo>
                        <a:pt x="606" y="240"/>
                      </a:lnTo>
                      <a:lnTo>
                        <a:pt x="612" y="240"/>
                      </a:lnTo>
                      <a:lnTo>
                        <a:pt x="618" y="240"/>
                      </a:lnTo>
                      <a:lnTo>
                        <a:pt x="624" y="240"/>
                      </a:lnTo>
                      <a:lnTo>
                        <a:pt x="630" y="240"/>
                      </a:lnTo>
                      <a:lnTo>
                        <a:pt x="636" y="240"/>
                      </a:lnTo>
                      <a:lnTo>
                        <a:pt x="642" y="240"/>
                      </a:lnTo>
                      <a:lnTo>
                        <a:pt x="648" y="240"/>
                      </a:lnTo>
                      <a:lnTo>
                        <a:pt x="654" y="240"/>
                      </a:lnTo>
                      <a:lnTo>
                        <a:pt x="660" y="240"/>
                      </a:lnTo>
                      <a:lnTo>
                        <a:pt x="666" y="240"/>
                      </a:lnTo>
                      <a:lnTo>
                        <a:pt x="672" y="240"/>
                      </a:lnTo>
                      <a:lnTo>
                        <a:pt x="678" y="240"/>
                      </a:lnTo>
                      <a:lnTo>
                        <a:pt x="684" y="240"/>
                      </a:lnTo>
                      <a:lnTo>
                        <a:pt x="690" y="240"/>
                      </a:lnTo>
                      <a:lnTo>
                        <a:pt x="696" y="240"/>
                      </a:lnTo>
                      <a:lnTo>
                        <a:pt x="702" y="240"/>
                      </a:lnTo>
                      <a:lnTo>
                        <a:pt x="708" y="240"/>
                      </a:lnTo>
                      <a:lnTo>
                        <a:pt x="714" y="246"/>
                      </a:lnTo>
                      <a:lnTo>
                        <a:pt x="720" y="246"/>
                      </a:lnTo>
                      <a:lnTo>
                        <a:pt x="726" y="246"/>
                      </a:lnTo>
                      <a:lnTo>
                        <a:pt x="732" y="252"/>
                      </a:lnTo>
                      <a:lnTo>
                        <a:pt x="738" y="252"/>
                      </a:lnTo>
                      <a:lnTo>
                        <a:pt x="744" y="252"/>
                      </a:lnTo>
                      <a:lnTo>
                        <a:pt x="750" y="258"/>
                      </a:lnTo>
                      <a:lnTo>
                        <a:pt x="756" y="258"/>
                      </a:lnTo>
                      <a:lnTo>
                        <a:pt x="762" y="258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46" name="Freeform 674"/>
                <p:cNvSpPr>
                  <a:spLocks/>
                </p:cNvSpPr>
                <p:nvPr/>
              </p:nvSpPr>
              <p:spPr bwMode="auto">
                <a:xfrm>
                  <a:off x="2508" y="2472"/>
                  <a:ext cx="762" cy="42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30" y="12"/>
                    </a:cxn>
                    <a:cxn ang="0">
                      <a:pos x="48" y="18"/>
                    </a:cxn>
                    <a:cxn ang="0">
                      <a:pos x="66" y="18"/>
                    </a:cxn>
                    <a:cxn ang="0">
                      <a:pos x="84" y="18"/>
                    </a:cxn>
                    <a:cxn ang="0">
                      <a:pos x="102" y="24"/>
                    </a:cxn>
                    <a:cxn ang="0">
                      <a:pos x="120" y="24"/>
                    </a:cxn>
                    <a:cxn ang="0">
                      <a:pos x="138" y="30"/>
                    </a:cxn>
                    <a:cxn ang="0">
                      <a:pos x="156" y="30"/>
                    </a:cxn>
                    <a:cxn ang="0">
                      <a:pos x="174" y="30"/>
                    </a:cxn>
                    <a:cxn ang="0">
                      <a:pos x="192" y="30"/>
                    </a:cxn>
                    <a:cxn ang="0">
                      <a:pos x="210" y="30"/>
                    </a:cxn>
                    <a:cxn ang="0">
                      <a:pos x="228" y="24"/>
                    </a:cxn>
                    <a:cxn ang="0">
                      <a:pos x="246" y="24"/>
                    </a:cxn>
                    <a:cxn ang="0">
                      <a:pos x="264" y="24"/>
                    </a:cxn>
                    <a:cxn ang="0">
                      <a:pos x="282" y="30"/>
                    </a:cxn>
                    <a:cxn ang="0">
                      <a:pos x="300" y="30"/>
                    </a:cxn>
                    <a:cxn ang="0">
                      <a:pos x="318" y="36"/>
                    </a:cxn>
                    <a:cxn ang="0">
                      <a:pos x="336" y="36"/>
                    </a:cxn>
                    <a:cxn ang="0">
                      <a:pos x="354" y="36"/>
                    </a:cxn>
                    <a:cxn ang="0">
                      <a:pos x="372" y="42"/>
                    </a:cxn>
                    <a:cxn ang="0">
                      <a:pos x="390" y="36"/>
                    </a:cxn>
                    <a:cxn ang="0">
                      <a:pos x="408" y="36"/>
                    </a:cxn>
                    <a:cxn ang="0">
                      <a:pos x="426" y="36"/>
                    </a:cxn>
                    <a:cxn ang="0">
                      <a:pos x="444" y="36"/>
                    </a:cxn>
                    <a:cxn ang="0">
                      <a:pos x="462" y="36"/>
                    </a:cxn>
                    <a:cxn ang="0">
                      <a:pos x="480" y="36"/>
                    </a:cxn>
                    <a:cxn ang="0">
                      <a:pos x="498" y="36"/>
                    </a:cxn>
                    <a:cxn ang="0">
                      <a:pos x="516" y="36"/>
                    </a:cxn>
                    <a:cxn ang="0">
                      <a:pos x="534" y="36"/>
                    </a:cxn>
                    <a:cxn ang="0">
                      <a:pos x="552" y="36"/>
                    </a:cxn>
                    <a:cxn ang="0">
                      <a:pos x="570" y="36"/>
                    </a:cxn>
                    <a:cxn ang="0">
                      <a:pos x="588" y="36"/>
                    </a:cxn>
                    <a:cxn ang="0">
                      <a:pos x="606" y="36"/>
                    </a:cxn>
                    <a:cxn ang="0">
                      <a:pos x="624" y="36"/>
                    </a:cxn>
                    <a:cxn ang="0">
                      <a:pos x="642" y="36"/>
                    </a:cxn>
                    <a:cxn ang="0">
                      <a:pos x="660" y="36"/>
                    </a:cxn>
                    <a:cxn ang="0">
                      <a:pos x="678" y="36"/>
                    </a:cxn>
                    <a:cxn ang="0">
                      <a:pos x="696" y="36"/>
                    </a:cxn>
                    <a:cxn ang="0">
                      <a:pos x="714" y="36"/>
                    </a:cxn>
                    <a:cxn ang="0">
                      <a:pos x="732" y="36"/>
                    </a:cxn>
                    <a:cxn ang="0">
                      <a:pos x="750" y="36"/>
                    </a:cxn>
                  </a:cxnLst>
                  <a:rect l="0" t="0" r="r" b="b"/>
                  <a:pathLst>
                    <a:path w="762" h="42">
                      <a:moveTo>
                        <a:pt x="0" y="0"/>
                      </a:moveTo>
                      <a:lnTo>
                        <a:pt x="6" y="6"/>
                      </a:lnTo>
                      <a:lnTo>
                        <a:pt x="12" y="6"/>
                      </a:lnTo>
                      <a:lnTo>
                        <a:pt x="18" y="12"/>
                      </a:lnTo>
                      <a:lnTo>
                        <a:pt x="24" y="12"/>
                      </a:lnTo>
                      <a:lnTo>
                        <a:pt x="30" y="12"/>
                      </a:lnTo>
                      <a:lnTo>
                        <a:pt x="36" y="18"/>
                      </a:lnTo>
                      <a:lnTo>
                        <a:pt x="42" y="18"/>
                      </a:lnTo>
                      <a:lnTo>
                        <a:pt x="48" y="18"/>
                      </a:lnTo>
                      <a:lnTo>
                        <a:pt x="54" y="18"/>
                      </a:lnTo>
                      <a:lnTo>
                        <a:pt x="60" y="18"/>
                      </a:lnTo>
                      <a:lnTo>
                        <a:pt x="66" y="18"/>
                      </a:lnTo>
                      <a:lnTo>
                        <a:pt x="72" y="18"/>
                      </a:lnTo>
                      <a:lnTo>
                        <a:pt x="78" y="18"/>
                      </a:lnTo>
                      <a:lnTo>
                        <a:pt x="84" y="18"/>
                      </a:lnTo>
                      <a:lnTo>
                        <a:pt x="90" y="24"/>
                      </a:lnTo>
                      <a:lnTo>
                        <a:pt x="96" y="24"/>
                      </a:lnTo>
                      <a:lnTo>
                        <a:pt x="102" y="24"/>
                      </a:lnTo>
                      <a:lnTo>
                        <a:pt x="108" y="24"/>
                      </a:lnTo>
                      <a:lnTo>
                        <a:pt x="114" y="24"/>
                      </a:lnTo>
                      <a:lnTo>
                        <a:pt x="120" y="24"/>
                      </a:lnTo>
                      <a:lnTo>
                        <a:pt x="126" y="30"/>
                      </a:lnTo>
                      <a:lnTo>
                        <a:pt x="132" y="30"/>
                      </a:lnTo>
                      <a:lnTo>
                        <a:pt x="138" y="30"/>
                      </a:lnTo>
                      <a:lnTo>
                        <a:pt x="144" y="30"/>
                      </a:lnTo>
                      <a:lnTo>
                        <a:pt x="150" y="30"/>
                      </a:lnTo>
                      <a:lnTo>
                        <a:pt x="156" y="30"/>
                      </a:lnTo>
                      <a:lnTo>
                        <a:pt x="162" y="30"/>
                      </a:lnTo>
                      <a:lnTo>
                        <a:pt x="168" y="30"/>
                      </a:lnTo>
                      <a:lnTo>
                        <a:pt x="174" y="30"/>
                      </a:lnTo>
                      <a:lnTo>
                        <a:pt x="180" y="30"/>
                      </a:lnTo>
                      <a:lnTo>
                        <a:pt x="186" y="30"/>
                      </a:lnTo>
                      <a:lnTo>
                        <a:pt x="192" y="30"/>
                      </a:lnTo>
                      <a:lnTo>
                        <a:pt x="198" y="30"/>
                      </a:lnTo>
                      <a:lnTo>
                        <a:pt x="204" y="30"/>
                      </a:lnTo>
                      <a:lnTo>
                        <a:pt x="210" y="30"/>
                      </a:lnTo>
                      <a:lnTo>
                        <a:pt x="216" y="30"/>
                      </a:lnTo>
                      <a:lnTo>
                        <a:pt x="222" y="24"/>
                      </a:lnTo>
                      <a:lnTo>
                        <a:pt x="228" y="24"/>
                      </a:lnTo>
                      <a:lnTo>
                        <a:pt x="234" y="24"/>
                      </a:lnTo>
                      <a:lnTo>
                        <a:pt x="240" y="24"/>
                      </a:lnTo>
                      <a:lnTo>
                        <a:pt x="246" y="24"/>
                      </a:lnTo>
                      <a:lnTo>
                        <a:pt x="252" y="24"/>
                      </a:lnTo>
                      <a:lnTo>
                        <a:pt x="258" y="24"/>
                      </a:lnTo>
                      <a:lnTo>
                        <a:pt x="264" y="24"/>
                      </a:lnTo>
                      <a:lnTo>
                        <a:pt x="270" y="30"/>
                      </a:lnTo>
                      <a:lnTo>
                        <a:pt x="276" y="30"/>
                      </a:lnTo>
                      <a:lnTo>
                        <a:pt x="282" y="30"/>
                      </a:lnTo>
                      <a:lnTo>
                        <a:pt x="288" y="30"/>
                      </a:lnTo>
                      <a:lnTo>
                        <a:pt x="294" y="30"/>
                      </a:lnTo>
                      <a:lnTo>
                        <a:pt x="300" y="30"/>
                      </a:lnTo>
                      <a:lnTo>
                        <a:pt x="306" y="30"/>
                      </a:lnTo>
                      <a:lnTo>
                        <a:pt x="312" y="36"/>
                      </a:lnTo>
                      <a:lnTo>
                        <a:pt x="318" y="36"/>
                      </a:lnTo>
                      <a:lnTo>
                        <a:pt x="324" y="36"/>
                      </a:lnTo>
                      <a:lnTo>
                        <a:pt x="330" y="36"/>
                      </a:lnTo>
                      <a:lnTo>
                        <a:pt x="336" y="36"/>
                      </a:lnTo>
                      <a:lnTo>
                        <a:pt x="342" y="36"/>
                      </a:lnTo>
                      <a:lnTo>
                        <a:pt x="348" y="36"/>
                      </a:lnTo>
                      <a:lnTo>
                        <a:pt x="354" y="36"/>
                      </a:lnTo>
                      <a:lnTo>
                        <a:pt x="360" y="36"/>
                      </a:lnTo>
                      <a:lnTo>
                        <a:pt x="366" y="36"/>
                      </a:lnTo>
                      <a:lnTo>
                        <a:pt x="372" y="42"/>
                      </a:lnTo>
                      <a:lnTo>
                        <a:pt x="378" y="42"/>
                      </a:lnTo>
                      <a:lnTo>
                        <a:pt x="384" y="42"/>
                      </a:lnTo>
                      <a:lnTo>
                        <a:pt x="390" y="36"/>
                      </a:lnTo>
                      <a:lnTo>
                        <a:pt x="396" y="36"/>
                      </a:lnTo>
                      <a:lnTo>
                        <a:pt x="402" y="36"/>
                      </a:lnTo>
                      <a:lnTo>
                        <a:pt x="408" y="36"/>
                      </a:lnTo>
                      <a:lnTo>
                        <a:pt x="414" y="36"/>
                      </a:lnTo>
                      <a:lnTo>
                        <a:pt x="420" y="36"/>
                      </a:lnTo>
                      <a:lnTo>
                        <a:pt x="426" y="36"/>
                      </a:lnTo>
                      <a:lnTo>
                        <a:pt x="432" y="36"/>
                      </a:lnTo>
                      <a:lnTo>
                        <a:pt x="438" y="36"/>
                      </a:lnTo>
                      <a:lnTo>
                        <a:pt x="444" y="36"/>
                      </a:lnTo>
                      <a:lnTo>
                        <a:pt x="450" y="36"/>
                      </a:lnTo>
                      <a:lnTo>
                        <a:pt x="456" y="36"/>
                      </a:lnTo>
                      <a:lnTo>
                        <a:pt x="462" y="36"/>
                      </a:lnTo>
                      <a:lnTo>
                        <a:pt x="468" y="36"/>
                      </a:lnTo>
                      <a:lnTo>
                        <a:pt x="474" y="36"/>
                      </a:lnTo>
                      <a:lnTo>
                        <a:pt x="480" y="36"/>
                      </a:lnTo>
                      <a:lnTo>
                        <a:pt x="486" y="36"/>
                      </a:lnTo>
                      <a:lnTo>
                        <a:pt x="492" y="36"/>
                      </a:lnTo>
                      <a:lnTo>
                        <a:pt x="498" y="36"/>
                      </a:lnTo>
                      <a:lnTo>
                        <a:pt x="504" y="36"/>
                      </a:lnTo>
                      <a:lnTo>
                        <a:pt x="510" y="36"/>
                      </a:lnTo>
                      <a:lnTo>
                        <a:pt x="516" y="36"/>
                      </a:lnTo>
                      <a:lnTo>
                        <a:pt x="522" y="36"/>
                      </a:lnTo>
                      <a:lnTo>
                        <a:pt x="528" y="36"/>
                      </a:lnTo>
                      <a:lnTo>
                        <a:pt x="534" y="36"/>
                      </a:lnTo>
                      <a:lnTo>
                        <a:pt x="540" y="36"/>
                      </a:lnTo>
                      <a:lnTo>
                        <a:pt x="546" y="36"/>
                      </a:lnTo>
                      <a:lnTo>
                        <a:pt x="552" y="36"/>
                      </a:lnTo>
                      <a:lnTo>
                        <a:pt x="558" y="36"/>
                      </a:lnTo>
                      <a:lnTo>
                        <a:pt x="564" y="36"/>
                      </a:lnTo>
                      <a:lnTo>
                        <a:pt x="570" y="36"/>
                      </a:lnTo>
                      <a:lnTo>
                        <a:pt x="576" y="36"/>
                      </a:lnTo>
                      <a:lnTo>
                        <a:pt x="582" y="36"/>
                      </a:lnTo>
                      <a:lnTo>
                        <a:pt x="588" y="36"/>
                      </a:lnTo>
                      <a:lnTo>
                        <a:pt x="594" y="36"/>
                      </a:lnTo>
                      <a:lnTo>
                        <a:pt x="600" y="36"/>
                      </a:lnTo>
                      <a:lnTo>
                        <a:pt x="606" y="36"/>
                      </a:lnTo>
                      <a:lnTo>
                        <a:pt x="612" y="36"/>
                      </a:lnTo>
                      <a:lnTo>
                        <a:pt x="618" y="36"/>
                      </a:lnTo>
                      <a:lnTo>
                        <a:pt x="624" y="36"/>
                      </a:lnTo>
                      <a:lnTo>
                        <a:pt x="630" y="36"/>
                      </a:lnTo>
                      <a:lnTo>
                        <a:pt x="636" y="36"/>
                      </a:lnTo>
                      <a:lnTo>
                        <a:pt x="642" y="36"/>
                      </a:lnTo>
                      <a:lnTo>
                        <a:pt x="648" y="36"/>
                      </a:lnTo>
                      <a:lnTo>
                        <a:pt x="654" y="36"/>
                      </a:lnTo>
                      <a:lnTo>
                        <a:pt x="660" y="36"/>
                      </a:lnTo>
                      <a:lnTo>
                        <a:pt x="666" y="36"/>
                      </a:lnTo>
                      <a:lnTo>
                        <a:pt x="672" y="36"/>
                      </a:lnTo>
                      <a:lnTo>
                        <a:pt x="678" y="36"/>
                      </a:lnTo>
                      <a:lnTo>
                        <a:pt x="684" y="36"/>
                      </a:lnTo>
                      <a:lnTo>
                        <a:pt x="690" y="36"/>
                      </a:lnTo>
                      <a:lnTo>
                        <a:pt x="696" y="36"/>
                      </a:lnTo>
                      <a:lnTo>
                        <a:pt x="702" y="36"/>
                      </a:lnTo>
                      <a:lnTo>
                        <a:pt x="708" y="36"/>
                      </a:lnTo>
                      <a:lnTo>
                        <a:pt x="714" y="36"/>
                      </a:lnTo>
                      <a:lnTo>
                        <a:pt x="720" y="36"/>
                      </a:lnTo>
                      <a:lnTo>
                        <a:pt x="726" y="36"/>
                      </a:lnTo>
                      <a:lnTo>
                        <a:pt x="732" y="36"/>
                      </a:lnTo>
                      <a:lnTo>
                        <a:pt x="738" y="36"/>
                      </a:lnTo>
                      <a:lnTo>
                        <a:pt x="744" y="36"/>
                      </a:lnTo>
                      <a:lnTo>
                        <a:pt x="750" y="36"/>
                      </a:lnTo>
                      <a:lnTo>
                        <a:pt x="756" y="36"/>
                      </a:lnTo>
                      <a:lnTo>
                        <a:pt x="762" y="36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47" name="Freeform 675"/>
                <p:cNvSpPr>
                  <a:spLocks/>
                </p:cNvSpPr>
                <p:nvPr/>
              </p:nvSpPr>
              <p:spPr bwMode="auto">
                <a:xfrm>
                  <a:off x="3270" y="2508"/>
                  <a:ext cx="462" cy="6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6"/>
                    </a:cxn>
                    <a:cxn ang="0">
                      <a:pos x="294" y="6"/>
                    </a:cxn>
                    <a:cxn ang="0">
                      <a:pos x="306" y="6"/>
                    </a:cxn>
                    <a:cxn ang="0">
                      <a:pos x="318" y="6"/>
                    </a:cxn>
                    <a:cxn ang="0">
                      <a:pos x="330" y="6"/>
                    </a:cxn>
                    <a:cxn ang="0">
                      <a:pos x="342" y="6"/>
                    </a:cxn>
                    <a:cxn ang="0">
                      <a:pos x="354" y="6"/>
                    </a:cxn>
                    <a:cxn ang="0">
                      <a:pos x="366" y="6"/>
                    </a:cxn>
                    <a:cxn ang="0">
                      <a:pos x="378" y="6"/>
                    </a:cxn>
                    <a:cxn ang="0">
                      <a:pos x="390" y="6"/>
                    </a:cxn>
                    <a:cxn ang="0">
                      <a:pos x="402" y="6"/>
                    </a:cxn>
                    <a:cxn ang="0">
                      <a:pos x="414" y="6"/>
                    </a:cxn>
                    <a:cxn ang="0">
                      <a:pos x="426" y="6"/>
                    </a:cxn>
                    <a:cxn ang="0">
                      <a:pos x="438" y="6"/>
                    </a:cxn>
                    <a:cxn ang="0">
                      <a:pos x="450" y="6"/>
                    </a:cxn>
                    <a:cxn ang="0">
                      <a:pos x="462" y="6"/>
                    </a:cxn>
                  </a:cxnLst>
                  <a:rect l="0" t="0" r="r" b="b"/>
                  <a:pathLst>
                    <a:path w="462" h="6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6"/>
                      </a:lnTo>
                      <a:lnTo>
                        <a:pt x="288" y="6"/>
                      </a:lnTo>
                      <a:lnTo>
                        <a:pt x="294" y="6"/>
                      </a:lnTo>
                      <a:lnTo>
                        <a:pt x="300" y="6"/>
                      </a:lnTo>
                      <a:lnTo>
                        <a:pt x="306" y="6"/>
                      </a:lnTo>
                      <a:lnTo>
                        <a:pt x="312" y="6"/>
                      </a:lnTo>
                      <a:lnTo>
                        <a:pt x="318" y="6"/>
                      </a:lnTo>
                      <a:lnTo>
                        <a:pt x="324" y="6"/>
                      </a:lnTo>
                      <a:lnTo>
                        <a:pt x="330" y="6"/>
                      </a:lnTo>
                      <a:lnTo>
                        <a:pt x="336" y="6"/>
                      </a:lnTo>
                      <a:lnTo>
                        <a:pt x="342" y="6"/>
                      </a:lnTo>
                      <a:lnTo>
                        <a:pt x="348" y="6"/>
                      </a:lnTo>
                      <a:lnTo>
                        <a:pt x="354" y="6"/>
                      </a:lnTo>
                      <a:lnTo>
                        <a:pt x="360" y="6"/>
                      </a:lnTo>
                      <a:lnTo>
                        <a:pt x="366" y="6"/>
                      </a:lnTo>
                      <a:lnTo>
                        <a:pt x="372" y="6"/>
                      </a:lnTo>
                      <a:lnTo>
                        <a:pt x="378" y="6"/>
                      </a:lnTo>
                      <a:lnTo>
                        <a:pt x="384" y="6"/>
                      </a:lnTo>
                      <a:lnTo>
                        <a:pt x="390" y="6"/>
                      </a:lnTo>
                      <a:lnTo>
                        <a:pt x="396" y="6"/>
                      </a:lnTo>
                      <a:lnTo>
                        <a:pt x="402" y="6"/>
                      </a:lnTo>
                      <a:lnTo>
                        <a:pt x="408" y="6"/>
                      </a:lnTo>
                      <a:lnTo>
                        <a:pt x="414" y="6"/>
                      </a:lnTo>
                      <a:lnTo>
                        <a:pt x="420" y="6"/>
                      </a:lnTo>
                      <a:lnTo>
                        <a:pt x="426" y="6"/>
                      </a:lnTo>
                      <a:lnTo>
                        <a:pt x="432" y="6"/>
                      </a:lnTo>
                      <a:lnTo>
                        <a:pt x="438" y="6"/>
                      </a:lnTo>
                      <a:lnTo>
                        <a:pt x="444" y="6"/>
                      </a:lnTo>
                      <a:lnTo>
                        <a:pt x="450" y="6"/>
                      </a:lnTo>
                      <a:lnTo>
                        <a:pt x="456" y="6"/>
                      </a:lnTo>
                      <a:lnTo>
                        <a:pt x="462" y="6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48" name="Freeform 676"/>
                <p:cNvSpPr>
                  <a:spLocks/>
                </p:cNvSpPr>
                <p:nvPr/>
              </p:nvSpPr>
              <p:spPr bwMode="auto">
                <a:xfrm>
                  <a:off x="1032" y="2028"/>
                  <a:ext cx="720" cy="282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6" y="84"/>
                    </a:cxn>
                    <a:cxn ang="0">
                      <a:pos x="18" y="60"/>
                    </a:cxn>
                    <a:cxn ang="0">
                      <a:pos x="24" y="78"/>
                    </a:cxn>
                    <a:cxn ang="0">
                      <a:pos x="42" y="66"/>
                    </a:cxn>
                    <a:cxn ang="0">
                      <a:pos x="60" y="60"/>
                    </a:cxn>
                    <a:cxn ang="0">
                      <a:pos x="78" y="54"/>
                    </a:cxn>
                    <a:cxn ang="0">
                      <a:pos x="96" y="54"/>
                    </a:cxn>
                    <a:cxn ang="0">
                      <a:pos x="114" y="48"/>
                    </a:cxn>
                    <a:cxn ang="0">
                      <a:pos x="132" y="36"/>
                    </a:cxn>
                    <a:cxn ang="0">
                      <a:pos x="150" y="36"/>
                    </a:cxn>
                    <a:cxn ang="0">
                      <a:pos x="168" y="42"/>
                    </a:cxn>
                    <a:cxn ang="0">
                      <a:pos x="186" y="48"/>
                    </a:cxn>
                    <a:cxn ang="0">
                      <a:pos x="204" y="48"/>
                    </a:cxn>
                    <a:cxn ang="0">
                      <a:pos x="222" y="54"/>
                    </a:cxn>
                    <a:cxn ang="0">
                      <a:pos x="240" y="66"/>
                    </a:cxn>
                    <a:cxn ang="0">
                      <a:pos x="258" y="78"/>
                    </a:cxn>
                    <a:cxn ang="0">
                      <a:pos x="276" y="90"/>
                    </a:cxn>
                    <a:cxn ang="0">
                      <a:pos x="294" y="102"/>
                    </a:cxn>
                    <a:cxn ang="0">
                      <a:pos x="312" y="114"/>
                    </a:cxn>
                    <a:cxn ang="0">
                      <a:pos x="330" y="120"/>
                    </a:cxn>
                    <a:cxn ang="0">
                      <a:pos x="348" y="126"/>
                    </a:cxn>
                    <a:cxn ang="0">
                      <a:pos x="366" y="132"/>
                    </a:cxn>
                    <a:cxn ang="0">
                      <a:pos x="384" y="138"/>
                    </a:cxn>
                    <a:cxn ang="0">
                      <a:pos x="402" y="138"/>
                    </a:cxn>
                    <a:cxn ang="0">
                      <a:pos x="420" y="138"/>
                    </a:cxn>
                    <a:cxn ang="0">
                      <a:pos x="438" y="144"/>
                    </a:cxn>
                    <a:cxn ang="0">
                      <a:pos x="456" y="144"/>
                    </a:cxn>
                    <a:cxn ang="0">
                      <a:pos x="474" y="150"/>
                    </a:cxn>
                    <a:cxn ang="0">
                      <a:pos x="492" y="156"/>
                    </a:cxn>
                    <a:cxn ang="0">
                      <a:pos x="510" y="162"/>
                    </a:cxn>
                    <a:cxn ang="0">
                      <a:pos x="528" y="174"/>
                    </a:cxn>
                    <a:cxn ang="0">
                      <a:pos x="546" y="186"/>
                    </a:cxn>
                    <a:cxn ang="0">
                      <a:pos x="564" y="198"/>
                    </a:cxn>
                    <a:cxn ang="0">
                      <a:pos x="582" y="216"/>
                    </a:cxn>
                    <a:cxn ang="0">
                      <a:pos x="600" y="228"/>
                    </a:cxn>
                    <a:cxn ang="0">
                      <a:pos x="618" y="240"/>
                    </a:cxn>
                    <a:cxn ang="0">
                      <a:pos x="636" y="252"/>
                    </a:cxn>
                    <a:cxn ang="0">
                      <a:pos x="654" y="264"/>
                    </a:cxn>
                    <a:cxn ang="0">
                      <a:pos x="672" y="270"/>
                    </a:cxn>
                    <a:cxn ang="0">
                      <a:pos x="690" y="276"/>
                    </a:cxn>
                    <a:cxn ang="0">
                      <a:pos x="708" y="282"/>
                    </a:cxn>
                  </a:cxnLst>
                  <a:rect l="0" t="0" r="r" b="b"/>
                  <a:pathLst>
                    <a:path w="720" h="282">
                      <a:moveTo>
                        <a:pt x="0" y="54"/>
                      </a:moveTo>
                      <a:lnTo>
                        <a:pt x="0" y="126"/>
                      </a:lnTo>
                      <a:lnTo>
                        <a:pt x="0" y="18"/>
                      </a:lnTo>
                      <a:lnTo>
                        <a:pt x="6" y="6"/>
                      </a:lnTo>
                      <a:lnTo>
                        <a:pt x="6" y="0"/>
                      </a:lnTo>
                      <a:lnTo>
                        <a:pt x="6" y="84"/>
                      </a:lnTo>
                      <a:lnTo>
                        <a:pt x="12" y="96"/>
                      </a:lnTo>
                      <a:lnTo>
                        <a:pt x="12" y="66"/>
                      </a:lnTo>
                      <a:lnTo>
                        <a:pt x="18" y="60"/>
                      </a:lnTo>
                      <a:lnTo>
                        <a:pt x="18" y="84"/>
                      </a:lnTo>
                      <a:lnTo>
                        <a:pt x="24" y="90"/>
                      </a:lnTo>
                      <a:lnTo>
                        <a:pt x="24" y="78"/>
                      </a:lnTo>
                      <a:lnTo>
                        <a:pt x="30" y="72"/>
                      </a:lnTo>
                      <a:lnTo>
                        <a:pt x="36" y="72"/>
                      </a:lnTo>
                      <a:lnTo>
                        <a:pt x="42" y="66"/>
                      </a:lnTo>
                      <a:lnTo>
                        <a:pt x="48" y="60"/>
                      </a:lnTo>
                      <a:lnTo>
                        <a:pt x="54" y="60"/>
                      </a:lnTo>
                      <a:lnTo>
                        <a:pt x="60" y="60"/>
                      </a:lnTo>
                      <a:lnTo>
                        <a:pt x="66" y="54"/>
                      </a:lnTo>
                      <a:lnTo>
                        <a:pt x="72" y="54"/>
                      </a:lnTo>
                      <a:lnTo>
                        <a:pt x="78" y="54"/>
                      </a:lnTo>
                      <a:lnTo>
                        <a:pt x="84" y="54"/>
                      </a:lnTo>
                      <a:lnTo>
                        <a:pt x="90" y="54"/>
                      </a:lnTo>
                      <a:lnTo>
                        <a:pt x="96" y="54"/>
                      </a:lnTo>
                      <a:lnTo>
                        <a:pt x="102" y="54"/>
                      </a:lnTo>
                      <a:lnTo>
                        <a:pt x="108" y="54"/>
                      </a:lnTo>
                      <a:lnTo>
                        <a:pt x="114" y="48"/>
                      </a:lnTo>
                      <a:lnTo>
                        <a:pt x="120" y="48"/>
                      </a:lnTo>
                      <a:lnTo>
                        <a:pt x="126" y="42"/>
                      </a:lnTo>
                      <a:lnTo>
                        <a:pt x="132" y="36"/>
                      </a:lnTo>
                      <a:lnTo>
                        <a:pt x="138" y="36"/>
                      </a:lnTo>
                      <a:lnTo>
                        <a:pt x="144" y="36"/>
                      </a:lnTo>
                      <a:lnTo>
                        <a:pt x="150" y="36"/>
                      </a:lnTo>
                      <a:lnTo>
                        <a:pt x="156" y="36"/>
                      </a:lnTo>
                      <a:lnTo>
                        <a:pt x="162" y="42"/>
                      </a:lnTo>
                      <a:lnTo>
                        <a:pt x="168" y="42"/>
                      </a:lnTo>
                      <a:lnTo>
                        <a:pt x="174" y="42"/>
                      </a:lnTo>
                      <a:lnTo>
                        <a:pt x="180" y="48"/>
                      </a:lnTo>
                      <a:lnTo>
                        <a:pt x="186" y="48"/>
                      </a:lnTo>
                      <a:lnTo>
                        <a:pt x="192" y="48"/>
                      </a:lnTo>
                      <a:lnTo>
                        <a:pt x="198" y="48"/>
                      </a:lnTo>
                      <a:lnTo>
                        <a:pt x="204" y="48"/>
                      </a:lnTo>
                      <a:lnTo>
                        <a:pt x="210" y="48"/>
                      </a:lnTo>
                      <a:lnTo>
                        <a:pt x="216" y="48"/>
                      </a:lnTo>
                      <a:lnTo>
                        <a:pt x="222" y="54"/>
                      </a:lnTo>
                      <a:lnTo>
                        <a:pt x="228" y="60"/>
                      </a:lnTo>
                      <a:lnTo>
                        <a:pt x="234" y="60"/>
                      </a:lnTo>
                      <a:lnTo>
                        <a:pt x="240" y="66"/>
                      </a:lnTo>
                      <a:lnTo>
                        <a:pt x="246" y="72"/>
                      </a:lnTo>
                      <a:lnTo>
                        <a:pt x="252" y="72"/>
                      </a:lnTo>
                      <a:lnTo>
                        <a:pt x="258" y="78"/>
                      </a:lnTo>
                      <a:lnTo>
                        <a:pt x="264" y="84"/>
                      </a:lnTo>
                      <a:lnTo>
                        <a:pt x="270" y="84"/>
                      </a:lnTo>
                      <a:lnTo>
                        <a:pt x="276" y="90"/>
                      </a:lnTo>
                      <a:lnTo>
                        <a:pt x="282" y="96"/>
                      </a:lnTo>
                      <a:lnTo>
                        <a:pt x="288" y="96"/>
                      </a:lnTo>
                      <a:lnTo>
                        <a:pt x="294" y="102"/>
                      </a:lnTo>
                      <a:lnTo>
                        <a:pt x="300" y="108"/>
                      </a:lnTo>
                      <a:lnTo>
                        <a:pt x="306" y="108"/>
                      </a:lnTo>
                      <a:lnTo>
                        <a:pt x="312" y="114"/>
                      </a:lnTo>
                      <a:lnTo>
                        <a:pt x="318" y="114"/>
                      </a:lnTo>
                      <a:lnTo>
                        <a:pt x="324" y="114"/>
                      </a:lnTo>
                      <a:lnTo>
                        <a:pt x="330" y="120"/>
                      </a:lnTo>
                      <a:lnTo>
                        <a:pt x="336" y="120"/>
                      </a:lnTo>
                      <a:lnTo>
                        <a:pt x="342" y="120"/>
                      </a:lnTo>
                      <a:lnTo>
                        <a:pt x="348" y="126"/>
                      </a:lnTo>
                      <a:lnTo>
                        <a:pt x="354" y="126"/>
                      </a:lnTo>
                      <a:lnTo>
                        <a:pt x="360" y="132"/>
                      </a:lnTo>
                      <a:lnTo>
                        <a:pt x="366" y="132"/>
                      </a:lnTo>
                      <a:lnTo>
                        <a:pt x="372" y="132"/>
                      </a:lnTo>
                      <a:lnTo>
                        <a:pt x="378" y="138"/>
                      </a:lnTo>
                      <a:lnTo>
                        <a:pt x="384" y="138"/>
                      </a:lnTo>
                      <a:lnTo>
                        <a:pt x="390" y="138"/>
                      </a:lnTo>
                      <a:lnTo>
                        <a:pt x="396" y="138"/>
                      </a:lnTo>
                      <a:lnTo>
                        <a:pt x="402" y="138"/>
                      </a:lnTo>
                      <a:lnTo>
                        <a:pt x="408" y="138"/>
                      </a:lnTo>
                      <a:lnTo>
                        <a:pt x="414" y="138"/>
                      </a:lnTo>
                      <a:lnTo>
                        <a:pt x="420" y="138"/>
                      </a:lnTo>
                      <a:lnTo>
                        <a:pt x="426" y="138"/>
                      </a:lnTo>
                      <a:lnTo>
                        <a:pt x="432" y="144"/>
                      </a:lnTo>
                      <a:lnTo>
                        <a:pt x="438" y="144"/>
                      </a:lnTo>
                      <a:lnTo>
                        <a:pt x="444" y="144"/>
                      </a:lnTo>
                      <a:lnTo>
                        <a:pt x="450" y="144"/>
                      </a:lnTo>
                      <a:lnTo>
                        <a:pt x="456" y="144"/>
                      </a:lnTo>
                      <a:lnTo>
                        <a:pt x="462" y="150"/>
                      </a:lnTo>
                      <a:lnTo>
                        <a:pt x="468" y="150"/>
                      </a:lnTo>
                      <a:lnTo>
                        <a:pt x="474" y="150"/>
                      </a:lnTo>
                      <a:lnTo>
                        <a:pt x="480" y="150"/>
                      </a:lnTo>
                      <a:lnTo>
                        <a:pt x="486" y="156"/>
                      </a:lnTo>
                      <a:lnTo>
                        <a:pt x="492" y="156"/>
                      </a:lnTo>
                      <a:lnTo>
                        <a:pt x="498" y="156"/>
                      </a:lnTo>
                      <a:lnTo>
                        <a:pt x="504" y="162"/>
                      </a:lnTo>
                      <a:lnTo>
                        <a:pt x="510" y="162"/>
                      </a:lnTo>
                      <a:lnTo>
                        <a:pt x="516" y="168"/>
                      </a:lnTo>
                      <a:lnTo>
                        <a:pt x="522" y="168"/>
                      </a:lnTo>
                      <a:lnTo>
                        <a:pt x="528" y="174"/>
                      </a:lnTo>
                      <a:lnTo>
                        <a:pt x="534" y="174"/>
                      </a:lnTo>
                      <a:lnTo>
                        <a:pt x="540" y="180"/>
                      </a:lnTo>
                      <a:lnTo>
                        <a:pt x="546" y="186"/>
                      </a:lnTo>
                      <a:lnTo>
                        <a:pt x="552" y="192"/>
                      </a:lnTo>
                      <a:lnTo>
                        <a:pt x="558" y="192"/>
                      </a:lnTo>
                      <a:lnTo>
                        <a:pt x="564" y="198"/>
                      </a:lnTo>
                      <a:lnTo>
                        <a:pt x="570" y="204"/>
                      </a:lnTo>
                      <a:lnTo>
                        <a:pt x="576" y="210"/>
                      </a:lnTo>
                      <a:lnTo>
                        <a:pt x="582" y="216"/>
                      </a:lnTo>
                      <a:lnTo>
                        <a:pt x="588" y="222"/>
                      </a:lnTo>
                      <a:lnTo>
                        <a:pt x="594" y="222"/>
                      </a:lnTo>
                      <a:lnTo>
                        <a:pt x="600" y="228"/>
                      </a:lnTo>
                      <a:lnTo>
                        <a:pt x="606" y="234"/>
                      </a:lnTo>
                      <a:lnTo>
                        <a:pt x="612" y="240"/>
                      </a:lnTo>
                      <a:lnTo>
                        <a:pt x="618" y="240"/>
                      </a:lnTo>
                      <a:lnTo>
                        <a:pt x="624" y="246"/>
                      </a:lnTo>
                      <a:lnTo>
                        <a:pt x="630" y="252"/>
                      </a:lnTo>
                      <a:lnTo>
                        <a:pt x="636" y="252"/>
                      </a:lnTo>
                      <a:lnTo>
                        <a:pt x="642" y="258"/>
                      </a:lnTo>
                      <a:lnTo>
                        <a:pt x="648" y="258"/>
                      </a:lnTo>
                      <a:lnTo>
                        <a:pt x="654" y="264"/>
                      </a:lnTo>
                      <a:lnTo>
                        <a:pt x="660" y="264"/>
                      </a:lnTo>
                      <a:lnTo>
                        <a:pt x="666" y="270"/>
                      </a:lnTo>
                      <a:lnTo>
                        <a:pt x="672" y="270"/>
                      </a:lnTo>
                      <a:lnTo>
                        <a:pt x="678" y="276"/>
                      </a:lnTo>
                      <a:lnTo>
                        <a:pt x="684" y="276"/>
                      </a:lnTo>
                      <a:lnTo>
                        <a:pt x="690" y="276"/>
                      </a:lnTo>
                      <a:lnTo>
                        <a:pt x="696" y="276"/>
                      </a:lnTo>
                      <a:lnTo>
                        <a:pt x="702" y="282"/>
                      </a:lnTo>
                      <a:lnTo>
                        <a:pt x="708" y="282"/>
                      </a:lnTo>
                      <a:lnTo>
                        <a:pt x="714" y="282"/>
                      </a:lnTo>
                      <a:lnTo>
                        <a:pt x="720" y="282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49" name="Freeform 677"/>
                <p:cNvSpPr>
                  <a:spLocks/>
                </p:cNvSpPr>
                <p:nvPr/>
              </p:nvSpPr>
              <p:spPr bwMode="auto">
                <a:xfrm>
                  <a:off x="1752" y="2310"/>
                  <a:ext cx="762" cy="348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30" y="12"/>
                    </a:cxn>
                    <a:cxn ang="0">
                      <a:pos x="48" y="18"/>
                    </a:cxn>
                    <a:cxn ang="0">
                      <a:pos x="66" y="24"/>
                    </a:cxn>
                    <a:cxn ang="0">
                      <a:pos x="84" y="36"/>
                    </a:cxn>
                    <a:cxn ang="0">
                      <a:pos x="102" y="42"/>
                    </a:cxn>
                    <a:cxn ang="0">
                      <a:pos x="120" y="54"/>
                    </a:cxn>
                    <a:cxn ang="0">
                      <a:pos x="138" y="66"/>
                    </a:cxn>
                    <a:cxn ang="0">
                      <a:pos x="156" y="84"/>
                    </a:cxn>
                    <a:cxn ang="0">
                      <a:pos x="174" y="96"/>
                    </a:cxn>
                    <a:cxn ang="0">
                      <a:pos x="192" y="108"/>
                    </a:cxn>
                    <a:cxn ang="0">
                      <a:pos x="210" y="120"/>
                    </a:cxn>
                    <a:cxn ang="0">
                      <a:pos x="228" y="132"/>
                    </a:cxn>
                    <a:cxn ang="0">
                      <a:pos x="246" y="144"/>
                    </a:cxn>
                    <a:cxn ang="0">
                      <a:pos x="264" y="156"/>
                    </a:cxn>
                    <a:cxn ang="0">
                      <a:pos x="282" y="162"/>
                    </a:cxn>
                    <a:cxn ang="0">
                      <a:pos x="300" y="168"/>
                    </a:cxn>
                    <a:cxn ang="0">
                      <a:pos x="318" y="168"/>
                    </a:cxn>
                    <a:cxn ang="0">
                      <a:pos x="336" y="174"/>
                    </a:cxn>
                    <a:cxn ang="0">
                      <a:pos x="354" y="180"/>
                    </a:cxn>
                    <a:cxn ang="0">
                      <a:pos x="372" y="186"/>
                    </a:cxn>
                    <a:cxn ang="0">
                      <a:pos x="390" y="192"/>
                    </a:cxn>
                    <a:cxn ang="0">
                      <a:pos x="408" y="204"/>
                    </a:cxn>
                    <a:cxn ang="0">
                      <a:pos x="426" y="216"/>
                    </a:cxn>
                    <a:cxn ang="0">
                      <a:pos x="444" y="228"/>
                    </a:cxn>
                    <a:cxn ang="0">
                      <a:pos x="462" y="240"/>
                    </a:cxn>
                    <a:cxn ang="0">
                      <a:pos x="480" y="252"/>
                    </a:cxn>
                    <a:cxn ang="0">
                      <a:pos x="498" y="258"/>
                    </a:cxn>
                    <a:cxn ang="0">
                      <a:pos x="516" y="270"/>
                    </a:cxn>
                    <a:cxn ang="0">
                      <a:pos x="534" y="282"/>
                    </a:cxn>
                    <a:cxn ang="0">
                      <a:pos x="552" y="288"/>
                    </a:cxn>
                    <a:cxn ang="0">
                      <a:pos x="570" y="294"/>
                    </a:cxn>
                    <a:cxn ang="0">
                      <a:pos x="588" y="300"/>
                    </a:cxn>
                    <a:cxn ang="0">
                      <a:pos x="606" y="306"/>
                    </a:cxn>
                    <a:cxn ang="0">
                      <a:pos x="624" y="306"/>
                    </a:cxn>
                    <a:cxn ang="0">
                      <a:pos x="642" y="312"/>
                    </a:cxn>
                    <a:cxn ang="0">
                      <a:pos x="660" y="312"/>
                    </a:cxn>
                    <a:cxn ang="0">
                      <a:pos x="678" y="318"/>
                    </a:cxn>
                    <a:cxn ang="0">
                      <a:pos x="696" y="318"/>
                    </a:cxn>
                    <a:cxn ang="0">
                      <a:pos x="714" y="324"/>
                    </a:cxn>
                    <a:cxn ang="0">
                      <a:pos x="732" y="330"/>
                    </a:cxn>
                    <a:cxn ang="0">
                      <a:pos x="750" y="342"/>
                    </a:cxn>
                  </a:cxnLst>
                  <a:rect l="0" t="0" r="r" b="b"/>
                  <a:pathLst>
                    <a:path w="762" h="348">
                      <a:moveTo>
                        <a:pt x="0" y="0"/>
                      </a:moveTo>
                      <a:lnTo>
                        <a:pt x="6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24" y="12"/>
                      </a:lnTo>
                      <a:lnTo>
                        <a:pt x="30" y="12"/>
                      </a:lnTo>
                      <a:lnTo>
                        <a:pt x="36" y="12"/>
                      </a:lnTo>
                      <a:lnTo>
                        <a:pt x="42" y="18"/>
                      </a:lnTo>
                      <a:lnTo>
                        <a:pt x="48" y="18"/>
                      </a:lnTo>
                      <a:lnTo>
                        <a:pt x="54" y="18"/>
                      </a:lnTo>
                      <a:lnTo>
                        <a:pt x="60" y="24"/>
                      </a:lnTo>
                      <a:lnTo>
                        <a:pt x="66" y="24"/>
                      </a:lnTo>
                      <a:lnTo>
                        <a:pt x="72" y="30"/>
                      </a:lnTo>
                      <a:lnTo>
                        <a:pt x="78" y="30"/>
                      </a:lnTo>
                      <a:lnTo>
                        <a:pt x="84" y="36"/>
                      </a:lnTo>
                      <a:lnTo>
                        <a:pt x="90" y="36"/>
                      </a:lnTo>
                      <a:lnTo>
                        <a:pt x="96" y="42"/>
                      </a:lnTo>
                      <a:lnTo>
                        <a:pt x="102" y="42"/>
                      </a:lnTo>
                      <a:lnTo>
                        <a:pt x="108" y="48"/>
                      </a:lnTo>
                      <a:lnTo>
                        <a:pt x="114" y="48"/>
                      </a:lnTo>
                      <a:lnTo>
                        <a:pt x="120" y="54"/>
                      </a:lnTo>
                      <a:lnTo>
                        <a:pt x="126" y="60"/>
                      </a:lnTo>
                      <a:lnTo>
                        <a:pt x="132" y="66"/>
                      </a:lnTo>
                      <a:lnTo>
                        <a:pt x="138" y="66"/>
                      </a:lnTo>
                      <a:lnTo>
                        <a:pt x="144" y="72"/>
                      </a:lnTo>
                      <a:lnTo>
                        <a:pt x="150" y="78"/>
                      </a:lnTo>
                      <a:lnTo>
                        <a:pt x="156" y="84"/>
                      </a:lnTo>
                      <a:lnTo>
                        <a:pt x="162" y="84"/>
                      </a:lnTo>
                      <a:lnTo>
                        <a:pt x="168" y="90"/>
                      </a:lnTo>
                      <a:lnTo>
                        <a:pt x="174" y="96"/>
                      </a:lnTo>
                      <a:lnTo>
                        <a:pt x="180" y="102"/>
                      </a:lnTo>
                      <a:lnTo>
                        <a:pt x="186" y="108"/>
                      </a:lnTo>
                      <a:lnTo>
                        <a:pt x="192" y="108"/>
                      </a:lnTo>
                      <a:lnTo>
                        <a:pt x="198" y="114"/>
                      </a:lnTo>
                      <a:lnTo>
                        <a:pt x="204" y="120"/>
                      </a:lnTo>
                      <a:lnTo>
                        <a:pt x="210" y="120"/>
                      </a:lnTo>
                      <a:lnTo>
                        <a:pt x="216" y="126"/>
                      </a:lnTo>
                      <a:lnTo>
                        <a:pt x="222" y="132"/>
                      </a:lnTo>
                      <a:lnTo>
                        <a:pt x="228" y="132"/>
                      </a:lnTo>
                      <a:lnTo>
                        <a:pt x="234" y="138"/>
                      </a:lnTo>
                      <a:lnTo>
                        <a:pt x="240" y="144"/>
                      </a:lnTo>
                      <a:lnTo>
                        <a:pt x="246" y="144"/>
                      </a:lnTo>
                      <a:lnTo>
                        <a:pt x="252" y="150"/>
                      </a:lnTo>
                      <a:lnTo>
                        <a:pt x="258" y="150"/>
                      </a:lnTo>
                      <a:lnTo>
                        <a:pt x="264" y="156"/>
                      </a:lnTo>
                      <a:lnTo>
                        <a:pt x="270" y="156"/>
                      </a:lnTo>
                      <a:lnTo>
                        <a:pt x="276" y="156"/>
                      </a:lnTo>
                      <a:lnTo>
                        <a:pt x="282" y="162"/>
                      </a:lnTo>
                      <a:lnTo>
                        <a:pt x="288" y="162"/>
                      </a:lnTo>
                      <a:lnTo>
                        <a:pt x="294" y="162"/>
                      </a:lnTo>
                      <a:lnTo>
                        <a:pt x="300" y="168"/>
                      </a:lnTo>
                      <a:lnTo>
                        <a:pt x="306" y="168"/>
                      </a:lnTo>
                      <a:lnTo>
                        <a:pt x="312" y="168"/>
                      </a:lnTo>
                      <a:lnTo>
                        <a:pt x="318" y="168"/>
                      </a:lnTo>
                      <a:lnTo>
                        <a:pt x="324" y="168"/>
                      </a:lnTo>
                      <a:lnTo>
                        <a:pt x="330" y="174"/>
                      </a:lnTo>
                      <a:lnTo>
                        <a:pt x="336" y="174"/>
                      </a:lnTo>
                      <a:lnTo>
                        <a:pt x="342" y="174"/>
                      </a:lnTo>
                      <a:lnTo>
                        <a:pt x="348" y="180"/>
                      </a:lnTo>
                      <a:lnTo>
                        <a:pt x="354" y="180"/>
                      </a:lnTo>
                      <a:lnTo>
                        <a:pt x="360" y="180"/>
                      </a:lnTo>
                      <a:lnTo>
                        <a:pt x="366" y="186"/>
                      </a:lnTo>
                      <a:lnTo>
                        <a:pt x="372" y="186"/>
                      </a:lnTo>
                      <a:lnTo>
                        <a:pt x="378" y="186"/>
                      </a:lnTo>
                      <a:lnTo>
                        <a:pt x="384" y="192"/>
                      </a:lnTo>
                      <a:lnTo>
                        <a:pt x="390" y="192"/>
                      </a:lnTo>
                      <a:lnTo>
                        <a:pt x="396" y="198"/>
                      </a:lnTo>
                      <a:lnTo>
                        <a:pt x="402" y="198"/>
                      </a:lnTo>
                      <a:lnTo>
                        <a:pt x="408" y="204"/>
                      </a:lnTo>
                      <a:lnTo>
                        <a:pt x="414" y="204"/>
                      </a:lnTo>
                      <a:lnTo>
                        <a:pt x="420" y="210"/>
                      </a:lnTo>
                      <a:lnTo>
                        <a:pt x="426" y="216"/>
                      </a:lnTo>
                      <a:lnTo>
                        <a:pt x="432" y="216"/>
                      </a:lnTo>
                      <a:lnTo>
                        <a:pt x="438" y="222"/>
                      </a:lnTo>
                      <a:lnTo>
                        <a:pt x="444" y="228"/>
                      </a:lnTo>
                      <a:lnTo>
                        <a:pt x="450" y="228"/>
                      </a:lnTo>
                      <a:lnTo>
                        <a:pt x="456" y="234"/>
                      </a:lnTo>
                      <a:lnTo>
                        <a:pt x="462" y="240"/>
                      </a:lnTo>
                      <a:lnTo>
                        <a:pt x="468" y="240"/>
                      </a:lnTo>
                      <a:lnTo>
                        <a:pt x="474" y="246"/>
                      </a:lnTo>
                      <a:lnTo>
                        <a:pt x="480" y="252"/>
                      </a:lnTo>
                      <a:lnTo>
                        <a:pt x="486" y="252"/>
                      </a:lnTo>
                      <a:lnTo>
                        <a:pt x="492" y="258"/>
                      </a:lnTo>
                      <a:lnTo>
                        <a:pt x="498" y="258"/>
                      </a:lnTo>
                      <a:lnTo>
                        <a:pt x="504" y="264"/>
                      </a:lnTo>
                      <a:lnTo>
                        <a:pt x="510" y="270"/>
                      </a:lnTo>
                      <a:lnTo>
                        <a:pt x="516" y="270"/>
                      </a:lnTo>
                      <a:lnTo>
                        <a:pt x="522" y="276"/>
                      </a:lnTo>
                      <a:lnTo>
                        <a:pt x="528" y="276"/>
                      </a:lnTo>
                      <a:lnTo>
                        <a:pt x="534" y="282"/>
                      </a:lnTo>
                      <a:lnTo>
                        <a:pt x="540" y="282"/>
                      </a:lnTo>
                      <a:lnTo>
                        <a:pt x="546" y="288"/>
                      </a:lnTo>
                      <a:lnTo>
                        <a:pt x="552" y="288"/>
                      </a:lnTo>
                      <a:lnTo>
                        <a:pt x="558" y="288"/>
                      </a:lnTo>
                      <a:lnTo>
                        <a:pt x="564" y="294"/>
                      </a:lnTo>
                      <a:lnTo>
                        <a:pt x="570" y="294"/>
                      </a:lnTo>
                      <a:lnTo>
                        <a:pt x="576" y="300"/>
                      </a:lnTo>
                      <a:lnTo>
                        <a:pt x="582" y="300"/>
                      </a:lnTo>
                      <a:lnTo>
                        <a:pt x="588" y="300"/>
                      </a:lnTo>
                      <a:lnTo>
                        <a:pt x="594" y="300"/>
                      </a:lnTo>
                      <a:lnTo>
                        <a:pt x="600" y="306"/>
                      </a:lnTo>
                      <a:lnTo>
                        <a:pt x="606" y="306"/>
                      </a:lnTo>
                      <a:lnTo>
                        <a:pt x="612" y="306"/>
                      </a:lnTo>
                      <a:lnTo>
                        <a:pt x="618" y="306"/>
                      </a:lnTo>
                      <a:lnTo>
                        <a:pt x="624" y="306"/>
                      </a:lnTo>
                      <a:lnTo>
                        <a:pt x="630" y="306"/>
                      </a:lnTo>
                      <a:lnTo>
                        <a:pt x="636" y="312"/>
                      </a:lnTo>
                      <a:lnTo>
                        <a:pt x="642" y="312"/>
                      </a:lnTo>
                      <a:lnTo>
                        <a:pt x="648" y="312"/>
                      </a:lnTo>
                      <a:lnTo>
                        <a:pt x="654" y="312"/>
                      </a:lnTo>
                      <a:lnTo>
                        <a:pt x="660" y="312"/>
                      </a:lnTo>
                      <a:lnTo>
                        <a:pt x="666" y="312"/>
                      </a:lnTo>
                      <a:lnTo>
                        <a:pt x="672" y="312"/>
                      </a:lnTo>
                      <a:lnTo>
                        <a:pt x="678" y="318"/>
                      </a:lnTo>
                      <a:lnTo>
                        <a:pt x="684" y="318"/>
                      </a:lnTo>
                      <a:lnTo>
                        <a:pt x="690" y="318"/>
                      </a:lnTo>
                      <a:lnTo>
                        <a:pt x="696" y="318"/>
                      </a:lnTo>
                      <a:lnTo>
                        <a:pt x="702" y="324"/>
                      </a:lnTo>
                      <a:lnTo>
                        <a:pt x="708" y="324"/>
                      </a:lnTo>
                      <a:lnTo>
                        <a:pt x="714" y="324"/>
                      </a:lnTo>
                      <a:lnTo>
                        <a:pt x="720" y="330"/>
                      </a:lnTo>
                      <a:lnTo>
                        <a:pt x="726" y="330"/>
                      </a:lnTo>
                      <a:lnTo>
                        <a:pt x="732" y="330"/>
                      </a:lnTo>
                      <a:lnTo>
                        <a:pt x="738" y="336"/>
                      </a:lnTo>
                      <a:lnTo>
                        <a:pt x="744" y="336"/>
                      </a:lnTo>
                      <a:lnTo>
                        <a:pt x="750" y="342"/>
                      </a:lnTo>
                      <a:lnTo>
                        <a:pt x="756" y="342"/>
                      </a:lnTo>
                      <a:lnTo>
                        <a:pt x="762" y="348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50" name="Freeform 678"/>
                <p:cNvSpPr>
                  <a:spLocks/>
                </p:cNvSpPr>
                <p:nvPr/>
              </p:nvSpPr>
              <p:spPr bwMode="auto">
                <a:xfrm>
                  <a:off x="2514" y="2658"/>
                  <a:ext cx="762" cy="48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30" y="12"/>
                    </a:cxn>
                    <a:cxn ang="0">
                      <a:pos x="48" y="18"/>
                    </a:cxn>
                    <a:cxn ang="0">
                      <a:pos x="66" y="24"/>
                    </a:cxn>
                    <a:cxn ang="0">
                      <a:pos x="84" y="24"/>
                    </a:cxn>
                    <a:cxn ang="0">
                      <a:pos x="102" y="30"/>
                    </a:cxn>
                    <a:cxn ang="0">
                      <a:pos x="120" y="36"/>
                    </a:cxn>
                    <a:cxn ang="0">
                      <a:pos x="138" y="36"/>
                    </a:cxn>
                    <a:cxn ang="0">
                      <a:pos x="156" y="36"/>
                    </a:cxn>
                    <a:cxn ang="0">
                      <a:pos x="174" y="36"/>
                    </a:cxn>
                    <a:cxn ang="0">
                      <a:pos x="192" y="36"/>
                    </a:cxn>
                    <a:cxn ang="0">
                      <a:pos x="210" y="30"/>
                    </a:cxn>
                    <a:cxn ang="0">
                      <a:pos x="228" y="36"/>
                    </a:cxn>
                    <a:cxn ang="0">
                      <a:pos x="246" y="36"/>
                    </a:cxn>
                    <a:cxn ang="0">
                      <a:pos x="264" y="36"/>
                    </a:cxn>
                    <a:cxn ang="0">
                      <a:pos x="282" y="42"/>
                    </a:cxn>
                    <a:cxn ang="0">
                      <a:pos x="300" y="42"/>
                    </a:cxn>
                    <a:cxn ang="0">
                      <a:pos x="318" y="42"/>
                    </a:cxn>
                    <a:cxn ang="0">
                      <a:pos x="336" y="48"/>
                    </a:cxn>
                    <a:cxn ang="0">
                      <a:pos x="354" y="48"/>
                    </a:cxn>
                    <a:cxn ang="0">
                      <a:pos x="372" y="48"/>
                    </a:cxn>
                    <a:cxn ang="0">
                      <a:pos x="390" y="48"/>
                    </a:cxn>
                    <a:cxn ang="0">
                      <a:pos x="408" y="48"/>
                    </a:cxn>
                    <a:cxn ang="0">
                      <a:pos x="426" y="48"/>
                    </a:cxn>
                    <a:cxn ang="0">
                      <a:pos x="444" y="48"/>
                    </a:cxn>
                    <a:cxn ang="0">
                      <a:pos x="462" y="48"/>
                    </a:cxn>
                    <a:cxn ang="0">
                      <a:pos x="480" y="48"/>
                    </a:cxn>
                    <a:cxn ang="0">
                      <a:pos x="498" y="48"/>
                    </a:cxn>
                    <a:cxn ang="0">
                      <a:pos x="516" y="48"/>
                    </a:cxn>
                    <a:cxn ang="0">
                      <a:pos x="534" y="48"/>
                    </a:cxn>
                    <a:cxn ang="0">
                      <a:pos x="552" y="48"/>
                    </a:cxn>
                    <a:cxn ang="0">
                      <a:pos x="570" y="48"/>
                    </a:cxn>
                    <a:cxn ang="0">
                      <a:pos x="588" y="48"/>
                    </a:cxn>
                    <a:cxn ang="0">
                      <a:pos x="606" y="48"/>
                    </a:cxn>
                    <a:cxn ang="0">
                      <a:pos x="624" y="48"/>
                    </a:cxn>
                    <a:cxn ang="0">
                      <a:pos x="642" y="48"/>
                    </a:cxn>
                    <a:cxn ang="0">
                      <a:pos x="660" y="48"/>
                    </a:cxn>
                    <a:cxn ang="0">
                      <a:pos x="678" y="48"/>
                    </a:cxn>
                    <a:cxn ang="0">
                      <a:pos x="696" y="48"/>
                    </a:cxn>
                    <a:cxn ang="0">
                      <a:pos x="714" y="48"/>
                    </a:cxn>
                    <a:cxn ang="0">
                      <a:pos x="732" y="48"/>
                    </a:cxn>
                    <a:cxn ang="0">
                      <a:pos x="750" y="48"/>
                    </a:cxn>
                  </a:cxnLst>
                  <a:rect l="0" t="0" r="r" b="b"/>
                  <a:pathLst>
                    <a:path w="762" h="48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24" y="6"/>
                      </a:lnTo>
                      <a:lnTo>
                        <a:pt x="30" y="12"/>
                      </a:lnTo>
                      <a:lnTo>
                        <a:pt x="36" y="12"/>
                      </a:lnTo>
                      <a:lnTo>
                        <a:pt x="42" y="12"/>
                      </a:lnTo>
                      <a:lnTo>
                        <a:pt x="48" y="18"/>
                      </a:lnTo>
                      <a:lnTo>
                        <a:pt x="54" y="18"/>
                      </a:lnTo>
                      <a:lnTo>
                        <a:pt x="60" y="18"/>
                      </a:lnTo>
                      <a:lnTo>
                        <a:pt x="66" y="24"/>
                      </a:lnTo>
                      <a:lnTo>
                        <a:pt x="72" y="24"/>
                      </a:lnTo>
                      <a:lnTo>
                        <a:pt x="78" y="24"/>
                      </a:lnTo>
                      <a:lnTo>
                        <a:pt x="84" y="24"/>
                      </a:lnTo>
                      <a:lnTo>
                        <a:pt x="90" y="30"/>
                      </a:lnTo>
                      <a:lnTo>
                        <a:pt x="96" y="30"/>
                      </a:lnTo>
                      <a:lnTo>
                        <a:pt x="102" y="30"/>
                      </a:lnTo>
                      <a:lnTo>
                        <a:pt x="108" y="30"/>
                      </a:lnTo>
                      <a:lnTo>
                        <a:pt x="114" y="30"/>
                      </a:lnTo>
                      <a:lnTo>
                        <a:pt x="120" y="36"/>
                      </a:lnTo>
                      <a:lnTo>
                        <a:pt x="126" y="36"/>
                      </a:lnTo>
                      <a:lnTo>
                        <a:pt x="132" y="36"/>
                      </a:lnTo>
                      <a:lnTo>
                        <a:pt x="138" y="36"/>
                      </a:lnTo>
                      <a:lnTo>
                        <a:pt x="144" y="36"/>
                      </a:lnTo>
                      <a:lnTo>
                        <a:pt x="150" y="36"/>
                      </a:lnTo>
                      <a:lnTo>
                        <a:pt x="156" y="36"/>
                      </a:lnTo>
                      <a:lnTo>
                        <a:pt x="162" y="36"/>
                      </a:lnTo>
                      <a:lnTo>
                        <a:pt x="168" y="36"/>
                      </a:lnTo>
                      <a:lnTo>
                        <a:pt x="174" y="36"/>
                      </a:lnTo>
                      <a:lnTo>
                        <a:pt x="180" y="36"/>
                      </a:lnTo>
                      <a:lnTo>
                        <a:pt x="186" y="36"/>
                      </a:lnTo>
                      <a:lnTo>
                        <a:pt x="192" y="36"/>
                      </a:lnTo>
                      <a:lnTo>
                        <a:pt x="198" y="30"/>
                      </a:lnTo>
                      <a:lnTo>
                        <a:pt x="204" y="30"/>
                      </a:lnTo>
                      <a:lnTo>
                        <a:pt x="210" y="30"/>
                      </a:lnTo>
                      <a:lnTo>
                        <a:pt x="216" y="30"/>
                      </a:lnTo>
                      <a:lnTo>
                        <a:pt x="222" y="36"/>
                      </a:lnTo>
                      <a:lnTo>
                        <a:pt x="228" y="36"/>
                      </a:lnTo>
                      <a:lnTo>
                        <a:pt x="234" y="36"/>
                      </a:lnTo>
                      <a:lnTo>
                        <a:pt x="240" y="36"/>
                      </a:lnTo>
                      <a:lnTo>
                        <a:pt x="246" y="36"/>
                      </a:lnTo>
                      <a:lnTo>
                        <a:pt x="252" y="36"/>
                      </a:lnTo>
                      <a:lnTo>
                        <a:pt x="258" y="36"/>
                      </a:lnTo>
                      <a:lnTo>
                        <a:pt x="264" y="36"/>
                      </a:lnTo>
                      <a:lnTo>
                        <a:pt x="270" y="36"/>
                      </a:lnTo>
                      <a:lnTo>
                        <a:pt x="276" y="36"/>
                      </a:lnTo>
                      <a:lnTo>
                        <a:pt x="282" y="42"/>
                      </a:lnTo>
                      <a:lnTo>
                        <a:pt x="288" y="42"/>
                      </a:lnTo>
                      <a:lnTo>
                        <a:pt x="294" y="42"/>
                      </a:lnTo>
                      <a:lnTo>
                        <a:pt x="300" y="42"/>
                      </a:lnTo>
                      <a:lnTo>
                        <a:pt x="306" y="42"/>
                      </a:lnTo>
                      <a:lnTo>
                        <a:pt x="312" y="42"/>
                      </a:lnTo>
                      <a:lnTo>
                        <a:pt x="318" y="42"/>
                      </a:lnTo>
                      <a:lnTo>
                        <a:pt x="324" y="48"/>
                      </a:lnTo>
                      <a:lnTo>
                        <a:pt x="330" y="48"/>
                      </a:lnTo>
                      <a:lnTo>
                        <a:pt x="336" y="48"/>
                      </a:lnTo>
                      <a:lnTo>
                        <a:pt x="342" y="48"/>
                      </a:lnTo>
                      <a:lnTo>
                        <a:pt x="348" y="48"/>
                      </a:lnTo>
                      <a:lnTo>
                        <a:pt x="354" y="48"/>
                      </a:lnTo>
                      <a:lnTo>
                        <a:pt x="360" y="48"/>
                      </a:lnTo>
                      <a:lnTo>
                        <a:pt x="366" y="48"/>
                      </a:lnTo>
                      <a:lnTo>
                        <a:pt x="372" y="48"/>
                      </a:lnTo>
                      <a:lnTo>
                        <a:pt x="378" y="48"/>
                      </a:lnTo>
                      <a:lnTo>
                        <a:pt x="384" y="48"/>
                      </a:lnTo>
                      <a:lnTo>
                        <a:pt x="390" y="48"/>
                      </a:lnTo>
                      <a:lnTo>
                        <a:pt x="396" y="48"/>
                      </a:lnTo>
                      <a:lnTo>
                        <a:pt x="402" y="48"/>
                      </a:lnTo>
                      <a:lnTo>
                        <a:pt x="408" y="48"/>
                      </a:lnTo>
                      <a:lnTo>
                        <a:pt x="414" y="48"/>
                      </a:lnTo>
                      <a:lnTo>
                        <a:pt x="420" y="48"/>
                      </a:lnTo>
                      <a:lnTo>
                        <a:pt x="426" y="48"/>
                      </a:lnTo>
                      <a:lnTo>
                        <a:pt x="432" y="48"/>
                      </a:lnTo>
                      <a:lnTo>
                        <a:pt x="438" y="48"/>
                      </a:lnTo>
                      <a:lnTo>
                        <a:pt x="444" y="48"/>
                      </a:lnTo>
                      <a:lnTo>
                        <a:pt x="450" y="48"/>
                      </a:lnTo>
                      <a:lnTo>
                        <a:pt x="456" y="48"/>
                      </a:lnTo>
                      <a:lnTo>
                        <a:pt x="462" y="48"/>
                      </a:lnTo>
                      <a:lnTo>
                        <a:pt x="468" y="48"/>
                      </a:lnTo>
                      <a:lnTo>
                        <a:pt x="474" y="48"/>
                      </a:lnTo>
                      <a:lnTo>
                        <a:pt x="480" y="48"/>
                      </a:lnTo>
                      <a:lnTo>
                        <a:pt x="486" y="48"/>
                      </a:lnTo>
                      <a:lnTo>
                        <a:pt x="492" y="48"/>
                      </a:lnTo>
                      <a:lnTo>
                        <a:pt x="498" y="48"/>
                      </a:lnTo>
                      <a:lnTo>
                        <a:pt x="504" y="48"/>
                      </a:lnTo>
                      <a:lnTo>
                        <a:pt x="510" y="48"/>
                      </a:lnTo>
                      <a:lnTo>
                        <a:pt x="516" y="48"/>
                      </a:lnTo>
                      <a:lnTo>
                        <a:pt x="522" y="48"/>
                      </a:lnTo>
                      <a:lnTo>
                        <a:pt x="528" y="48"/>
                      </a:lnTo>
                      <a:lnTo>
                        <a:pt x="534" y="48"/>
                      </a:lnTo>
                      <a:lnTo>
                        <a:pt x="540" y="48"/>
                      </a:lnTo>
                      <a:lnTo>
                        <a:pt x="546" y="48"/>
                      </a:lnTo>
                      <a:lnTo>
                        <a:pt x="552" y="48"/>
                      </a:lnTo>
                      <a:lnTo>
                        <a:pt x="558" y="48"/>
                      </a:lnTo>
                      <a:lnTo>
                        <a:pt x="564" y="48"/>
                      </a:lnTo>
                      <a:lnTo>
                        <a:pt x="570" y="48"/>
                      </a:lnTo>
                      <a:lnTo>
                        <a:pt x="576" y="48"/>
                      </a:lnTo>
                      <a:lnTo>
                        <a:pt x="582" y="48"/>
                      </a:lnTo>
                      <a:lnTo>
                        <a:pt x="588" y="48"/>
                      </a:lnTo>
                      <a:lnTo>
                        <a:pt x="594" y="48"/>
                      </a:lnTo>
                      <a:lnTo>
                        <a:pt x="600" y="48"/>
                      </a:lnTo>
                      <a:lnTo>
                        <a:pt x="606" y="48"/>
                      </a:lnTo>
                      <a:lnTo>
                        <a:pt x="612" y="48"/>
                      </a:lnTo>
                      <a:lnTo>
                        <a:pt x="618" y="48"/>
                      </a:lnTo>
                      <a:lnTo>
                        <a:pt x="624" y="48"/>
                      </a:lnTo>
                      <a:lnTo>
                        <a:pt x="630" y="48"/>
                      </a:lnTo>
                      <a:lnTo>
                        <a:pt x="636" y="48"/>
                      </a:lnTo>
                      <a:lnTo>
                        <a:pt x="642" y="48"/>
                      </a:lnTo>
                      <a:lnTo>
                        <a:pt x="648" y="48"/>
                      </a:lnTo>
                      <a:lnTo>
                        <a:pt x="654" y="48"/>
                      </a:lnTo>
                      <a:lnTo>
                        <a:pt x="660" y="48"/>
                      </a:lnTo>
                      <a:lnTo>
                        <a:pt x="666" y="48"/>
                      </a:lnTo>
                      <a:lnTo>
                        <a:pt x="672" y="48"/>
                      </a:lnTo>
                      <a:lnTo>
                        <a:pt x="678" y="48"/>
                      </a:lnTo>
                      <a:lnTo>
                        <a:pt x="684" y="48"/>
                      </a:lnTo>
                      <a:lnTo>
                        <a:pt x="690" y="48"/>
                      </a:lnTo>
                      <a:lnTo>
                        <a:pt x="696" y="48"/>
                      </a:lnTo>
                      <a:lnTo>
                        <a:pt x="702" y="48"/>
                      </a:lnTo>
                      <a:lnTo>
                        <a:pt x="708" y="48"/>
                      </a:lnTo>
                      <a:lnTo>
                        <a:pt x="714" y="48"/>
                      </a:lnTo>
                      <a:lnTo>
                        <a:pt x="720" y="48"/>
                      </a:lnTo>
                      <a:lnTo>
                        <a:pt x="726" y="48"/>
                      </a:lnTo>
                      <a:lnTo>
                        <a:pt x="732" y="48"/>
                      </a:lnTo>
                      <a:lnTo>
                        <a:pt x="738" y="48"/>
                      </a:lnTo>
                      <a:lnTo>
                        <a:pt x="744" y="48"/>
                      </a:lnTo>
                      <a:lnTo>
                        <a:pt x="750" y="48"/>
                      </a:lnTo>
                      <a:lnTo>
                        <a:pt x="756" y="48"/>
                      </a:lnTo>
                      <a:lnTo>
                        <a:pt x="762" y="48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51" name="Freeform 679"/>
                <p:cNvSpPr>
                  <a:spLocks/>
                </p:cNvSpPr>
                <p:nvPr/>
              </p:nvSpPr>
              <p:spPr bwMode="auto">
                <a:xfrm>
                  <a:off x="3276" y="2706"/>
                  <a:ext cx="456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</a:cxnLst>
                  <a:rect l="0" t="0" r="r" b="b"/>
                  <a:pathLst>
                    <a:path w="456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52" name="Freeform 680"/>
                <p:cNvSpPr>
                  <a:spLocks/>
                </p:cNvSpPr>
                <p:nvPr/>
              </p:nvSpPr>
              <p:spPr bwMode="auto">
                <a:xfrm>
                  <a:off x="1032" y="2058"/>
                  <a:ext cx="732" cy="31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8" y="42"/>
                    </a:cxn>
                    <a:cxn ang="0">
                      <a:pos x="24" y="48"/>
                    </a:cxn>
                    <a:cxn ang="0">
                      <a:pos x="42" y="42"/>
                    </a:cxn>
                    <a:cxn ang="0">
                      <a:pos x="60" y="36"/>
                    </a:cxn>
                    <a:cxn ang="0">
                      <a:pos x="78" y="30"/>
                    </a:cxn>
                    <a:cxn ang="0">
                      <a:pos x="96" y="30"/>
                    </a:cxn>
                    <a:cxn ang="0">
                      <a:pos x="108" y="30"/>
                    </a:cxn>
                    <a:cxn ang="0">
                      <a:pos x="126" y="18"/>
                    </a:cxn>
                    <a:cxn ang="0">
                      <a:pos x="144" y="12"/>
                    </a:cxn>
                    <a:cxn ang="0">
                      <a:pos x="162" y="18"/>
                    </a:cxn>
                    <a:cxn ang="0">
                      <a:pos x="180" y="24"/>
                    </a:cxn>
                    <a:cxn ang="0">
                      <a:pos x="198" y="24"/>
                    </a:cxn>
                    <a:cxn ang="0">
                      <a:pos x="216" y="36"/>
                    </a:cxn>
                    <a:cxn ang="0">
                      <a:pos x="234" y="48"/>
                    </a:cxn>
                    <a:cxn ang="0">
                      <a:pos x="252" y="60"/>
                    </a:cxn>
                    <a:cxn ang="0">
                      <a:pos x="270" y="72"/>
                    </a:cxn>
                    <a:cxn ang="0">
                      <a:pos x="288" y="84"/>
                    </a:cxn>
                    <a:cxn ang="0">
                      <a:pos x="306" y="96"/>
                    </a:cxn>
                    <a:cxn ang="0">
                      <a:pos x="324" y="102"/>
                    </a:cxn>
                    <a:cxn ang="0">
                      <a:pos x="342" y="114"/>
                    </a:cxn>
                    <a:cxn ang="0">
                      <a:pos x="360" y="120"/>
                    </a:cxn>
                    <a:cxn ang="0">
                      <a:pos x="378" y="126"/>
                    </a:cxn>
                    <a:cxn ang="0">
                      <a:pos x="396" y="132"/>
                    </a:cxn>
                    <a:cxn ang="0">
                      <a:pos x="414" y="132"/>
                    </a:cxn>
                    <a:cxn ang="0">
                      <a:pos x="432" y="138"/>
                    </a:cxn>
                    <a:cxn ang="0">
                      <a:pos x="450" y="144"/>
                    </a:cxn>
                    <a:cxn ang="0">
                      <a:pos x="468" y="150"/>
                    </a:cxn>
                    <a:cxn ang="0">
                      <a:pos x="486" y="150"/>
                    </a:cxn>
                    <a:cxn ang="0">
                      <a:pos x="504" y="162"/>
                    </a:cxn>
                    <a:cxn ang="0">
                      <a:pos x="522" y="174"/>
                    </a:cxn>
                    <a:cxn ang="0">
                      <a:pos x="540" y="186"/>
                    </a:cxn>
                    <a:cxn ang="0">
                      <a:pos x="558" y="204"/>
                    </a:cxn>
                    <a:cxn ang="0">
                      <a:pos x="576" y="222"/>
                    </a:cxn>
                    <a:cxn ang="0">
                      <a:pos x="594" y="234"/>
                    </a:cxn>
                    <a:cxn ang="0">
                      <a:pos x="612" y="252"/>
                    </a:cxn>
                    <a:cxn ang="0">
                      <a:pos x="630" y="264"/>
                    </a:cxn>
                    <a:cxn ang="0">
                      <a:pos x="648" y="276"/>
                    </a:cxn>
                    <a:cxn ang="0">
                      <a:pos x="666" y="282"/>
                    </a:cxn>
                    <a:cxn ang="0">
                      <a:pos x="684" y="294"/>
                    </a:cxn>
                    <a:cxn ang="0">
                      <a:pos x="702" y="300"/>
                    </a:cxn>
                    <a:cxn ang="0">
                      <a:pos x="720" y="306"/>
                    </a:cxn>
                  </a:cxnLst>
                  <a:rect l="0" t="0" r="r" b="b"/>
                  <a:pathLst>
                    <a:path w="732" h="312">
                      <a:moveTo>
                        <a:pt x="0" y="24"/>
                      </a:moveTo>
                      <a:lnTo>
                        <a:pt x="0" y="90"/>
                      </a:lnTo>
                      <a:lnTo>
                        <a:pt x="0" y="0"/>
                      </a:lnTo>
                      <a:lnTo>
                        <a:pt x="6" y="6"/>
                      </a:lnTo>
                      <a:lnTo>
                        <a:pt x="6" y="30"/>
                      </a:lnTo>
                      <a:lnTo>
                        <a:pt x="18" y="42"/>
                      </a:lnTo>
                      <a:lnTo>
                        <a:pt x="12" y="42"/>
                      </a:lnTo>
                      <a:lnTo>
                        <a:pt x="18" y="42"/>
                      </a:lnTo>
                      <a:lnTo>
                        <a:pt x="24" y="48"/>
                      </a:lnTo>
                      <a:lnTo>
                        <a:pt x="30" y="42"/>
                      </a:lnTo>
                      <a:lnTo>
                        <a:pt x="36" y="48"/>
                      </a:lnTo>
                      <a:lnTo>
                        <a:pt x="42" y="42"/>
                      </a:lnTo>
                      <a:lnTo>
                        <a:pt x="48" y="36"/>
                      </a:lnTo>
                      <a:lnTo>
                        <a:pt x="54" y="36"/>
                      </a:lnTo>
                      <a:lnTo>
                        <a:pt x="60" y="36"/>
                      </a:lnTo>
                      <a:lnTo>
                        <a:pt x="66" y="30"/>
                      </a:lnTo>
                      <a:lnTo>
                        <a:pt x="72" y="30"/>
                      </a:lnTo>
                      <a:lnTo>
                        <a:pt x="78" y="30"/>
                      </a:lnTo>
                      <a:lnTo>
                        <a:pt x="84" y="30"/>
                      </a:lnTo>
                      <a:lnTo>
                        <a:pt x="90" y="30"/>
                      </a:lnTo>
                      <a:lnTo>
                        <a:pt x="96" y="30"/>
                      </a:lnTo>
                      <a:lnTo>
                        <a:pt x="108" y="30"/>
                      </a:lnTo>
                      <a:lnTo>
                        <a:pt x="102" y="30"/>
                      </a:lnTo>
                      <a:lnTo>
                        <a:pt x="108" y="30"/>
                      </a:lnTo>
                      <a:lnTo>
                        <a:pt x="114" y="24"/>
                      </a:lnTo>
                      <a:lnTo>
                        <a:pt x="120" y="18"/>
                      </a:lnTo>
                      <a:lnTo>
                        <a:pt x="126" y="18"/>
                      </a:lnTo>
                      <a:lnTo>
                        <a:pt x="132" y="12"/>
                      </a:lnTo>
                      <a:lnTo>
                        <a:pt x="138" y="12"/>
                      </a:lnTo>
                      <a:lnTo>
                        <a:pt x="144" y="12"/>
                      </a:lnTo>
                      <a:lnTo>
                        <a:pt x="150" y="18"/>
                      </a:lnTo>
                      <a:lnTo>
                        <a:pt x="156" y="18"/>
                      </a:lnTo>
                      <a:lnTo>
                        <a:pt x="162" y="18"/>
                      </a:lnTo>
                      <a:lnTo>
                        <a:pt x="168" y="24"/>
                      </a:lnTo>
                      <a:lnTo>
                        <a:pt x="174" y="24"/>
                      </a:lnTo>
                      <a:lnTo>
                        <a:pt x="180" y="24"/>
                      </a:lnTo>
                      <a:lnTo>
                        <a:pt x="186" y="24"/>
                      </a:lnTo>
                      <a:lnTo>
                        <a:pt x="192" y="24"/>
                      </a:lnTo>
                      <a:lnTo>
                        <a:pt x="198" y="24"/>
                      </a:lnTo>
                      <a:lnTo>
                        <a:pt x="204" y="30"/>
                      </a:lnTo>
                      <a:lnTo>
                        <a:pt x="210" y="30"/>
                      </a:lnTo>
                      <a:lnTo>
                        <a:pt x="216" y="36"/>
                      </a:lnTo>
                      <a:lnTo>
                        <a:pt x="222" y="36"/>
                      </a:lnTo>
                      <a:lnTo>
                        <a:pt x="228" y="42"/>
                      </a:lnTo>
                      <a:lnTo>
                        <a:pt x="234" y="48"/>
                      </a:lnTo>
                      <a:lnTo>
                        <a:pt x="240" y="54"/>
                      </a:lnTo>
                      <a:lnTo>
                        <a:pt x="246" y="60"/>
                      </a:lnTo>
                      <a:lnTo>
                        <a:pt x="252" y="60"/>
                      </a:lnTo>
                      <a:lnTo>
                        <a:pt x="258" y="66"/>
                      </a:lnTo>
                      <a:lnTo>
                        <a:pt x="264" y="66"/>
                      </a:lnTo>
                      <a:lnTo>
                        <a:pt x="270" y="72"/>
                      </a:lnTo>
                      <a:lnTo>
                        <a:pt x="276" y="78"/>
                      </a:lnTo>
                      <a:lnTo>
                        <a:pt x="282" y="78"/>
                      </a:lnTo>
                      <a:lnTo>
                        <a:pt x="288" y="84"/>
                      </a:lnTo>
                      <a:lnTo>
                        <a:pt x="294" y="90"/>
                      </a:lnTo>
                      <a:lnTo>
                        <a:pt x="300" y="90"/>
                      </a:lnTo>
                      <a:lnTo>
                        <a:pt x="306" y="96"/>
                      </a:lnTo>
                      <a:lnTo>
                        <a:pt x="312" y="102"/>
                      </a:lnTo>
                      <a:lnTo>
                        <a:pt x="318" y="102"/>
                      </a:lnTo>
                      <a:lnTo>
                        <a:pt x="324" y="102"/>
                      </a:lnTo>
                      <a:lnTo>
                        <a:pt x="330" y="108"/>
                      </a:lnTo>
                      <a:lnTo>
                        <a:pt x="336" y="108"/>
                      </a:lnTo>
                      <a:lnTo>
                        <a:pt x="342" y="114"/>
                      </a:lnTo>
                      <a:lnTo>
                        <a:pt x="348" y="114"/>
                      </a:lnTo>
                      <a:lnTo>
                        <a:pt x="354" y="114"/>
                      </a:lnTo>
                      <a:lnTo>
                        <a:pt x="360" y="120"/>
                      </a:lnTo>
                      <a:lnTo>
                        <a:pt x="366" y="120"/>
                      </a:lnTo>
                      <a:lnTo>
                        <a:pt x="372" y="126"/>
                      </a:lnTo>
                      <a:lnTo>
                        <a:pt x="378" y="126"/>
                      </a:lnTo>
                      <a:lnTo>
                        <a:pt x="384" y="132"/>
                      </a:lnTo>
                      <a:lnTo>
                        <a:pt x="390" y="132"/>
                      </a:lnTo>
                      <a:lnTo>
                        <a:pt x="396" y="132"/>
                      </a:lnTo>
                      <a:lnTo>
                        <a:pt x="402" y="132"/>
                      </a:lnTo>
                      <a:lnTo>
                        <a:pt x="408" y="132"/>
                      </a:lnTo>
                      <a:lnTo>
                        <a:pt x="414" y="132"/>
                      </a:lnTo>
                      <a:lnTo>
                        <a:pt x="420" y="138"/>
                      </a:lnTo>
                      <a:lnTo>
                        <a:pt x="426" y="138"/>
                      </a:lnTo>
                      <a:lnTo>
                        <a:pt x="432" y="138"/>
                      </a:lnTo>
                      <a:lnTo>
                        <a:pt x="438" y="138"/>
                      </a:lnTo>
                      <a:lnTo>
                        <a:pt x="444" y="144"/>
                      </a:lnTo>
                      <a:lnTo>
                        <a:pt x="450" y="144"/>
                      </a:lnTo>
                      <a:lnTo>
                        <a:pt x="456" y="144"/>
                      </a:lnTo>
                      <a:lnTo>
                        <a:pt x="462" y="144"/>
                      </a:lnTo>
                      <a:lnTo>
                        <a:pt x="468" y="150"/>
                      </a:lnTo>
                      <a:lnTo>
                        <a:pt x="474" y="150"/>
                      </a:lnTo>
                      <a:lnTo>
                        <a:pt x="480" y="150"/>
                      </a:lnTo>
                      <a:lnTo>
                        <a:pt x="486" y="150"/>
                      </a:lnTo>
                      <a:lnTo>
                        <a:pt x="492" y="156"/>
                      </a:lnTo>
                      <a:lnTo>
                        <a:pt x="498" y="156"/>
                      </a:lnTo>
                      <a:lnTo>
                        <a:pt x="504" y="162"/>
                      </a:lnTo>
                      <a:lnTo>
                        <a:pt x="510" y="168"/>
                      </a:lnTo>
                      <a:lnTo>
                        <a:pt x="516" y="168"/>
                      </a:lnTo>
                      <a:lnTo>
                        <a:pt x="522" y="174"/>
                      </a:lnTo>
                      <a:lnTo>
                        <a:pt x="528" y="180"/>
                      </a:lnTo>
                      <a:lnTo>
                        <a:pt x="534" y="180"/>
                      </a:lnTo>
                      <a:lnTo>
                        <a:pt x="540" y="186"/>
                      </a:lnTo>
                      <a:lnTo>
                        <a:pt x="546" y="192"/>
                      </a:lnTo>
                      <a:lnTo>
                        <a:pt x="552" y="198"/>
                      </a:lnTo>
                      <a:lnTo>
                        <a:pt x="558" y="204"/>
                      </a:lnTo>
                      <a:lnTo>
                        <a:pt x="564" y="210"/>
                      </a:lnTo>
                      <a:lnTo>
                        <a:pt x="570" y="216"/>
                      </a:lnTo>
                      <a:lnTo>
                        <a:pt x="576" y="222"/>
                      </a:lnTo>
                      <a:lnTo>
                        <a:pt x="582" y="228"/>
                      </a:lnTo>
                      <a:lnTo>
                        <a:pt x="588" y="228"/>
                      </a:lnTo>
                      <a:lnTo>
                        <a:pt x="594" y="234"/>
                      </a:lnTo>
                      <a:lnTo>
                        <a:pt x="600" y="240"/>
                      </a:lnTo>
                      <a:lnTo>
                        <a:pt x="606" y="246"/>
                      </a:lnTo>
                      <a:lnTo>
                        <a:pt x="612" y="252"/>
                      </a:lnTo>
                      <a:lnTo>
                        <a:pt x="618" y="252"/>
                      </a:lnTo>
                      <a:lnTo>
                        <a:pt x="624" y="258"/>
                      </a:lnTo>
                      <a:lnTo>
                        <a:pt x="630" y="264"/>
                      </a:lnTo>
                      <a:lnTo>
                        <a:pt x="636" y="264"/>
                      </a:lnTo>
                      <a:lnTo>
                        <a:pt x="642" y="270"/>
                      </a:lnTo>
                      <a:lnTo>
                        <a:pt x="648" y="276"/>
                      </a:lnTo>
                      <a:lnTo>
                        <a:pt x="654" y="276"/>
                      </a:lnTo>
                      <a:lnTo>
                        <a:pt x="660" y="282"/>
                      </a:lnTo>
                      <a:lnTo>
                        <a:pt x="666" y="282"/>
                      </a:lnTo>
                      <a:lnTo>
                        <a:pt x="672" y="288"/>
                      </a:lnTo>
                      <a:lnTo>
                        <a:pt x="678" y="288"/>
                      </a:lnTo>
                      <a:lnTo>
                        <a:pt x="684" y="294"/>
                      </a:lnTo>
                      <a:lnTo>
                        <a:pt x="690" y="294"/>
                      </a:lnTo>
                      <a:lnTo>
                        <a:pt x="696" y="300"/>
                      </a:lnTo>
                      <a:lnTo>
                        <a:pt x="702" y="300"/>
                      </a:lnTo>
                      <a:lnTo>
                        <a:pt x="708" y="306"/>
                      </a:lnTo>
                      <a:lnTo>
                        <a:pt x="714" y="306"/>
                      </a:lnTo>
                      <a:lnTo>
                        <a:pt x="720" y="306"/>
                      </a:lnTo>
                      <a:lnTo>
                        <a:pt x="726" y="312"/>
                      </a:lnTo>
                      <a:lnTo>
                        <a:pt x="732" y="312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53" name="Freeform 681"/>
                <p:cNvSpPr>
                  <a:spLocks/>
                </p:cNvSpPr>
                <p:nvPr/>
              </p:nvSpPr>
              <p:spPr bwMode="auto">
                <a:xfrm>
                  <a:off x="1764" y="2370"/>
                  <a:ext cx="762" cy="396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30" y="12"/>
                    </a:cxn>
                    <a:cxn ang="0">
                      <a:pos x="48" y="18"/>
                    </a:cxn>
                    <a:cxn ang="0">
                      <a:pos x="66" y="30"/>
                    </a:cxn>
                    <a:cxn ang="0">
                      <a:pos x="84" y="36"/>
                    </a:cxn>
                    <a:cxn ang="0">
                      <a:pos x="102" y="54"/>
                    </a:cxn>
                    <a:cxn ang="0">
                      <a:pos x="120" y="66"/>
                    </a:cxn>
                    <a:cxn ang="0">
                      <a:pos x="138" y="84"/>
                    </a:cxn>
                    <a:cxn ang="0">
                      <a:pos x="156" y="96"/>
                    </a:cxn>
                    <a:cxn ang="0">
                      <a:pos x="174" y="114"/>
                    </a:cxn>
                    <a:cxn ang="0">
                      <a:pos x="192" y="126"/>
                    </a:cxn>
                    <a:cxn ang="0">
                      <a:pos x="210" y="138"/>
                    </a:cxn>
                    <a:cxn ang="0">
                      <a:pos x="228" y="150"/>
                    </a:cxn>
                    <a:cxn ang="0">
                      <a:pos x="246" y="162"/>
                    </a:cxn>
                    <a:cxn ang="0">
                      <a:pos x="264" y="168"/>
                    </a:cxn>
                    <a:cxn ang="0">
                      <a:pos x="282" y="174"/>
                    </a:cxn>
                    <a:cxn ang="0">
                      <a:pos x="300" y="180"/>
                    </a:cxn>
                    <a:cxn ang="0">
                      <a:pos x="318" y="192"/>
                    </a:cxn>
                    <a:cxn ang="0">
                      <a:pos x="336" y="198"/>
                    </a:cxn>
                    <a:cxn ang="0">
                      <a:pos x="354" y="204"/>
                    </a:cxn>
                    <a:cxn ang="0">
                      <a:pos x="372" y="210"/>
                    </a:cxn>
                    <a:cxn ang="0">
                      <a:pos x="390" y="222"/>
                    </a:cxn>
                    <a:cxn ang="0">
                      <a:pos x="408" y="234"/>
                    </a:cxn>
                    <a:cxn ang="0">
                      <a:pos x="426" y="246"/>
                    </a:cxn>
                    <a:cxn ang="0">
                      <a:pos x="444" y="258"/>
                    </a:cxn>
                    <a:cxn ang="0">
                      <a:pos x="462" y="270"/>
                    </a:cxn>
                    <a:cxn ang="0">
                      <a:pos x="480" y="282"/>
                    </a:cxn>
                    <a:cxn ang="0">
                      <a:pos x="498" y="294"/>
                    </a:cxn>
                    <a:cxn ang="0">
                      <a:pos x="516" y="306"/>
                    </a:cxn>
                    <a:cxn ang="0">
                      <a:pos x="534" y="318"/>
                    </a:cxn>
                    <a:cxn ang="0">
                      <a:pos x="552" y="324"/>
                    </a:cxn>
                    <a:cxn ang="0">
                      <a:pos x="570" y="330"/>
                    </a:cxn>
                    <a:cxn ang="0">
                      <a:pos x="588" y="336"/>
                    </a:cxn>
                    <a:cxn ang="0">
                      <a:pos x="606" y="342"/>
                    </a:cxn>
                    <a:cxn ang="0">
                      <a:pos x="624" y="342"/>
                    </a:cxn>
                    <a:cxn ang="0">
                      <a:pos x="642" y="348"/>
                    </a:cxn>
                    <a:cxn ang="0">
                      <a:pos x="660" y="354"/>
                    </a:cxn>
                    <a:cxn ang="0">
                      <a:pos x="678" y="360"/>
                    </a:cxn>
                    <a:cxn ang="0">
                      <a:pos x="696" y="366"/>
                    </a:cxn>
                    <a:cxn ang="0">
                      <a:pos x="714" y="372"/>
                    </a:cxn>
                    <a:cxn ang="0">
                      <a:pos x="732" y="378"/>
                    </a:cxn>
                    <a:cxn ang="0">
                      <a:pos x="750" y="390"/>
                    </a:cxn>
                  </a:cxnLst>
                  <a:rect l="0" t="0" r="r" b="b"/>
                  <a:pathLst>
                    <a:path w="762" h="396">
                      <a:moveTo>
                        <a:pt x="0" y="0"/>
                      </a:moveTo>
                      <a:lnTo>
                        <a:pt x="6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24" y="12"/>
                      </a:lnTo>
                      <a:lnTo>
                        <a:pt x="30" y="12"/>
                      </a:lnTo>
                      <a:lnTo>
                        <a:pt x="36" y="12"/>
                      </a:lnTo>
                      <a:lnTo>
                        <a:pt x="42" y="18"/>
                      </a:lnTo>
                      <a:lnTo>
                        <a:pt x="48" y="18"/>
                      </a:lnTo>
                      <a:lnTo>
                        <a:pt x="54" y="24"/>
                      </a:lnTo>
                      <a:lnTo>
                        <a:pt x="60" y="24"/>
                      </a:lnTo>
                      <a:lnTo>
                        <a:pt x="66" y="30"/>
                      </a:lnTo>
                      <a:lnTo>
                        <a:pt x="72" y="30"/>
                      </a:lnTo>
                      <a:lnTo>
                        <a:pt x="78" y="36"/>
                      </a:lnTo>
                      <a:lnTo>
                        <a:pt x="84" y="36"/>
                      </a:lnTo>
                      <a:lnTo>
                        <a:pt x="90" y="42"/>
                      </a:lnTo>
                      <a:lnTo>
                        <a:pt x="96" y="48"/>
                      </a:lnTo>
                      <a:lnTo>
                        <a:pt x="102" y="54"/>
                      </a:lnTo>
                      <a:lnTo>
                        <a:pt x="108" y="54"/>
                      </a:lnTo>
                      <a:lnTo>
                        <a:pt x="114" y="60"/>
                      </a:lnTo>
                      <a:lnTo>
                        <a:pt x="120" y="66"/>
                      </a:lnTo>
                      <a:lnTo>
                        <a:pt x="126" y="72"/>
                      </a:lnTo>
                      <a:lnTo>
                        <a:pt x="132" y="78"/>
                      </a:lnTo>
                      <a:lnTo>
                        <a:pt x="138" y="84"/>
                      </a:lnTo>
                      <a:lnTo>
                        <a:pt x="144" y="90"/>
                      </a:lnTo>
                      <a:lnTo>
                        <a:pt x="150" y="90"/>
                      </a:lnTo>
                      <a:lnTo>
                        <a:pt x="156" y="96"/>
                      </a:lnTo>
                      <a:lnTo>
                        <a:pt x="162" y="102"/>
                      </a:lnTo>
                      <a:lnTo>
                        <a:pt x="168" y="108"/>
                      </a:lnTo>
                      <a:lnTo>
                        <a:pt x="174" y="114"/>
                      </a:lnTo>
                      <a:lnTo>
                        <a:pt x="180" y="120"/>
                      </a:lnTo>
                      <a:lnTo>
                        <a:pt x="186" y="126"/>
                      </a:lnTo>
                      <a:lnTo>
                        <a:pt x="192" y="126"/>
                      </a:lnTo>
                      <a:lnTo>
                        <a:pt x="198" y="132"/>
                      </a:lnTo>
                      <a:lnTo>
                        <a:pt x="204" y="138"/>
                      </a:lnTo>
                      <a:lnTo>
                        <a:pt x="210" y="138"/>
                      </a:lnTo>
                      <a:lnTo>
                        <a:pt x="216" y="144"/>
                      </a:lnTo>
                      <a:lnTo>
                        <a:pt x="222" y="150"/>
                      </a:lnTo>
                      <a:lnTo>
                        <a:pt x="228" y="150"/>
                      </a:lnTo>
                      <a:lnTo>
                        <a:pt x="234" y="156"/>
                      </a:lnTo>
                      <a:lnTo>
                        <a:pt x="240" y="156"/>
                      </a:lnTo>
                      <a:lnTo>
                        <a:pt x="246" y="162"/>
                      </a:lnTo>
                      <a:lnTo>
                        <a:pt x="252" y="162"/>
                      </a:lnTo>
                      <a:lnTo>
                        <a:pt x="258" y="168"/>
                      </a:lnTo>
                      <a:lnTo>
                        <a:pt x="264" y="168"/>
                      </a:lnTo>
                      <a:lnTo>
                        <a:pt x="270" y="174"/>
                      </a:lnTo>
                      <a:lnTo>
                        <a:pt x="276" y="174"/>
                      </a:lnTo>
                      <a:lnTo>
                        <a:pt x="282" y="174"/>
                      </a:lnTo>
                      <a:lnTo>
                        <a:pt x="288" y="180"/>
                      </a:lnTo>
                      <a:lnTo>
                        <a:pt x="294" y="180"/>
                      </a:lnTo>
                      <a:lnTo>
                        <a:pt x="300" y="180"/>
                      </a:lnTo>
                      <a:lnTo>
                        <a:pt x="306" y="186"/>
                      </a:lnTo>
                      <a:lnTo>
                        <a:pt x="312" y="186"/>
                      </a:lnTo>
                      <a:lnTo>
                        <a:pt x="318" y="192"/>
                      </a:lnTo>
                      <a:lnTo>
                        <a:pt x="324" y="192"/>
                      </a:lnTo>
                      <a:lnTo>
                        <a:pt x="330" y="192"/>
                      </a:lnTo>
                      <a:lnTo>
                        <a:pt x="336" y="198"/>
                      </a:lnTo>
                      <a:lnTo>
                        <a:pt x="342" y="198"/>
                      </a:lnTo>
                      <a:lnTo>
                        <a:pt x="348" y="204"/>
                      </a:lnTo>
                      <a:lnTo>
                        <a:pt x="354" y="204"/>
                      </a:lnTo>
                      <a:lnTo>
                        <a:pt x="360" y="204"/>
                      </a:lnTo>
                      <a:lnTo>
                        <a:pt x="366" y="210"/>
                      </a:lnTo>
                      <a:lnTo>
                        <a:pt x="372" y="210"/>
                      </a:lnTo>
                      <a:lnTo>
                        <a:pt x="378" y="216"/>
                      </a:lnTo>
                      <a:lnTo>
                        <a:pt x="384" y="216"/>
                      </a:lnTo>
                      <a:lnTo>
                        <a:pt x="390" y="222"/>
                      </a:lnTo>
                      <a:lnTo>
                        <a:pt x="396" y="222"/>
                      </a:lnTo>
                      <a:lnTo>
                        <a:pt x="402" y="228"/>
                      </a:lnTo>
                      <a:lnTo>
                        <a:pt x="408" y="234"/>
                      </a:lnTo>
                      <a:lnTo>
                        <a:pt x="414" y="234"/>
                      </a:lnTo>
                      <a:lnTo>
                        <a:pt x="420" y="240"/>
                      </a:lnTo>
                      <a:lnTo>
                        <a:pt x="426" y="246"/>
                      </a:lnTo>
                      <a:lnTo>
                        <a:pt x="432" y="246"/>
                      </a:lnTo>
                      <a:lnTo>
                        <a:pt x="438" y="252"/>
                      </a:lnTo>
                      <a:lnTo>
                        <a:pt x="444" y="258"/>
                      </a:lnTo>
                      <a:lnTo>
                        <a:pt x="450" y="258"/>
                      </a:lnTo>
                      <a:lnTo>
                        <a:pt x="456" y="264"/>
                      </a:lnTo>
                      <a:lnTo>
                        <a:pt x="462" y="270"/>
                      </a:lnTo>
                      <a:lnTo>
                        <a:pt x="468" y="276"/>
                      </a:lnTo>
                      <a:lnTo>
                        <a:pt x="474" y="276"/>
                      </a:lnTo>
                      <a:lnTo>
                        <a:pt x="480" y="282"/>
                      </a:lnTo>
                      <a:lnTo>
                        <a:pt x="486" y="288"/>
                      </a:lnTo>
                      <a:lnTo>
                        <a:pt x="492" y="294"/>
                      </a:lnTo>
                      <a:lnTo>
                        <a:pt x="498" y="294"/>
                      </a:lnTo>
                      <a:lnTo>
                        <a:pt x="504" y="300"/>
                      </a:lnTo>
                      <a:lnTo>
                        <a:pt x="510" y="300"/>
                      </a:lnTo>
                      <a:lnTo>
                        <a:pt x="516" y="306"/>
                      </a:lnTo>
                      <a:lnTo>
                        <a:pt x="522" y="312"/>
                      </a:lnTo>
                      <a:lnTo>
                        <a:pt x="528" y="312"/>
                      </a:lnTo>
                      <a:lnTo>
                        <a:pt x="534" y="318"/>
                      </a:lnTo>
                      <a:lnTo>
                        <a:pt x="540" y="318"/>
                      </a:lnTo>
                      <a:lnTo>
                        <a:pt x="546" y="324"/>
                      </a:lnTo>
                      <a:lnTo>
                        <a:pt x="552" y="324"/>
                      </a:lnTo>
                      <a:lnTo>
                        <a:pt x="558" y="324"/>
                      </a:lnTo>
                      <a:lnTo>
                        <a:pt x="564" y="330"/>
                      </a:lnTo>
                      <a:lnTo>
                        <a:pt x="570" y="330"/>
                      </a:lnTo>
                      <a:lnTo>
                        <a:pt x="576" y="330"/>
                      </a:lnTo>
                      <a:lnTo>
                        <a:pt x="582" y="336"/>
                      </a:lnTo>
                      <a:lnTo>
                        <a:pt x="588" y="336"/>
                      </a:lnTo>
                      <a:lnTo>
                        <a:pt x="594" y="336"/>
                      </a:lnTo>
                      <a:lnTo>
                        <a:pt x="600" y="336"/>
                      </a:lnTo>
                      <a:lnTo>
                        <a:pt x="606" y="342"/>
                      </a:lnTo>
                      <a:lnTo>
                        <a:pt x="612" y="342"/>
                      </a:lnTo>
                      <a:lnTo>
                        <a:pt x="618" y="342"/>
                      </a:lnTo>
                      <a:lnTo>
                        <a:pt x="624" y="342"/>
                      </a:lnTo>
                      <a:lnTo>
                        <a:pt x="630" y="342"/>
                      </a:lnTo>
                      <a:lnTo>
                        <a:pt x="636" y="348"/>
                      </a:lnTo>
                      <a:lnTo>
                        <a:pt x="642" y="348"/>
                      </a:lnTo>
                      <a:lnTo>
                        <a:pt x="648" y="348"/>
                      </a:lnTo>
                      <a:lnTo>
                        <a:pt x="654" y="348"/>
                      </a:lnTo>
                      <a:lnTo>
                        <a:pt x="660" y="354"/>
                      </a:lnTo>
                      <a:lnTo>
                        <a:pt x="666" y="354"/>
                      </a:lnTo>
                      <a:lnTo>
                        <a:pt x="672" y="354"/>
                      </a:lnTo>
                      <a:lnTo>
                        <a:pt x="678" y="360"/>
                      </a:lnTo>
                      <a:lnTo>
                        <a:pt x="684" y="360"/>
                      </a:lnTo>
                      <a:lnTo>
                        <a:pt x="690" y="360"/>
                      </a:lnTo>
                      <a:lnTo>
                        <a:pt x="696" y="366"/>
                      </a:lnTo>
                      <a:lnTo>
                        <a:pt x="702" y="366"/>
                      </a:lnTo>
                      <a:lnTo>
                        <a:pt x="708" y="366"/>
                      </a:lnTo>
                      <a:lnTo>
                        <a:pt x="714" y="372"/>
                      </a:lnTo>
                      <a:lnTo>
                        <a:pt x="720" y="372"/>
                      </a:lnTo>
                      <a:lnTo>
                        <a:pt x="726" y="378"/>
                      </a:lnTo>
                      <a:lnTo>
                        <a:pt x="732" y="378"/>
                      </a:lnTo>
                      <a:lnTo>
                        <a:pt x="738" y="384"/>
                      </a:lnTo>
                      <a:lnTo>
                        <a:pt x="744" y="384"/>
                      </a:lnTo>
                      <a:lnTo>
                        <a:pt x="750" y="390"/>
                      </a:lnTo>
                      <a:lnTo>
                        <a:pt x="756" y="390"/>
                      </a:lnTo>
                      <a:lnTo>
                        <a:pt x="762" y="396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54" name="Freeform 682"/>
                <p:cNvSpPr>
                  <a:spLocks/>
                </p:cNvSpPr>
                <p:nvPr/>
              </p:nvSpPr>
              <p:spPr bwMode="auto">
                <a:xfrm>
                  <a:off x="2526" y="2766"/>
                  <a:ext cx="762" cy="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30" y="12"/>
                    </a:cxn>
                    <a:cxn ang="0">
                      <a:pos x="48" y="18"/>
                    </a:cxn>
                    <a:cxn ang="0">
                      <a:pos x="66" y="24"/>
                    </a:cxn>
                    <a:cxn ang="0">
                      <a:pos x="84" y="30"/>
                    </a:cxn>
                    <a:cxn ang="0">
                      <a:pos x="102" y="36"/>
                    </a:cxn>
                    <a:cxn ang="0">
                      <a:pos x="120" y="36"/>
                    </a:cxn>
                    <a:cxn ang="0">
                      <a:pos x="138" y="36"/>
                    </a:cxn>
                    <a:cxn ang="0">
                      <a:pos x="156" y="36"/>
                    </a:cxn>
                    <a:cxn ang="0">
                      <a:pos x="174" y="36"/>
                    </a:cxn>
                    <a:cxn ang="0">
                      <a:pos x="192" y="36"/>
                    </a:cxn>
                    <a:cxn ang="0">
                      <a:pos x="210" y="36"/>
                    </a:cxn>
                    <a:cxn ang="0">
                      <a:pos x="228" y="36"/>
                    </a:cxn>
                    <a:cxn ang="0">
                      <a:pos x="246" y="42"/>
                    </a:cxn>
                    <a:cxn ang="0">
                      <a:pos x="264" y="42"/>
                    </a:cxn>
                    <a:cxn ang="0">
                      <a:pos x="282" y="48"/>
                    </a:cxn>
                    <a:cxn ang="0">
                      <a:pos x="300" y="48"/>
                    </a:cxn>
                    <a:cxn ang="0">
                      <a:pos x="318" y="48"/>
                    </a:cxn>
                    <a:cxn ang="0">
                      <a:pos x="336" y="48"/>
                    </a:cxn>
                    <a:cxn ang="0">
                      <a:pos x="354" y="48"/>
                    </a:cxn>
                    <a:cxn ang="0">
                      <a:pos x="372" y="54"/>
                    </a:cxn>
                    <a:cxn ang="0">
                      <a:pos x="390" y="48"/>
                    </a:cxn>
                    <a:cxn ang="0">
                      <a:pos x="408" y="48"/>
                    </a:cxn>
                    <a:cxn ang="0">
                      <a:pos x="426" y="48"/>
                    </a:cxn>
                    <a:cxn ang="0">
                      <a:pos x="444" y="48"/>
                    </a:cxn>
                    <a:cxn ang="0">
                      <a:pos x="462" y="48"/>
                    </a:cxn>
                    <a:cxn ang="0">
                      <a:pos x="480" y="48"/>
                    </a:cxn>
                    <a:cxn ang="0">
                      <a:pos x="498" y="48"/>
                    </a:cxn>
                    <a:cxn ang="0">
                      <a:pos x="516" y="48"/>
                    </a:cxn>
                    <a:cxn ang="0">
                      <a:pos x="534" y="48"/>
                    </a:cxn>
                    <a:cxn ang="0">
                      <a:pos x="552" y="48"/>
                    </a:cxn>
                    <a:cxn ang="0">
                      <a:pos x="570" y="48"/>
                    </a:cxn>
                    <a:cxn ang="0">
                      <a:pos x="588" y="48"/>
                    </a:cxn>
                    <a:cxn ang="0">
                      <a:pos x="606" y="48"/>
                    </a:cxn>
                    <a:cxn ang="0">
                      <a:pos x="624" y="48"/>
                    </a:cxn>
                    <a:cxn ang="0">
                      <a:pos x="642" y="48"/>
                    </a:cxn>
                    <a:cxn ang="0">
                      <a:pos x="660" y="48"/>
                    </a:cxn>
                    <a:cxn ang="0">
                      <a:pos x="678" y="48"/>
                    </a:cxn>
                    <a:cxn ang="0">
                      <a:pos x="696" y="48"/>
                    </a:cxn>
                    <a:cxn ang="0">
                      <a:pos x="714" y="48"/>
                    </a:cxn>
                    <a:cxn ang="0">
                      <a:pos x="732" y="48"/>
                    </a:cxn>
                    <a:cxn ang="0">
                      <a:pos x="750" y="48"/>
                    </a:cxn>
                  </a:cxnLst>
                  <a:rect l="0" t="0" r="r" b="b"/>
                  <a:pathLst>
                    <a:path w="762" h="54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24" y="12"/>
                      </a:lnTo>
                      <a:lnTo>
                        <a:pt x="30" y="12"/>
                      </a:lnTo>
                      <a:lnTo>
                        <a:pt x="36" y="12"/>
                      </a:lnTo>
                      <a:lnTo>
                        <a:pt x="42" y="18"/>
                      </a:lnTo>
                      <a:lnTo>
                        <a:pt x="48" y="18"/>
                      </a:lnTo>
                      <a:lnTo>
                        <a:pt x="54" y="24"/>
                      </a:lnTo>
                      <a:lnTo>
                        <a:pt x="60" y="24"/>
                      </a:lnTo>
                      <a:lnTo>
                        <a:pt x="66" y="24"/>
                      </a:lnTo>
                      <a:lnTo>
                        <a:pt x="72" y="24"/>
                      </a:lnTo>
                      <a:lnTo>
                        <a:pt x="78" y="30"/>
                      </a:lnTo>
                      <a:lnTo>
                        <a:pt x="84" y="30"/>
                      </a:lnTo>
                      <a:lnTo>
                        <a:pt x="90" y="30"/>
                      </a:lnTo>
                      <a:lnTo>
                        <a:pt x="96" y="30"/>
                      </a:lnTo>
                      <a:lnTo>
                        <a:pt x="102" y="36"/>
                      </a:lnTo>
                      <a:lnTo>
                        <a:pt x="108" y="36"/>
                      </a:lnTo>
                      <a:lnTo>
                        <a:pt x="114" y="36"/>
                      </a:lnTo>
                      <a:lnTo>
                        <a:pt x="120" y="36"/>
                      </a:lnTo>
                      <a:lnTo>
                        <a:pt x="126" y="36"/>
                      </a:lnTo>
                      <a:lnTo>
                        <a:pt x="132" y="36"/>
                      </a:lnTo>
                      <a:lnTo>
                        <a:pt x="138" y="36"/>
                      </a:lnTo>
                      <a:lnTo>
                        <a:pt x="144" y="36"/>
                      </a:lnTo>
                      <a:lnTo>
                        <a:pt x="150" y="36"/>
                      </a:lnTo>
                      <a:lnTo>
                        <a:pt x="156" y="36"/>
                      </a:lnTo>
                      <a:lnTo>
                        <a:pt x="162" y="36"/>
                      </a:lnTo>
                      <a:lnTo>
                        <a:pt x="168" y="36"/>
                      </a:lnTo>
                      <a:lnTo>
                        <a:pt x="174" y="36"/>
                      </a:lnTo>
                      <a:lnTo>
                        <a:pt x="180" y="36"/>
                      </a:lnTo>
                      <a:lnTo>
                        <a:pt x="186" y="36"/>
                      </a:lnTo>
                      <a:lnTo>
                        <a:pt x="192" y="36"/>
                      </a:lnTo>
                      <a:lnTo>
                        <a:pt x="198" y="36"/>
                      </a:lnTo>
                      <a:lnTo>
                        <a:pt x="204" y="36"/>
                      </a:lnTo>
                      <a:lnTo>
                        <a:pt x="210" y="36"/>
                      </a:lnTo>
                      <a:lnTo>
                        <a:pt x="216" y="36"/>
                      </a:lnTo>
                      <a:lnTo>
                        <a:pt x="222" y="36"/>
                      </a:lnTo>
                      <a:lnTo>
                        <a:pt x="228" y="36"/>
                      </a:lnTo>
                      <a:lnTo>
                        <a:pt x="234" y="36"/>
                      </a:lnTo>
                      <a:lnTo>
                        <a:pt x="240" y="42"/>
                      </a:lnTo>
                      <a:lnTo>
                        <a:pt x="246" y="42"/>
                      </a:lnTo>
                      <a:lnTo>
                        <a:pt x="252" y="42"/>
                      </a:lnTo>
                      <a:lnTo>
                        <a:pt x="258" y="42"/>
                      </a:lnTo>
                      <a:lnTo>
                        <a:pt x="264" y="42"/>
                      </a:lnTo>
                      <a:lnTo>
                        <a:pt x="270" y="42"/>
                      </a:lnTo>
                      <a:lnTo>
                        <a:pt x="276" y="42"/>
                      </a:lnTo>
                      <a:lnTo>
                        <a:pt x="282" y="48"/>
                      </a:lnTo>
                      <a:lnTo>
                        <a:pt x="288" y="48"/>
                      </a:lnTo>
                      <a:lnTo>
                        <a:pt x="294" y="48"/>
                      </a:lnTo>
                      <a:lnTo>
                        <a:pt x="300" y="48"/>
                      </a:lnTo>
                      <a:lnTo>
                        <a:pt x="306" y="48"/>
                      </a:lnTo>
                      <a:lnTo>
                        <a:pt x="312" y="48"/>
                      </a:lnTo>
                      <a:lnTo>
                        <a:pt x="318" y="48"/>
                      </a:lnTo>
                      <a:lnTo>
                        <a:pt x="324" y="48"/>
                      </a:lnTo>
                      <a:lnTo>
                        <a:pt x="330" y="48"/>
                      </a:lnTo>
                      <a:lnTo>
                        <a:pt x="336" y="48"/>
                      </a:lnTo>
                      <a:lnTo>
                        <a:pt x="342" y="48"/>
                      </a:lnTo>
                      <a:lnTo>
                        <a:pt x="348" y="48"/>
                      </a:lnTo>
                      <a:lnTo>
                        <a:pt x="354" y="48"/>
                      </a:lnTo>
                      <a:lnTo>
                        <a:pt x="360" y="48"/>
                      </a:lnTo>
                      <a:lnTo>
                        <a:pt x="366" y="48"/>
                      </a:lnTo>
                      <a:lnTo>
                        <a:pt x="372" y="54"/>
                      </a:lnTo>
                      <a:lnTo>
                        <a:pt x="378" y="54"/>
                      </a:lnTo>
                      <a:lnTo>
                        <a:pt x="384" y="54"/>
                      </a:lnTo>
                      <a:lnTo>
                        <a:pt x="390" y="48"/>
                      </a:lnTo>
                      <a:lnTo>
                        <a:pt x="396" y="48"/>
                      </a:lnTo>
                      <a:lnTo>
                        <a:pt x="402" y="48"/>
                      </a:lnTo>
                      <a:lnTo>
                        <a:pt x="408" y="48"/>
                      </a:lnTo>
                      <a:lnTo>
                        <a:pt x="414" y="48"/>
                      </a:lnTo>
                      <a:lnTo>
                        <a:pt x="420" y="48"/>
                      </a:lnTo>
                      <a:lnTo>
                        <a:pt x="426" y="48"/>
                      </a:lnTo>
                      <a:lnTo>
                        <a:pt x="432" y="48"/>
                      </a:lnTo>
                      <a:lnTo>
                        <a:pt x="438" y="48"/>
                      </a:lnTo>
                      <a:lnTo>
                        <a:pt x="444" y="48"/>
                      </a:lnTo>
                      <a:lnTo>
                        <a:pt x="450" y="48"/>
                      </a:lnTo>
                      <a:lnTo>
                        <a:pt x="456" y="48"/>
                      </a:lnTo>
                      <a:lnTo>
                        <a:pt x="462" y="48"/>
                      </a:lnTo>
                      <a:lnTo>
                        <a:pt x="468" y="48"/>
                      </a:lnTo>
                      <a:lnTo>
                        <a:pt x="474" y="48"/>
                      </a:lnTo>
                      <a:lnTo>
                        <a:pt x="480" y="48"/>
                      </a:lnTo>
                      <a:lnTo>
                        <a:pt x="486" y="48"/>
                      </a:lnTo>
                      <a:lnTo>
                        <a:pt x="492" y="48"/>
                      </a:lnTo>
                      <a:lnTo>
                        <a:pt x="498" y="48"/>
                      </a:lnTo>
                      <a:lnTo>
                        <a:pt x="504" y="48"/>
                      </a:lnTo>
                      <a:lnTo>
                        <a:pt x="510" y="48"/>
                      </a:lnTo>
                      <a:lnTo>
                        <a:pt x="516" y="48"/>
                      </a:lnTo>
                      <a:lnTo>
                        <a:pt x="522" y="48"/>
                      </a:lnTo>
                      <a:lnTo>
                        <a:pt x="528" y="48"/>
                      </a:lnTo>
                      <a:lnTo>
                        <a:pt x="534" y="48"/>
                      </a:lnTo>
                      <a:lnTo>
                        <a:pt x="540" y="48"/>
                      </a:lnTo>
                      <a:lnTo>
                        <a:pt x="546" y="48"/>
                      </a:lnTo>
                      <a:lnTo>
                        <a:pt x="552" y="48"/>
                      </a:lnTo>
                      <a:lnTo>
                        <a:pt x="558" y="48"/>
                      </a:lnTo>
                      <a:lnTo>
                        <a:pt x="564" y="48"/>
                      </a:lnTo>
                      <a:lnTo>
                        <a:pt x="570" y="48"/>
                      </a:lnTo>
                      <a:lnTo>
                        <a:pt x="576" y="48"/>
                      </a:lnTo>
                      <a:lnTo>
                        <a:pt x="582" y="48"/>
                      </a:lnTo>
                      <a:lnTo>
                        <a:pt x="588" y="48"/>
                      </a:lnTo>
                      <a:lnTo>
                        <a:pt x="594" y="48"/>
                      </a:lnTo>
                      <a:lnTo>
                        <a:pt x="600" y="48"/>
                      </a:lnTo>
                      <a:lnTo>
                        <a:pt x="606" y="48"/>
                      </a:lnTo>
                      <a:lnTo>
                        <a:pt x="612" y="48"/>
                      </a:lnTo>
                      <a:lnTo>
                        <a:pt x="618" y="48"/>
                      </a:lnTo>
                      <a:lnTo>
                        <a:pt x="624" y="48"/>
                      </a:lnTo>
                      <a:lnTo>
                        <a:pt x="630" y="48"/>
                      </a:lnTo>
                      <a:lnTo>
                        <a:pt x="636" y="48"/>
                      </a:lnTo>
                      <a:lnTo>
                        <a:pt x="642" y="48"/>
                      </a:lnTo>
                      <a:lnTo>
                        <a:pt x="648" y="48"/>
                      </a:lnTo>
                      <a:lnTo>
                        <a:pt x="654" y="48"/>
                      </a:lnTo>
                      <a:lnTo>
                        <a:pt x="660" y="48"/>
                      </a:lnTo>
                      <a:lnTo>
                        <a:pt x="666" y="48"/>
                      </a:lnTo>
                      <a:lnTo>
                        <a:pt x="672" y="48"/>
                      </a:lnTo>
                      <a:lnTo>
                        <a:pt x="678" y="48"/>
                      </a:lnTo>
                      <a:lnTo>
                        <a:pt x="684" y="48"/>
                      </a:lnTo>
                      <a:lnTo>
                        <a:pt x="690" y="48"/>
                      </a:lnTo>
                      <a:lnTo>
                        <a:pt x="696" y="48"/>
                      </a:lnTo>
                      <a:lnTo>
                        <a:pt x="702" y="48"/>
                      </a:lnTo>
                      <a:lnTo>
                        <a:pt x="708" y="48"/>
                      </a:lnTo>
                      <a:lnTo>
                        <a:pt x="714" y="48"/>
                      </a:lnTo>
                      <a:lnTo>
                        <a:pt x="720" y="48"/>
                      </a:lnTo>
                      <a:lnTo>
                        <a:pt x="726" y="48"/>
                      </a:lnTo>
                      <a:lnTo>
                        <a:pt x="732" y="48"/>
                      </a:lnTo>
                      <a:lnTo>
                        <a:pt x="738" y="48"/>
                      </a:lnTo>
                      <a:lnTo>
                        <a:pt x="744" y="48"/>
                      </a:lnTo>
                      <a:lnTo>
                        <a:pt x="750" y="48"/>
                      </a:lnTo>
                      <a:lnTo>
                        <a:pt x="756" y="48"/>
                      </a:lnTo>
                      <a:lnTo>
                        <a:pt x="762" y="48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55" name="Freeform 683"/>
                <p:cNvSpPr>
                  <a:spLocks/>
                </p:cNvSpPr>
                <p:nvPr/>
              </p:nvSpPr>
              <p:spPr bwMode="auto">
                <a:xfrm>
                  <a:off x="3288" y="2814"/>
                  <a:ext cx="444" cy="6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6"/>
                    </a:cxn>
                    <a:cxn ang="0">
                      <a:pos x="246" y="6"/>
                    </a:cxn>
                    <a:cxn ang="0">
                      <a:pos x="258" y="6"/>
                    </a:cxn>
                    <a:cxn ang="0">
                      <a:pos x="270" y="6"/>
                    </a:cxn>
                    <a:cxn ang="0">
                      <a:pos x="282" y="6"/>
                    </a:cxn>
                    <a:cxn ang="0">
                      <a:pos x="294" y="6"/>
                    </a:cxn>
                    <a:cxn ang="0">
                      <a:pos x="306" y="6"/>
                    </a:cxn>
                    <a:cxn ang="0">
                      <a:pos x="318" y="6"/>
                    </a:cxn>
                    <a:cxn ang="0">
                      <a:pos x="330" y="6"/>
                    </a:cxn>
                    <a:cxn ang="0">
                      <a:pos x="342" y="6"/>
                    </a:cxn>
                    <a:cxn ang="0">
                      <a:pos x="354" y="6"/>
                    </a:cxn>
                    <a:cxn ang="0">
                      <a:pos x="366" y="6"/>
                    </a:cxn>
                    <a:cxn ang="0">
                      <a:pos x="378" y="6"/>
                    </a:cxn>
                    <a:cxn ang="0">
                      <a:pos x="390" y="6"/>
                    </a:cxn>
                    <a:cxn ang="0">
                      <a:pos x="402" y="6"/>
                    </a:cxn>
                    <a:cxn ang="0">
                      <a:pos x="414" y="6"/>
                    </a:cxn>
                    <a:cxn ang="0">
                      <a:pos x="426" y="6"/>
                    </a:cxn>
                    <a:cxn ang="0">
                      <a:pos x="438" y="6"/>
                    </a:cxn>
                  </a:cxnLst>
                  <a:rect l="0" t="0" r="r" b="b"/>
                  <a:pathLst>
                    <a:path w="444" h="6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6"/>
                      </a:lnTo>
                      <a:lnTo>
                        <a:pt x="234" y="6"/>
                      </a:lnTo>
                      <a:lnTo>
                        <a:pt x="240" y="6"/>
                      </a:lnTo>
                      <a:lnTo>
                        <a:pt x="246" y="6"/>
                      </a:lnTo>
                      <a:lnTo>
                        <a:pt x="252" y="6"/>
                      </a:lnTo>
                      <a:lnTo>
                        <a:pt x="258" y="6"/>
                      </a:lnTo>
                      <a:lnTo>
                        <a:pt x="264" y="6"/>
                      </a:lnTo>
                      <a:lnTo>
                        <a:pt x="270" y="6"/>
                      </a:lnTo>
                      <a:lnTo>
                        <a:pt x="276" y="6"/>
                      </a:lnTo>
                      <a:lnTo>
                        <a:pt x="282" y="6"/>
                      </a:lnTo>
                      <a:lnTo>
                        <a:pt x="288" y="6"/>
                      </a:lnTo>
                      <a:lnTo>
                        <a:pt x="294" y="6"/>
                      </a:lnTo>
                      <a:lnTo>
                        <a:pt x="300" y="6"/>
                      </a:lnTo>
                      <a:lnTo>
                        <a:pt x="306" y="6"/>
                      </a:lnTo>
                      <a:lnTo>
                        <a:pt x="312" y="6"/>
                      </a:lnTo>
                      <a:lnTo>
                        <a:pt x="318" y="6"/>
                      </a:lnTo>
                      <a:lnTo>
                        <a:pt x="324" y="6"/>
                      </a:lnTo>
                      <a:lnTo>
                        <a:pt x="330" y="6"/>
                      </a:lnTo>
                      <a:lnTo>
                        <a:pt x="336" y="6"/>
                      </a:lnTo>
                      <a:lnTo>
                        <a:pt x="342" y="6"/>
                      </a:lnTo>
                      <a:lnTo>
                        <a:pt x="348" y="6"/>
                      </a:lnTo>
                      <a:lnTo>
                        <a:pt x="354" y="6"/>
                      </a:lnTo>
                      <a:lnTo>
                        <a:pt x="360" y="6"/>
                      </a:lnTo>
                      <a:lnTo>
                        <a:pt x="366" y="6"/>
                      </a:lnTo>
                      <a:lnTo>
                        <a:pt x="372" y="6"/>
                      </a:lnTo>
                      <a:lnTo>
                        <a:pt x="378" y="6"/>
                      </a:lnTo>
                      <a:lnTo>
                        <a:pt x="384" y="6"/>
                      </a:lnTo>
                      <a:lnTo>
                        <a:pt x="390" y="6"/>
                      </a:lnTo>
                      <a:lnTo>
                        <a:pt x="396" y="6"/>
                      </a:lnTo>
                      <a:lnTo>
                        <a:pt x="402" y="6"/>
                      </a:lnTo>
                      <a:lnTo>
                        <a:pt x="408" y="6"/>
                      </a:lnTo>
                      <a:lnTo>
                        <a:pt x="414" y="6"/>
                      </a:lnTo>
                      <a:lnTo>
                        <a:pt x="420" y="6"/>
                      </a:lnTo>
                      <a:lnTo>
                        <a:pt x="426" y="6"/>
                      </a:lnTo>
                      <a:lnTo>
                        <a:pt x="432" y="6"/>
                      </a:lnTo>
                      <a:lnTo>
                        <a:pt x="438" y="6"/>
                      </a:lnTo>
                      <a:lnTo>
                        <a:pt x="444" y="6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56" name="Freeform 684"/>
                <p:cNvSpPr>
                  <a:spLocks/>
                </p:cNvSpPr>
                <p:nvPr/>
              </p:nvSpPr>
              <p:spPr bwMode="auto">
                <a:xfrm>
                  <a:off x="1032" y="2034"/>
                  <a:ext cx="714" cy="306"/>
                </a:xfrm>
                <a:custGeom>
                  <a:avLst/>
                  <a:gdLst/>
                  <a:ahLst/>
                  <a:cxnLst>
                    <a:cxn ang="0">
                      <a:pos x="0" y="48"/>
                    </a:cxn>
                    <a:cxn ang="0">
                      <a:pos x="6" y="48"/>
                    </a:cxn>
                    <a:cxn ang="0">
                      <a:pos x="24" y="54"/>
                    </a:cxn>
                    <a:cxn ang="0">
                      <a:pos x="30" y="48"/>
                    </a:cxn>
                    <a:cxn ang="0">
                      <a:pos x="36" y="42"/>
                    </a:cxn>
                    <a:cxn ang="0">
                      <a:pos x="54" y="24"/>
                    </a:cxn>
                    <a:cxn ang="0">
                      <a:pos x="72" y="12"/>
                    </a:cxn>
                    <a:cxn ang="0">
                      <a:pos x="90" y="6"/>
                    </a:cxn>
                    <a:cxn ang="0">
                      <a:pos x="108" y="6"/>
                    </a:cxn>
                    <a:cxn ang="0">
                      <a:pos x="126" y="0"/>
                    </a:cxn>
                    <a:cxn ang="0">
                      <a:pos x="144" y="0"/>
                    </a:cxn>
                    <a:cxn ang="0">
                      <a:pos x="162" y="6"/>
                    </a:cxn>
                    <a:cxn ang="0">
                      <a:pos x="180" y="6"/>
                    </a:cxn>
                    <a:cxn ang="0">
                      <a:pos x="198" y="6"/>
                    </a:cxn>
                    <a:cxn ang="0">
                      <a:pos x="216" y="12"/>
                    </a:cxn>
                    <a:cxn ang="0">
                      <a:pos x="234" y="24"/>
                    </a:cxn>
                    <a:cxn ang="0">
                      <a:pos x="252" y="36"/>
                    </a:cxn>
                    <a:cxn ang="0">
                      <a:pos x="270" y="54"/>
                    </a:cxn>
                    <a:cxn ang="0">
                      <a:pos x="288" y="72"/>
                    </a:cxn>
                    <a:cxn ang="0">
                      <a:pos x="306" y="96"/>
                    </a:cxn>
                    <a:cxn ang="0">
                      <a:pos x="324" y="114"/>
                    </a:cxn>
                    <a:cxn ang="0">
                      <a:pos x="342" y="120"/>
                    </a:cxn>
                    <a:cxn ang="0">
                      <a:pos x="360" y="126"/>
                    </a:cxn>
                    <a:cxn ang="0">
                      <a:pos x="378" y="126"/>
                    </a:cxn>
                    <a:cxn ang="0">
                      <a:pos x="396" y="120"/>
                    </a:cxn>
                    <a:cxn ang="0">
                      <a:pos x="414" y="114"/>
                    </a:cxn>
                    <a:cxn ang="0">
                      <a:pos x="432" y="114"/>
                    </a:cxn>
                    <a:cxn ang="0">
                      <a:pos x="450" y="120"/>
                    </a:cxn>
                    <a:cxn ang="0">
                      <a:pos x="468" y="132"/>
                    </a:cxn>
                    <a:cxn ang="0">
                      <a:pos x="486" y="138"/>
                    </a:cxn>
                    <a:cxn ang="0">
                      <a:pos x="504" y="150"/>
                    </a:cxn>
                    <a:cxn ang="0">
                      <a:pos x="522" y="168"/>
                    </a:cxn>
                    <a:cxn ang="0">
                      <a:pos x="540" y="174"/>
                    </a:cxn>
                    <a:cxn ang="0">
                      <a:pos x="558" y="192"/>
                    </a:cxn>
                    <a:cxn ang="0">
                      <a:pos x="576" y="204"/>
                    </a:cxn>
                    <a:cxn ang="0">
                      <a:pos x="594" y="222"/>
                    </a:cxn>
                    <a:cxn ang="0">
                      <a:pos x="612" y="240"/>
                    </a:cxn>
                    <a:cxn ang="0">
                      <a:pos x="636" y="264"/>
                    </a:cxn>
                    <a:cxn ang="0">
                      <a:pos x="648" y="276"/>
                    </a:cxn>
                    <a:cxn ang="0">
                      <a:pos x="666" y="294"/>
                    </a:cxn>
                    <a:cxn ang="0">
                      <a:pos x="684" y="300"/>
                    </a:cxn>
                    <a:cxn ang="0">
                      <a:pos x="702" y="306"/>
                    </a:cxn>
                  </a:cxnLst>
                  <a:rect l="0" t="0" r="r" b="b"/>
                  <a:pathLst>
                    <a:path w="714" h="306">
                      <a:moveTo>
                        <a:pt x="0" y="48"/>
                      </a:moveTo>
                      <a:lnTo>
                        <a:pt x="0" y="60"/>
                      </a:lnTo>
                      <a:lnTo>
                        <a:pt x="0" y="48"/>
                      </a:lnTo>
                      <a:lnTo>
                        <a:pt x="6" y="42"/>
                      </a:lnTo>
                      <a:lnTo>
                        <a:pt x="6" y="30"/>
                      </a:lnTo>
                      <a:lnTo>
                        <a:pt x="6" y="48"/>
                      </a:lnTo>
                      <a:lnTo>
                        <a:pt x="12" y="54"/>
                      </a:lnTo>
                      <a:lnTo>
                        <a:pt x="18" y="48"/>
                      </a:lnTo>
                      <a:lnTo>
                        <a:pt x="24" y="54"/>
                      </a:lnTo>
                      <a:lnTo>
                        <a:pt x="24" y="66"/>
                      </a:lnTo>
                      <a:lnTo>
                        <a:pt x="30" y="60"/>
                      </a:lnTo>
                      <a:lnTo>
                        <a:pt x="30" y="48"/>
                      </a:lnTo>
                      <a:lnTo>
                        <a:pt x="36" y="42"/>
                      </a:lnTo>
                      <a:lnTo>
                        <a:pt x="36" y="36"/>
                      </a:lnTo>
                      <a:lnTo>
                        <a:pt x="36" y="42"/>
                      </a:lnTo>
                      <a:lnTo>
                        <a:pt x="42" y="42"/>
                      </a:lnTo>
                      <a:lnTo>
                        <a:pt x="54" y="30"/>
                      </a:lnTo>
                      <a:lnTo>
                        <a:pt x="54" y="24"/>
                      </a:lnTo>
                      <a:lnTo>
                        <a:pt x="60" y="18"/>
                      </a:lnTo>
                      <a:lnTo>
                        <a:pt x="66" y="18"/>
                      </a:lnTo>
                      <a:lnTo>
                        <a:pt x="72" y="12"/>
                      </a:lnTo>
                      <a:lnTo>
                        <a:pt x="78" y="12"/>
                      </a:lnTo>
                      <a:lnTo>
                        <a:pt x="84" y="6"/>
                      </a:lnTo>
                      <a:lnTo>
                        <a:pt x="90" y="6"/>
                      </a:lnTo>
                      <a:lnTo>
                        <a:pt x="96" y="6"/>
                      </a:lnTo>
                      <a:lnTo>
                        <a:pt x="102" y="6"/>
                      </a:lnTo>
                      <a:lnTo>
                        <a:pt x="108" y="6"/>
                      </a:lnTo>
                      <a:lnTo>
                        <a:pt x="114" y="6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6"/>
                      </a:lnTo>
                      <a:lnTo>
                        <a:pt x="156" y="6"/>
                      </a:lnTo>
                      <a:lnTo>
                        <a:pt x="162" y="6"/>
                      </a:lnTo>
                      <a:lnTo>
                        <a:pt x="168" y="6"/>
                      </a:lnTo>
                      <a:lnTo>
                        <a:pt x="174" y="6"/>
                      </a:lnTo>
                      <a:lnTo>
                        <a:pt x="180" y="6"/>
                      </a:lnTo>
                      <a:lnTo>
                        <a:pt x="186" y="6"/>
                      </a:lnTo>
                      <a:lnTo>
                        <a:pt x="192" y="6"/>
                      </a:lnTo>
                      <a:lnTo>
                        <a:pt x="198" y="6"/>
                      </a:lnTo>
                      <a:lnTo>
                        <a:pt x="204" y="12"/>
                      </a:lnTo>
                      <a:lnTo>
                        <a:pt x="210" y="12"/>
                      </a:lnTo>
                      <a:lnTo>
                        <a:pt x="216" y="12"/>
                      </a:lnTo>
                      <a:lnTo>
                        <a:pt x="222" y="12"/>
                      </a:lnTo>
                      <a:lnTo>
                        <a:pt x="228" y="18"/>
                      </a:lnTo>
                      <a:lnTo>
                        <a:pt x="234" y="24"/>
                      </a:lnTo>
                      <a:lnTo>
                        <a:pt x="240" y="24"/>
                      </a:lnTo>
                      <a:lnTo>
                        <a:pt x="246" y="30"/>
                      </a:lnTo>
                      <a:lnTo>
                        <a:pt x="252" y="36"/>
                      </a:lnTo>
                      <a:lnTo>
                        <a:pt x="258" y="42"/>
                      </a:lnTo>
                      <a:lnTo>
                        <a:pt x="264" y="48"/>
                      </a:lnTo>
                      <a:lnTo>
                        <a:pt x="270" y="54"/>
                      </a:lnTo>
                      <a:lnTo>
                        <a:pt x="276" y="60"/>
                      </a:lnTo>
                      <a:lnTo>
                        <a:pt x="282" y="66"/>
                      </a:lnTo>
                      <a:lnTo>
                        <a:pt x="288" y="72"/>
                      </a:lnTo>
                      <a:lnTo>
                        <a:pt x="300" y="84"/>
                      </a:lnTo>
                      <a:lnTo>
                        <a:pt x="300" y="90"/>
                      </a:lnTo>
                      <a:lnTo>
                        <a:pt x="306" y="96"/>
                      </a:lnTo>
                      <a:lnTo>
                        <a:pt x="312" y="102"/>
                      </a:lnTo>
                      <a:lnTo>
                        <a:pt x="318" y="108"/>
                      </a:lnTo>
                      <a:lnTo>
                        <a:pt x="324" y="114"/>
                      </a:lnTo>
                      <a:lnTo>
                        <a:pt x="330" y="114"/>
                      </a:lnTo>
                      <a:lnTo>
                        <a:pt x="336" y="120"/>
                      </a:lnTo>
                      <a:lnTo>
                        <a:pt x="342" y="120"/>
                      </a:lnTo>
                      <a:lnTo>
                        <a:pt x="348" y="126"/>
                      </a:lnTo>
                      <a:lnTo>
                        <a:pt x="354" y="126"/>
                      </a:lnTo>
                      <a:lnTo>
                        <a:pt x="360" y="126"/>
                      </a:lnTo>
                      <a:lnTo>
                        <a:pt x="366" y="126"/>
                      </a:lnTo>
                      <a:lnTo>
                        <a:pt x="372" y="126"/>
                      </a:lnTo>
                      <a:lnTo>
                        <a:pt x="378" y="126"/>
                      </a:lnTo>
                      <a:lnTo>
                        <a:pt x="384" y="126"/>
                      </a:lnTo>
                      <a:lnTo>
                        <a:pt x="390" y="120"/>
                      </a:lnTo>
                      <a:lnTo>
                        <a:pt x="396" y="120"/>
                      </a:lnTo>
                      <a:lnTo>
                        <a:pt x="402" y="120"/>
                      </a:lnTo>
                      <a:lnTo>
                        <a:pt x="408" y="120"/>
                      </a:lnTo>
                      <a:lnTo>
                        <a:pt x="414" y="114"/>
                      </a:lnTo>
                      <a:lnTo>
                        <a:pt x="420" y="114"/>
                      </a:lnTo>
                      <a:lnTo>
                        <a:pt x="426" y="114"/>
                      </a:lnTo>
                      <a:lnTo>
                        <a:pt x="432" y="114"/>
                      </a:lnTo>
                      <a:lnTo>
                        <a:pt x="438" y="120"/>
                      </a:lnTo>
                      <a:lnTo>
                        <a:pt x="444" y="120"/>
                      </a:lnTo>
                      <a:lnTo>
                        <a:pt x="450" y="120"/>
                      </a:lnTo>
                      <a:lnTo>
                        <a:pt x="456" y="126"/>
                      </a:lnTo>
                      <a:lnTo>
                        <a:pt x="462" y="126"/>
                      </a:lnTo>
                      <a:lnTo>
                        <a:pt x="468" y="132"/>
                      </a:lnTo>
                      <a:lnTo>
                        <a:pt x="474" y="132"/>
                      </a:lnTo>
                      <a:lnTo>
                        <a:pt x="480" y="138"/>
                      </a:lnTo>
                      <a:lnTo>
                        <a:pt x="486" y="138"/>
                      </a:lnTo>
                      <a:lnTo>
                        <a:pt x="492" y="144"/>
                      </a:lnTo>
                      <a:lnTo>
                        <a:pt x="498" y="150"/>
                      </a:lnTo>
                      <a:lnTo>
                        <a:pt x="504" y="150"/>
                      </a:lnTo>
                      <a:lnTo>
                        <a:pt x="510" y="156"/>
                      </a:lnTo>
                      <a:lnTo>
                        <a:pt x="516" y="162"/>
                      </a:lnTo>
                      <a:lnTo>
                        <a:pt x="522" y="168"/>
                      </a:lnTo>
                      <a:lnTo>
                        <a:pt x="528" y="168"/>
                      </a:lnTo>
                      <a:lnTo>
                        <a:pt x="534" y="174"/>
                      </a:lnTo>
                      <a:lnTo>
                        <a:pt x="540" y="174"/>
                      </a:lnTo>
                      <a:lnTo>
                        <a:pt x="546" y="180"/>
                      </a:lnTo>
                      <a:lnTo>
                        <a:pt x="552" y="186"/>
                      </a:lnTo>
                      <a:lnTo>
                        <a:pt x="558" y="192"/>
                      </a:lnTo>
                      <a:lnTo>
                        <a:pt x="564" y="192"/>
                      </a:lnTo>
                      <a:lnTo>
                        <a:pt x="570" y="198"/>
                      </a:lnTo>
                      <a:lnTo>
                        <a:pt x="576" y="204"/>
                      </a:lnTo>
                      <a:lnTo>
                        <a:pt x="582" y="210"/>
                      </a:lnTo>
                      <a:lnTo>
                        <a:pt x="588" y="216"/>
                      </a:lnTo>
                      <a:lnTo>
                        <a:pt x="594" y="222"/>
                      </a:lnTo>
                      <a:lnTo>
                        <a:pt x="600" y="228"/>
                      </a:lnTo>
                      <a:lnTo>
                        <a:pt x="606" y="234"/>
                      </a:lnTo>
                      <a:lnTo>
                        <a:pt x="612" y="240"/>
                      </a:lnTo>
                      <a:lnTo>
                        <a:pt x="618" y="246"/>
                      </a:lnTo>
                      <a:lnTo>
                        <a:pt x="624" y="252"/>
                      </a:lnTo>
                      <a:lnTo>
                        <a:pt x="636" y="264"/>
                      </a:lnTo>
                      <a:lnTo>
                        <a:pt x="636" y="270"/>
                      </a:lnTo>
                      <a:lnTo>
                        <a:pt x="642" y="276"/>
                      </a:lnTo>
                      <a:lnTo>
                        <a:pt x="648" y="276"/>
                      </a:lnTo>
                      <a:lnTo>
                        <a:pt x="654" y="282"/>
                      </a:lnTo>
                      <a:lnTo>
                        <a:pt x="660" y="288"/>
                      </a:lnTo>
                      <a:lnTo>
                        <a:pt x="666" y="294"/>
                      </a:lnTo>
                      <a:lnTo>
                        <a:pt x="672" y="294"/>
                      </a:lnTo>
                      <a:lnTo>
                        <a:pt x="678" y="300"/>
                      </a:lnTo>
                      <a:lnTo>
                        <a:pt x="684" y="300"/>
                      </a:lnTo>
                      <a:lnTo>
                        <a:pt x="690" y="306"/>
                      </a:lnTo>
                      <a:lnTo>
                        <a:pt x="696" y="306"/>
                      </a:lnTo>
                      <a:lnTo>
                        <a:pt x="702" y="306"/>
                      </a:lnTo>
                      <a:lnTo>
                        <a:pt x="708" y="306"/>
                      </a:lnTo>
                      <a:lnTo>
                        <a:pt x="714" y="306"/>
                      </a:lnTo>
                    </a:path>
                  </a:pathLst>
                </a:custGeom>
                <a:noFill/>
                <a:ln w="12700">
                  <a:solidFill>
                    <a:srgbClr val="BFB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57" name="Freeform 685"/>
                <p:cNvSpPr>
                  <a:spLocks/>
                </p:cNvSpPr>
                <p:nvPr/>
              </p:nvSpPr>
              <p:spPr bwMode="auto">
                <a:xfrm>
                  <a:off x="1746" y="2340"/>
                  <a:ext cx="762" cy="390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6"/>
                    </a:cxn>
                    <a:cxn ang="0">
                      <a:pos x="84" y="18"/>
                    </a:cxn>
                    <a:cxn ang="0">
                      <a:pos x="102" y="36"/>
                    </a:cxn>
                    <a:cxn ang="0">
                      <a:pos x="120" y="48"/>
                    </a:cxn>
                    <a:cxn ang="0">
                      <a:pos x="138" y="66"/>
                    </a:cxn>
                    <a:cxn ang="0">
                      <a:pos x="156" y="84"/>
                    </a:cxn>
                    <a:cxn ang="0">
                      <a:pos x="174" y="102"/>
                    </a:cxn>
                    <a:cxn ang="0">
                      <a:pos x="192" y="114"/>
                    </a:cxn>
                    <a:cxn ang="0">
                      <a:pos x="210" y="132"/>
                    </a:cxn>
                    <a:cxn ang="0">
                      <a:pos x="228" y="144"/>
                    </a:cxn>
                    <a:cxn ang="0">
                      <a:pos x="246" y="162"/>
                    </a:cxn>
                    <a:cxn ang="0">
                      <a:pos x="264" y="174"/>
                    </a:cxn>
                    <a:cxn ang="0">
                      <a:pos x="282" y="180"/>
                    </a:cxn>
                    <a:cxn ang="0">
                      <a:pos x="300" y="186"/>
                    </a:cxn>
                    <a:cxn ang="0">
                      <a:pos x="318" y="192"/>
                    </a:cxn>
                    <a:cxn ang="0">
                      <a:pos x="336" y="192"/>
                    </a:cxn>
                    <a:cxn ang="0">
                      <a:pos x="354" y="198"/>
                    </a:cxn>
                    <a:cxn ang="0">
                      <a:pos x="372" y="198"/>
                    </a:cxn>
                    <a:cxn ang="0">
                      <a:pos x="390" y="204"/>
                    </a:cxn>
                    <a:cxn ang="0">
                      <a:pos x="408" y="216"/>
                    </a:cxn>
                    <a:cxn ang="0">
                      <a:pos x="426" y="228"/>
                    </a:cxn>
                    <a:cxn ang="0">
                      <a:pos x="444" y="246"/>
                    </a:cxn>
                    <a:cxn ang="0">
                      <a:pos x="462" y="264"/>
                    </a:cxn>
                    <a:cxn ang="0">
                      <a:pos x="480" y="276"/>
                    </a:cxn>
                    <a:cxn ang="0">
                      <a:pos x="498" y="294"/>
                    </a:cxn>
                    <a:cxn ang="0">
                      <a:pos x="516" y="306"/>
                    </a:cxn>
                    <a:cxn ang="0">
                      <a:pos x="534" y="318"/>
                    </a:cxn>
                    <a:cxn ang="0">
                      <a:pos x="552" y="330"/>
                    </a:cxn>
                    <a:cxn ang="0">
                      <a:pos x="570" y="336"/>
                    </a:cxn>
                    <a:cxn ang="0">
                      <a:pos x="588" y="342"/>
                    </a:cxn>
                    <a:cxn ang="0">
                      <a:pos x="606" y="348"/>
                    </a:cxn>
                    <a:cxn ang="0">
                      <a:pos x="624" y="348"/>
                    </a:cxn>
                    <a:cxn ang="0">
                      <a:pos x="642" y="354"/>
                    </a:cxn>
                    <a:cxn ang="0">
                      <a:pos x="660" y="354"/>
                    </a:cxn>
                    <a:cxn ang="0">
                      <a:pos x="678" y="354"/>
                    </a:cxn>
                    <a:cxn ang="0">
                      <a:pos x="696" y="360"/>
                    </a:cxn>
                    <a:cxn ang="0">
                      <a:pos x="714" y="366"/>
                    </a:cxn>
                    <a:cxn ang="0">
                      <a:pos x="732" y="372"/>
                    </a:cxn>
                    <a:cxn ang="0">
                      <a:pos x="750" y="384"/>
                    </a:cxn>
                  </a:cxnLst>
                  <a:rect l="0" t="0" r="r" b="b"/>
                  <a:pathLst>
                    <a:path w="762" h="390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6"/>
                      </a:lnTo>
                      <a:lnTo>
                        <a:pt x="66" y="6"/>
                      </a:lnTo>
                      <a:lnTo>
                        <a:pt x="72" y="12"/>
                      </a:lnTo>
                      <a:lnTo>
                        <a:pt x="78" y="12"/>
                      </a:lnTo>
                      <a:lnTo>
                        <a:pt x="84" y="18"/>
                      </a:lnTo>
                      <a:lnTo>
                        <a:pt x="90" y="24"/>
                      </a:lnTo>
                      <a:lnTo>
                        <a:pt x="96" y="30"/>
                      </a:lnTo>
                      <a:lnTo>
                        <a:pt x="102" y="36"/>
                      </a:lnTo>
                      <a:lnTo>
                        <a:pt x="108" y="36"/>
                      </a:lnTo>
                      <a:lnTo>
                        <a:pt x="114" y="42"/>
                      </a:lnTo>
                      <a:lnTo>
                        <a:pt x="120" y="48"/>
                      </a:lnTo>
                      <a:lnTo>
                        <a:pt x="126" y="54"/>
                      </a:lnTo>
                      <a:lnTo>
                        <a:pt x="132" y="60"/>
                      </a:lnTo>
                      <a:lnTo>
                        <a:pt x="138" y="66"/>
                      </a:lnTo>
                      <a:lnTo>
                        <a:pt x="144" y="72"/>
                      </a:lnTo>
                      <a:lnTo>
                        <a:pt x="150" y="78"/>
                      </a:lnTo>
                      <a:lnTo>
                        <a:pt x="156" y="84"/>
                      </a:lnTo>
                      <a:lnTo>
                        <a:pt x="162" y="90"/>
                      </a:lnTo>
                      <a:lnTo>
                        <a:pt x="168" y="96"/>
                      </a:lnTo>
                      <a:lnTo>
                        <a:pt x="174" y="102"/>
                      </a:lnTo>
                      <a:lnTo>
                        <a:pt x="180" y="108"/>
                      </a:lnTo>
                      <a:lnTo>
                        <a:pt x="186" y="114"/>
                      </a:lnTo>
                      <a:lnTo>
                        <a:pt x="192" y="114"/>
                      </a:lnTo>
                      <a:lnTo>
                        <a:pt x="198" y="120"/>
                      </a:lnTo>
                      <a:lnTo>
                        <a:pt x="204" y="126"/>
                      </a:lnTo>
                      <a:lnTo>
                        <a:pt x="210" y="132"/>
                      </a:lnTo>
                      <a:lnTo>
                        <a:pt x="216" y="138"/>
                      </a:lnTo>
                      <a:lnTo>
                        <a:pt x="222" y="144"/>
                      </a:lnTo>
                      <a:lnTo>
                        <a:pt x="228" y="144"/>
                      </a:lnTo>
                      <a:lnTo>
                        <a:pt x="234" y="150"/>
                      </a:lnTo>
                      <a:lnTo>
                        <a:pt x="240" y="156"/>
                      </a:lnTo>
                      <a:lnTo>
                        <a:pt x="246" y="162"/>
                      </a:lnTo>
                      <a:lnTo>
                        <a:pt x="252" y="162"/>
                      </a:lnTo>
                      <a:lnTo>
                        <a:pt x="258" y="168"/>
                      </a:lnTo>
                      <a:lnTo>
                        <a:pt x="264" y="174"/>
                      </a:lnTo>
                      <a:lnTo>
                        <a:pt x="270" y="174"/>
                      </a:lnTo>
                      <a:lnTo>
                        <a:pt x="276" y="180"/>
                      </a:lnTo>
                      <a:lnTo>
                        <a:pt x="282" y="180"/>
                      </a:lnTo>
                      <a:lnTo>
                        <a:pt x="288" y="186"/>
                      </a:lnTo>
                      <a:lnTo>
                        <a:pt x="294" y="186"/>
                      </a:lnTo>
                      <a:lnTo>
                        <a:pt x="300" y="186"/>
                      </a:lnTo>
                      <a:lnTo>
                        <a:pt x="306" y="192"/>
                      </a:lnTo>
                      <a:lnTo>
                        <a:pt x="312" y="192"/>
                      </a:lnTo>
                      <a:lnTo>
                        <a:pt x="318" y="192"/>
                      </a:lnTo>
                      <a:lnTo>
                        <a:pt x="324" y="192"/>
                      </a:lnTo>
                      <a:lnTo>
                        <a:pt x="330" y="192"/>
                      </a:lnTo>
                      <a:lnTo>
                        <a:pt x="336" y="192"/>
                      </a:lnTo>
                      <a:lnTo>
                        <a:pt x="342" y="192"/>
                      </a:lnTo>
                      <a:lnTo>
                        <a:pt x="348" y="192"/>
                      </a:lnTo>
                      <a:lnTo>
                        <a:pt x="354" y="198"/>
                      </a:lnTo>
                      <a:lnTo>
                        <a:pt x="360" y="198"/>
                      </a:lnTo>
                      <a:lnTo>
                        <a:pt x="366" y="198"/>
                      </a:lnTo>
                      <a:lnTo>
                        <a:pt x="372" y="198"/>
                      </a:lnTo>
                      <a:lnTo>
                        <a:pt x="378" y="198"/>
                      </a:lnTo>
                      <a:lnTo>
                        <a:pt x="384" y="204"/>
                      </a:lnTo>
                      <a:lnTo>
                        <a:pt x="390" y="204"/>
                      </a:lnTo>
                      <a:lnTo>
                        <a:pt x="396" y="210"/>
                      </a:lnTo>
                      <a:lnTo>
                        <a:pt x="402" y="210"/>
                      </a:lnTo>
                      <a:lnTo>
                        <a:pt x="408" y="216"/>
                      </a:lnTo>
                      <a:lnTo>
                        <a:pt x="414" y="222"/>
                      </a:lnTo>
                      <a:lnTo>
                        <a:pt x="420" y="222"/>
                      </a:lnTo>
                      <a:lnTo>
                        <a:pt x="426" y="228"/>
                      </a:lnTo>
                      <a:lnTo>
                        <a:pt x="432" y="234"/>
                      </a:lnTo>
                      <a:lnTo>
                        <a:pt x="438" y="240"/>
                      </a:lnTo>
                      <a:lnTo>
                        <a:pt x="444" y="246"/>
                      </a:lnTo>
                      <a:lnTo>
                        <a:pt x="450" y="252"/>
                      </a:lnTo>
                      <a:lnTo>
                        <a:pt x="456" y="258"/>
                      </a:lnTo>
                      <a:lnTo>
                        <a:pt x="462" y="264"/>
                      </a:lnTo>
                      <a:lnTo>
                        <a:pt x="468" y="270"/>
                      </a:lnTo>
                      <a:lnTo>
                        <a:pt x="474" y="270"/>
                      </a:lnTo>
                      <a:lnTo>
                        <a:pt x="480" y="276"/>
                      </a:lnTo>
                      <a:lnTo>
                        <a:pt x="486" y="282"/>
                      </a:lnTo>
                      <a:lnTo>
                        <a:pt x="492" y="288"/>
                      </a:lnTo>
                      <a:lnTo>
                        <a:pt x="498" y="294"/>
                      </a:lnTo>
                      <a:lnTo>
                        <a:pt x="504" y="300"/>
                      </a:lnTo>
                      <a:lnTo>
                        <a:pt x="510" y="300"/>
                      </a:lnTo>
                      <a:lnTo>
                        <a:pt x="516" y="306"/>
                      </a:lnTo>
                      <a:lnTo>
                        <a:pt x="522" y="312"/>
                      </a:lnTo>
                      <a:lnTo>
                        <a:pt x="528" y="312"/>
                      </a:lnTo>
                      <a:lnTo>
                        <a:pt x="534" y="318"/>
                      </a:lnTo>
                      <a:lnTo>
                        <a:pt x="540" y="318"/>
                      </a:lnTo>
                      <a:lnTo>
                        <a:pt x="546" y="324"/>
                      </a:lnTo>
                      <a:lnTo>
                        <a:pt x="552" y="330"/>
                      </a:lnTo>
                      <a:lnTo>
                        <a:pt x="558" y="330"/>
                      </a:lnTo>
                      <a:lnTo>
                        <a:pt x="564" y="330"/>
                      </a:lnTo>
                      <a:lnTo>
                        <a:pt x="570" y="336"/>
                      </a:lnTo>
                      <a:lnTo>
                        <a:pt x="576" y="336"/>
                      </a:lnTo>
                      <a:lnTo>
                        <a:pt x="582" y="342"/>
                      </a:lnTo>
                      <a:lnTo>
                        <a:pt x="588" y="342"/>
                      </a:lnTo>
                      <a:lnTo>
                        <a:pt x="594" y="342"/>
                      </a:lnTo>
                      <a:lnTo>
                        <a:pt x="600" y="348"/>
                      </a:lnTo>
                      <a:lnTo>
                        <a:pt x="606" y="348"/>
                      </a:lnTo>
                      <a:lnTo>
                        <a:pt x="612" y="348"/>
                      </a:lnTo>
                      <a:lnTo>
                        <a:pt x="618" y="348"/>
                      </a:lnTo>
                      <a:lnTo>
                        <a:pt x="624" y="348"/>
                      </a:lnTo>
                      <a:lnTo>
                        <a:pt x="630" y="348"/>
                      </a:lnTo>
                      <a:lnTo>
                        <a:pt x="636" y="354"/>
                      </a:lnTo>
                      <a:lnTo>
                        <a:pt x="642" y="354"/>
                      </a:lnTo>
                      <a:lnTo>
                        <a:pt x="648" y="354"/>
                      </a:lnTo>
                      <a:lnTo>
                        <a:pt x="654" y="354"/>
                      </a:lnTo>
                      <a:lnTo>
                        <a:pt x="660" y="354"/>
                      </a:lnTo>
                      <a:lnTo>
                        <a:pt x="666" y="354"/>
                      </a:lnTo>
                      <a:lnTo>
                        <a:pt x="672" y="354"/>
                      </a:lnTo>
                      <a:lnTo>
                        <a:pt x="678" y="354"/>
                      </a:lnTo>
                      <a:lnTo>
                        <a:pt x="684" y="354"/>
                      </a:lnTo>
                      <a:lnTo>
                        <a:pt x="690" y="354"/>
                      </a:lnTo>
                      <a:lnTo>
                        <a:pt x="696" y="360"/>
                      </a:lnTo>
                      <a:lnTo>
                        <a:pt x="702" y="360"/>
                      </a:lnTo>
                      <a:lnTo>
                        <a:pt x="708" y="360"/>
                      </a:lnTo>
                      <a:lnTo>
                        <a:pt x="714" y="366"/>
                      </a:lnTo>
                      <a:lnTo>
                        <a:pt x="720" y="366"/>
                      </a:lnTo>
                      <a:lnTo>
                        <a:pt x="726" y="366"/>
                      </a:lnTo>
                      <a:lnTo>
                        <a:pt x="732" y="372"/>
                      </a:lnTo>
                      <a:lnTo>
                        <a:pt x="738" y="372"/>
                      </a:lnTo>
                      <a:lnTo>
                        <a:pt x="744" y="378"/>
                      </a:lnTo>
                      <a:lnTo>
                        <a:pt x="750" y="384"/>
                      </a:lnTo>
                      <a:lnTo>
                        <a:pt x="756" y="384"/>
                      </a:lnTo>
                      <a:lnTo>
                        <a:pt x="762" y="390"/>
                      </a:lnTo>
                    </a:path>
                  </a:pathLst>
                </a:custGeom>
                <a:noFill/>
                <a:ln w="12700">
                  <a:solidFill>
                    <a:srgbClr val="BFB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58" name="Freeform 686"/>
                <p:cNvSpPr>
                  <a:spLocks/>
                </p:cNvSpPr>
                <p:nvPr/>
              </p:nvSpPr>
              <p:spPr bwMode="auto">
                <a:xfrm>
                  <a:off x="2508" y="2730"/>
                  <a:ext cx="762" cy="66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30" y="18"/>
                    </a:cxn>
                    <a:cxn ang="0">
                      <a:pos x="48" y="30"/>
                    </a:cxn>
                    <a:cxn ang="0">
                      <a:pos x="66" y="42"/>
                    </a:cxn>
                    <a:cxn ang="0">
                      <a:pos x="84" y="48"/>
                    </a:cxn>
                    <a:cxn ang="0">
                      <a:pos x="102" y="48"/>
                    </a:cxn>
                    <a:cxn ang="0">
                      <a:pos x="120" y="54"/>
                    </a:cxn>
                    <a:cxn ang="0">
                      <a:pos x="138" y="54"/>
                    </a:cxn>
                    <a:cxn ang="0">
                      <a:pos x="156" y="54"/>
                    </a:cxn>
                    <a:cxn ang="0">
                      <a:pos x="174" y="48"/>
                    </a:cxn>
                    <a:cxn ang="0">
                      <a:pos x="192" y="48"/>
                    </a:cxn>
                    <a:cxn ang="0">
                      <a:pos x="210" y="48"/>
                    </a:cxn>
                    <a:cxn ang="0">
                      <a:pos x="228" y="48"/>
                    </a:cxn>
                    <a:cxn ang="0">
                      <a:pos x="246" y="48"/>
                    </a:cxn>
                    <a:cxn ang="0">
                      <a:pos x="264" y="48"/>
                    </a:cxn>
                    <a:cxn ang="0">
                      <a:pos x="282" y="54"/>
                    </a:cxn>
                    <a:cxn ang="0">
                      <a:pos x="300" y="54"/>
                    </a:cxn>
                    <a:cxn ang="0">
                      <a:pos x="318" y="60"/>
                    </a:cxn>
                    <a:cxn ang="0">
                      <a:pos x="336" y="66"/>
                    </a:cxn>
                    <a:cxn ang="0">
                      <a:pos x="354" y="66"/>
                    </a:cxn>
                    <a:cxn ang="0">
                      <a:pos x="372" y="66"/>
                    </a:cxn>
                    <a:cxn ang="0">
                      <a:pos x="390" y="66"/>
                    </a:cxn>
                    <a:cxn ang="0">
                      <a:pos x="408" y="66"/>
                    </a:cxn>
                    <a:cxn ang="0">
                      <a:pos x="426" y="66"/>
                    </a:cxn>
                    <a:cxn ang="0">
                      <a:pos x="444" y="66"/>
                    </a:cxn>
                    <a:cxn ang="0">
                      <a:pos x="462" y="66"/>
                    </a:cxn>
                    <a:cxn ang="0">
                      <a:pos x="480" y="66"/>
                    </a:cxn>
                    <a:cxn ang="0">
                      <a:pos x="498" y="66"/>
                    </a:cxn>
                    <a:cxn ang="0">
                      <a:pos x="516" y="66"/>
                    </a:cxn>
                    <a:cxn ang="0">
                      <a:pos x="534" y="66"/>
                    </a:cxn>
                    <a:cxn ang="0">
                      <a:pos x="552" y="66"/>
                    </a:cxn>
                    <a:cxn ang="0">
                      <a:pos x="570" y="66"/>
                    </a:cxn>
                    <a:cxn ang="0">
                      <a:pos x="588" y="66"/>
                    </a:cxn>
                    <a:cxn ang="0">
                      <a:pos x="606" y="66"/>
                    </a:cxn>
                    <a:cxn ang="0">
                      <a:pos x="624" y="66"/>
                    </a:cxn>
                    <a:cxn ang="0">
                      <a:pos x="642" y="66"/>
                    </a:cxn>
                    <a:cxn ang="0">
                      <a:pos x="660" y="66"/>
                    </a:cxn>
                    <a:cxn ang="0">
                      <a:pos x="678" y="66"/>
                    </a:cxn>
                    <a:cxn ang="0">
                      <a:pos x="696" y="66"/>
                    </a:cxn>
                    <a:cxn ang="0">
                      <a:pos x="714" y="66"/>
                    </a:cxn>
                    <a:cxn ang="0">
                      <a:pos x="732" y="66"/>
                    </a:cxn>
                    <a:cxn ang="0">
                      <a:pos x="750" y="66"/>
                    </a:cxn>
                  </a:cxnLst>
                  <a:rect l="0" t="0" r="r" b="b"/>
                  <a:pathLst>
                    <a:path w="762" h="66">
                      <a:moveTo>
                        <a:pt x="0" y="0"/>
                      </a:moveTo>
                      <a:lnTo>
                        <a:pt x="6" y="6"/>
                      </a:lnTo>
                      <a:lnTo>
                        <a:pt x="12" y="6"/>
                      </a:lnTo>
                      <a:lnTo>
                        <a:pt x="18" y="12"/>
                      </a:lnTo>
                      <a:lnTo>
                        <a:pt x="24" y="18"/>
                      </a:lnTo>
                      <a:lnTo>
                        <a:pt x="30" y="18"/>
                      </a:lnTo>
                      <a:lnTo>
                        <a:pt x="36" y="24"/>
                      </a:lnTo>
                      <a:lnTo>
                        <a:pt x="42" y="30"/>
                      </a:lnTo>
                      <a:lnTo>
                        <a:pt x="48" y="30"/>
                      </a:lnTo>
                      <a:lnTo>
                        <a:pt x="54" y="36"/>
                      </a:lnTo>
                      <a:lnTo>
                        <a:pt x="60" y="36"/>
                      </a:lnTo>
                      <a:lnTo>
                        <a:pt x="66" y="42"/>
                      </a:lnTo>
                      <a:lnTo>
                        <a:pt x="72" y="42"/>
                      </a:lnTo>
                      <a:lnTo>
                        <a:pt x="78" y="48"/>
                      </a:lnTo>
                      <a:lnTo>
                        <a:pt x="84" y="48"/>
                      </a:lnTo>
                      <a:lnTo>
                        <a:pt x="90" y="48"/>
                      </a:lnTo>
                      <a:lnTo>
                        <a:pt x="96" y="48"/>
                      </a:lnTo>
                      <a:lnTo>
                        <a:pt x="102" y="48"/>
                      </a:lnTo>
                      <a:lnTo>
                        <a:pt x="108" y="54"/>
                      </a:lnTo>
                      <a:lnTo>
                        <a:pt x="114" y="54"/>
                      </a:lnTo>
                      <a:lnTo>
                        <a:pt x="120" y="54"/>
                      </a:lnTo>
                      <a:lnTo>
                        <a:pt x="126" y="54"/>
                      </a:lnTo>
                      <a:lnTo>
                        <a:pt x="132" y="54"/>
                      </a:lnTo>
                      <a:lnTo>
                        <a:pt x="138" y="54"/>
                      </a:lnTo>
                      <a:lnTo>
                        <a:pt x="144" y="54"/>
                      </a:lnTo>
                      <a:lnTo>
                        <a:pt x="150" y="54"/>
                      </a:lnTo>
                      <a:lnTo>
                        <a:pt x="156" y="54"/>
                      </a:lnTo>
                      <a:lnTo>
                        <a:pt x="162" y="48"/>
                      </a:lnTo>
                      <a:lnTo>
                        <a:pt x="168" y="48"/>
                      </a:lnTo>
                      <a:lnTo>
                        <a:pt x="174" y="48"/>
                      </a:lnTo>
                      <a:lnTo>
                        <a:pt x="180" y="48"/>
                      </a:lnTo>
                      <a:lnTo>
                        <a:pt x="186" y="48"/>
                      </a:lnTo>
                      <a:lnTo>
                        <a:pt x="192" y="48"/>
                      </a:lnTo>
                      <a:lnTo>
                        <a:pt x="198" y="48"/>
                      </a:lnTo>
                      <a:lnTo>
                        <a:pt x="204" y="48"/>
                      </a:lnTo>
                      <a:lnTo>
                        <a:pt x="210" y="48"/>
                      </a:lnTo>
                      <a:lnTo>
                        <a:pt x="216" y="48"/>
                      </a:lnTo>
                      <a:lnTo>
                        <a:pt x="222" y="48"/>
                      </a:lnTo>
                      <a:lnTo>
                        <a:pt x="228" y="48"/>
                      </a:lnTo>
                      <a:lnTo>
                        <a:pt x="234" y="48"/>
                      </a:lnTo>
                      <a:lnTo>
                        <a:pt x="240" y="48"/>
                      </a:lnTo>
                      <a:lnTo>
                        <a:pt x="246" y="48"/>
                      </a:lnTo>
                      <a:lnTo>
                        <a:pt x="252" y="48"/>
                      </a:lnTo>
                      <a:lnTo>
                        <a:pt x="258" y="48"/>
                      </a:lnTo>
                      <a:lnTo>
                        <a:pt x="264" y="48"/>
                      </a:lnTo>
                      <a:lnTo>
                        <a:pt x="270" y="48"/>
                      </a:lnTo>
                      <a:lnTo>
                        <a:pt x="276" y="48"/>
                      </a:lnTo>
                      <a:lnTo>
                        <a:pt x="282" y="54"/>
                      </a:lnTo>
                      <a:lnTo>
                        <a:pt x="288" y="54"/>
                      </a:lnTo>
                      <a:lnTo>
                        <a:pt x="294" y="54"/>
                      </a:lnTo>
                      <a:lnTo>
                        <a:pt x="300" y="54"/>
                      </a:lnTo>
                      <a:lnTo>
                        <a:pt x="306" y="60"/>
                      </a:lnTo>
                      <a:lnTo>
                        <a:pt x="312" y="60"/>
                      </a:lnTo>
                      <a:lnTo>
                        <a:pt x="318" y="60"/>
                      </a:lnTo>
                      <a:lnTo>
                        <a:pt x="324" y="60"/>
                      </a:lnTo>
                      <a:lnTo>
                        <a:pt x="330" y="66"/>
                      </a:lnTo>
                      <a:lnTo>
                        <a:pt x="336" y="66"/>
                      </a:lnTo>
                      <a:lnTo>
                        <a:pt x="342" y="66"/>
                      </a:lnTo>
                      <a:lnTo>
                        <a:pt x="348" y="66"/>
                      </a:lnTo>
                      <a:lnTo>
                        <a:pt x="354" y="66"/>
                      </a:lnTo>
                      <a:lnTo>
                        <a:pt x="360" y="66"/>
                      </a:lnTo>
                      <a:lnTo>
                        <a:pt x="366" y="66"/>
                      </a:lnTo>
                      <a:lnTo>
                        <a:pt x="372" y="66"/>
                      </a:lnTo>
                      <a:lnTo>
                        <a:pt x="378" y="66"/>
                      </a:lnTo>
                      <a:lnTo>
                        <a:pt x="384" y="66"/>
                      </a:lnTo>
                      <a:lnTo>
                        <a:pt x="390" y="66"/>
                      </a:lnTo>
                      <a:lnTo>
                        <a:pt x="396" y="66"/>
                      </a:lnTo>
                      <a:lnTo>
                        <a:pt x="402" y="66"/>
                      </a:lnTo>
                      <a:lnTo>
                        <a:pt x="408" y="66"/>
                      </a:lnTo>
                      <a:lnTo>
                        <a:pt x="414" y="66"/>
                      </a:lnTo>
                      <a:lnTo>
                        <a:pt x="420" y="66"/>
                      </a:lnTo>
                      <a:lnTo>
                        <a:pt x="426" y="66"/>
                      </a:lnTo>
                      <a:lnTo>
                        <a:pt x="432" y="66"/>
                      </a:lnTo>
                      <a:lnTo>
                        <a:pt x="438" y="66"/>
                      </a:lnTo>
                      <a:lnTo>
                        <a:pt x="444" y="66"/>
                      </a:lnTo>
                      <a:lnTo>
                        <a:pt x="450" y="66"/>
                      </a:lnTo>
                      <a:lnTo>
                        <a:pt x="456" y="66"/>
                      </a:lnTo>
                      <a:lnTo>
                        <a:pt x="462" y="66"/>
                      </a:lnTo>
                      <a:lnTo>
                        <a:pt x="468" y="66"/>
                      </a:lnTo>
                      <a:lnTo>
                        <a:pt x="474" y="66"/>
                      </a:lnTo>
                      <a:lnTo>
                        <a:pt x="480" y="66"/>
                      </a:lnTo>
                      <a:lnTo>
                        <a:pt x="486" y="66"/>
                      </a:lnTo>
                      <a:lnTo>
                        <a:pt x="492" y="66"/>
                      </a:lnTo>
                      <a:lnTo>
                        <a:pt x="498" y="66"/>
                      </a:lnTo>
                      <a:lnTo>
                        <a:pt x="504" y="66"/>
                      </a:lnTo>
                      <a:lnTo>
                        <a:pt x="510" y="66"/>
                      </a:lnTo>
                      <a:lnTo>
                        <a:pt x="516" y="66"/>
                      </a:lnTo>
                      <a:lnTo>
                        <a:pt x="522" y="66"/>
                      </a:lnTo>
                      <a:lnTo>
                        <a:pt x="528" y="66"/>
                      </a:lnTo>
                      <a:lnTo>
                        <a:pt x="534" y="66"/>
                      </a:lnTo>
                      <a:lnTo>
                        <a:pt x="540" y="66"/>
                      </a:lnTo>
                      <a:lnTo>
                        <a:pt x="546" y="66"/>
                      </a:lnTo>
                      <a:lnTo>
                        <a:pt x="552" y="66"/>
                      </a:lnTo>
                      <a:lnTo>
                        <a:pt x="558" y="66"/>
                      </a:lnTo>
                      <a:lnTo>
                        <a:pt x="564" y="66"/>
                      </a:lnTo>
                      <a:lnTo>
                        <a:pt x="570" y="66"/>
                      </a:lnTo>
                      <a:lnTo>
                        <a:pt x="576" y="66"/>
                      </a:lnTo>
                      <a:lnTo>
                        <a:pt x="582" y="66"/>
                      </a:lnTo>
                      <a:lnTo>
                        <a:pt x="588" y="66"/>
                      </a:lnTo>
                      <a:lnTo>
                        <a:pt x="594" y="66"/>
                      </a:lnTo>
                      <a:lnTo>
                        <a:pt x="600" y="66"/>
                      </a:lnTo>
                      <a:lnTo>
                        <a:pt x="606" y="66"/>
                      </a:lnTo>
                      <a:lnTo>
                        <a:pt x="612" y="66"/>
                      </a:lnTo>
                      <a:lnTo>
                        <a:pt x="618" y="66"/>
                      </a:lnTo>
                      <a:lnTo>
                        <a:pt x="624" y="66"/>
                      </a:lnTo>
                      <a:lnTo>
                        <a:pt x="630" y="66"/>
                      </a:lnTo>
                      <a:lnTo>
                        <a:pt x="636" y="66"/>
                      </a:lnTo>
                      <a:lnTo>
                        <a:pt x="642" y="66"/>
                      </a:lnTo>
                      <a:lnTo>
                        <a:pt x="648" y="66"/>
                      </a:lnTo>
                      <a:lnTo>
                        <a:pt x="654" y="66"/>
                      </a:lnTo>
                      <a:lnTo>
                        <a:pt x="660" y="66"/>
                      </a:lnTo>
                      <a:lnTo>
                        <a:pt x="666" y="66"/>
                      </a:lnTo>
                      <a:lnTo>
                        <a:pt x="672" y="66"/>
                      </a:lnTo>
                      <a:lnTo>
                        <a:pt x="678" y="66"/>
                      </a:lnTo>
                      <a:lnTo>
                        <a:pt x="684" y="66"/>
                      </a:lnTo>
                      <a:lnTo>
                        <a:pt x="690" y="66"/>
                      </a:lnTo>
                      <a:lnTo>
                        <a:pt x="696" y="66"/>
                      </a:lnTo>
                      <a:lnTo>
                        <a:pt x="702" y="66"/>
                      </a:lnTo>
                      <a:lnTo>
                        <a:pt x="708" y="66"/>
                      </a:lnTo>
                      <a:lnTo>
                        <a:pt x="714" y="66"/>
                      </a:lnTo>
                      <a:lnTo>
                        <a:pt x="720" y="66"/>
                      </a:lnTo>
                      <a:lnTo>
                        <a:pt x="726" y="66"/>
                      </a:lnTo>
                      <a:lnTo>
                        <a:pt x="732" y="66"/>
                      </a:lnTo>
                      <a:lnTo>
                        <a:pt x="738" y="66"/>
                      </a:lnTo>
                      <a:lnTo>
                        <a:pt x="744" y="66"/>
                      </a:lnTo>
                      <a:lnTo>
                        <a:pt x="750" y="66"/>
                      </a:lnTo>
                      <a:lnTo>
                        <a:pt x="756" y="66"/>
                      </a:lnTo>
                      <a:lnTo>
                        <a:pt x="762" y="66"/>
                      </a:lnTo>
                    </a:path>
                  </a:pathLst>
                </a:custGeom>
                <a:noFill/>
                <a:ln w="12700">
                  <a:solidFill>
                    <a:srgbClr val="BFB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59" name="Freeform 687"/>
                <p:cNvSpPr>
                  <a:spLocks/>
                </p:cNvSpPr>
                <p:nvPr/>
              </p:nvSpPr>
              <p:spPr bwMode="auto">
                <a:xfrm>
                  <a:off x="3270" y="2796"/>
                  <a:ext cx="462" cy="6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6"/>
                    </a:cxn>
                    <a:cxn ang="0">
                      <a:pos x="246" y="6"/>
                    </a:cxn>
                    <a:cxn ang="0">
                      <a:pos x="258" y="6"/>
                    </a:cxn>
                    <a:cxn ang="0">
                      <a:pos x="270" y="6"/>
                    </a:cxn>
                    <a:cxn ang="0">
                      <a:pos x="282" y="6"/>
                    </a:cxn>
                    <a:cxn ang="0">
                      <a:pos x="294" y="6"/>
                    </a:cxn>
                    <a:cxn ang="0">
                      <a:pos x="306" y="6"/>
                    </a:cxn>
                    <a:cxn ang="0">
                      <a:pos x="318" y="6"/>
                    </a:cxn>
                    <a:cxn ang="0">
                      <a:pos x="330" y="6"/>
                    </a:cxn>
                    <a:cxn ang="0">
                      <a:pos x="342" y="6"/>
                    </a:cxn>
                    <a:cxn ang="0">
                      <a:pos x="354" y="6"/>
                    </a:cxn>
                    <a:cxn ang="0">
                      <a:pos x="366" y="6"/>
                    </a:cxn>
                    <a:cxn ang="0">
                      <a:pos x="378" y="6"/>
                    </a:cxn>
                    <a:cxn ang="0">
                      <a:pos x="390" y="6"/>
                    </a:cxn>
                    <a:cxn ang="0">
                      <a:pos x="402" y="6"/>
                    </a:cxn>
                    <a:cxn ang="0">
                      <a:pos x="414" y="6"/>
                    </a:cxn>
                    <a:cxn ang="0">
                      <a:pos x="426" y="6"/>
                    </a:cxn>
                    <a:cxn ang="0">
                      <a:pos x="438" y="6"/>
                    </a:cxn>
                    <a:cxn ang="0">
                      <a:pos x="450" y="6"/>
                    </a:cxn>
                    <a:cxn ang="0">
                      <a:pos x="462" y="6"/>
                    </a:cxn>
                  </a:cxnLst>
                  <a:rect l="0" t="0" r="r" b="b"/>
                  <a:pathLst>
                    <a:path w="462" h="6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6"/>
                      </a:lnTo>
                      <a:lnTo>
                        <a:pt x="234" y="6"/>
                      </a:lnTo>
                      <a:lnTo>
                        <a:pt x="240" y="6"/>
                      </a:lnTo>
                      <a:lnTo>
                        <a:pt x="246" y="6"/>
                      </a:lnTo>
                      <a:lnTo>
                        <a:pt x="252" y="6"/>
                      </a:lnTo>
                      <a:lnTo>
                        <a:pt x="258" y="6"/>
                      </a:lnTo>
                      <a:lnTo>
                        <a:pt x="264" y="6"/>
                      </a:lnTo>
                      <a:lnTo>
                        <a:pt x="270" y="6"/>
                      </a:lnTo>
                      <a:lnTo>
                        <a:pt x="276" y="6"/>
                      </a:lnTo>
                      <a:lnTo>
                        <a:pt x="282" y="6"/>
                      </a:lnTo>
                      <a:lnTo>
                        <a:pt x="288" y="6"/>
                      </a:lnTo>
                      <a:lnTo>
                        <a:pt x="294" y="6"/>
                      </a:lnTo>
                      <a:lnTo>
                        <a:pt x="300" y="6"/>
                      </a:lnTo>
                      <a:lnTo>
                        <a:pt x="306" y="6"/>
                      </a:lnTo>
                      <a:lnTo>
                        <a:pt x="312" y="6"/>
                      </a:lnTo>
                      <a:lnTo>
                        <a:pt x="318" y="6"/>
                      </a:lnTo>
                      <a:lnTo>
                        <a:pt x="324" y="6"/>
                      </a:lnTo>
                      <a:lnTo>
                        <a:pt x="330" y="6"/>
                      </a:lnTo>
                      <a:lnTo>
                        <a:pt x="336" y="6"/>
                      </a:lnTo>
                      <a:lnTo>
                        <a:pt x="342" y="6"/>
                      </a:lnTo>
                      <a:lnTo>
                        <a:pt x="348" y="6"/>
                      </a:lnTo>
                      <a:lnTo>
                        <a:pt x="354" y="6"/>
                      </a:lnTo>
                      <a:lnTo>
                        <a:pt x="360" y="6"/>
                      </a:lnTo>
                      <a:lnTo>
                        <a:pt x="366" y="6"/>
                      </a:lnTo>
                      <a:lnTo>
                        <a:pt x="372" y="6"/>
                      </a:lnTo>
                      <a:lnTo>
                        <a:pt x="378" y="6"/>
                      </a:lnTo>
                      <a:lnTo>
                        <a:pt x="384" y="6"/>
                      </a:lnTo>
                      <a:lnTo>
                        <a:pt x="390" y="6"/>
                      </a:lnTo>
                      <a:lnTo>
                        <a:pt x="396" y="6"/>
                      </a:lnTo>
                      <a:lnTo>
                        <a:pt x="402" y="6"/>
                      </a:lnTo>
                      <a:lnTo>
                        <a:pt x="408" y="6"/>
                      </a:lnTo>
                      <a:lnTo>
                        <a:pt x="414" y="6"/>
                      </a:lnTo>
                      <a:lnTo>
                        <a:pt x="420" y="6"/>
                      </a:lnTo>
                      <a:lnTo>
                        <a:pt x="426" y="6"/>
                      </a:lnTo>
                      <a:lnTo>
                        <a:pt x="432" y="6"/>
                      </a:lnTo>
                      <a:lnTo>
                        <a:pt x="438" y="6"/>
                      </a:lnTo>
                      <a:lnTo>
                        <a:pt x="444" y="6"/>
                      </a:lnTo>
                      <a:lnTo>
                        <a:pt x="450" y="6"/>
                      </a:lnTo>
                      <a:lnTo>
                        <a:pt x="456" y="6"/>
                      </a:lnTo>
                      <a:lnTo>
                        <a:pt x="462" y="6"/>
                      </a:lnTo>
                    </a:path>
                  </a:pathLst>
                </a:custGeom>
                <a:noFill/>
                <a:ln w="12700">
                  <a:solidFill>
                    <a:srgbClr val="BFB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60" name="Freeform 688"/>
                <p:cNvSpPr>
                  <a:spLocks/>
                </p:cNvSpPr>
                <p:nvPr/>
              </p:nvSpPr>
              <p:spPr bwMode="auto">
                <a:xfrm>
                  <a:off x="1032" y="2010"/>
                  <a:ext cx="756" cy="318"/>
                </a:xfrm>
                <a:custGeom>
                  <a:avLst/>
                  <a:gdLst/>
                  <a:ahLst/>
                  <a:cxnLst>
                    <a:cxn ang="0">
                      <a:pos x="6" y="66"/>
                    </a:cxn>
                    <a:cxn ang="0">
                      <a:pos x="24" y="72"/>
                    </a:cxn>
                    <a:cxn ang="0">
                      <a:pos x="42" y="48"/>
                    </a:cxn>
                    <a:cxn ang="0">
                      <a:pos x="60" y="24"/>
                    </a:cxn>
                    <a:cxn ang="0">
                      <a:pos x="78" y="12"/>
                    </a:cxn>
                    <a:cxn ang="0">
                      <a:pos x="96" y="0"/>
                    </a:cxn>
                    <a:cxn ang="0">
                      <a:pos x="114" y="0"/>
                    </a:cxn>
                    <a:cxn ang="0">
                      <a:pos x="132" y="6"/>
                    </a:cxn>
                    <a:cxn ang="0">
                      <a:pos x="150" y="6"/>
                    </a:cxn>
                    <a:cxn ang="0">
                      <a:pos x="168" y="12"/>
                    </a:cxn>
                    <a:cxn ang="0">
                      <a:pos x="186" y="12"/>
                    </a:cxn>
                    <a:cxn ang="0">
                      <a:pos x="204" y="12"/>
                    </a:cxn>
                    <a:cxn ang="0">
                      <a:pos x="222" y="12"/>
                    </a:cxn>
                    <a:cxn ang="0">
                      <a:pos x="240" y="24"/>
                    </a:cxn>
                    <a:cxn ang="0">
                      <a:pos x="258" y="36"/>
                    </a:cxn>
                    <a:cxn ang="0">
                      <a:pos x="276" y="60"/>
                    </a:cxn>
                    <a:cxn ang="0">
                      <a:pos x="294" y="90"/>
                    </a:cxn>
                    <a:cxn ang="0">
                      <a:pos x="312" y="114"/>
                    </a:cxn>
                    <a:cxn ang="0">
                      <a:pos x="330" y="132"/>
                    </a:cxn>
                    <a:cxn ang="0">
                      <a:pos x="348" y="138"/>
                    </a:cxn>
                    <a:cxn ang="0">
                      <a:pos x="366" y="138"/>
                    </a:cxn>
                    <a:cxn ang="0">
                      <a:pos x="384" y="132"/>
                    </a:cxn>
                    <a:cxn ang="0">
                      <a:pos x="402" y="120"/>
                    </a:cxn>
                    <a:cxn ang="0">
                      <a:pos x="420" y="114"/>
                    </a:cxn>
                    <a:cxn ang="0">
                      <a:pos x="438" y="114"/>
                    </a:cxn>
                    <a:cxn ang="0">
                      <a:pos x="456" y="126"/>
                    </a:cxn>
                    <a:cxn ang="0">
                      <a:pos x="474" y="138"/>
                    </a:cxn>
                    <a:cxn ang="0">
                      <a:pos x="492" y="150"/>
                    </a:cxn>
                    <a:cxn ang="0">
                      <a:pos x="510" y="162"/>
                    </a:cxn>
                    <a:cxn ang="0">
                      <a:pos x="528" y="174"/>
                    </a:cxn>
                    <a:cxn ang="0">
                      <a:pos x="546" y="186"/>
                    </a:cxn>
                    <a:cxn ang="0">
                      <a:pos x="564" y="198"/>
                    </a:cxn>
                    <a:cxn ang="0">
                      <a:pos x="582" y="210"/>
                    </a:cxn>
                    <a:cxn ang="0">
                      <a:pos x="606" y="234"/>
                    </a:cxn>
                    <a:cxn ang="0">
                      <a:pos x="618" y="252"/>
                    </a:cxn>
                    <a:cxn ang="0">
                      <a:pos x="636" y="276"/>
                    </a:cxn>
                    <a:cxn ang="0">
                      <a:pos x="654" y="300"/>
                    </a:cxn>
                    <a:cxn ang="0">
                      <a:pos x="672" y="312"/>
                    </a:cxn>
                    <a:cxn ang="0">
                      <a:pos x="690" y="318"/>
                    </a:cxn>
                    <a:cxn ang="0">
                      <a:pos x="708" y="318"/>
                    </a:cxn>
                    <a:cxn ang="0">
                      <a:pos x="726" y="312"/>
                    </a:cxn>
                    <a:cxn ang="0">
                      <a:pos x="744" y="306"/>
                    </a:cxn>
                  </a:cxnLst>
                  <a:rect l="0" t="0" r="r" b="b"/>
                  <a:pathLst>
                    <a:path w="756" h="318">
                      <a:moveTo>
                        <a:pt x="6" y="78"/>
                      </a:moveTo>
                      <a:lnTo>
                        <a:pt x="0" y="78"/>
                      </a:lnTo>
                      <a:lnTo>
                        <a:pt x="6" y="66"/>
                      </a:lnTo>
                      <a:lnTo>
                        <a:pt x="12" y="66"/>
                      </a:lnTo>
                      <a:lnTo>
                        <a:pt x="18" y="72"/>
                      </a:lnTo>
                      <a:lnTo>
                        <a:pt x="24" y="72"/>
                      </a:lnTo>
                      <a:lnTo>
                        <a:pt x="36" y="60"/>
                      </a:lnTo>
                      <a:lnTo>
                        <a:pt x="36" y="48"/>
                      </a:lnTo>
                      <a:lnTo>
                        <a:pt x="42" y="48"/>
                      </a:lnTo>
                      <a:lnTo>
                        <a:pt x="48" y="42"/>
                      </a:lnTo>
                      <a:lnTo>
                        <a:pt x="60" y="30"/>
                      </a:lnTo>
                      <a:lnTo>
                        <a:pt x="60" y="24"/>
                      </a:lnTo>
                      <a:lnTo>
                        <a:pt x="66" y="18"/>
                      </a:lnTo>
                      <a:lnTo>
                        <a:pt x="72" y="18"/>
                      </a:lnTo>
                      <a:lnTo>
                        <a:pt x="78" y="12"/>
                      </a:lnTo>
                      <a:lnTo>
                        <a:pt x="84" y="6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6"/>
                      </a:lnTo>
                      <a:lnTo>
                        <a:pt x="108" y="6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6"/>
                      </a:lnTo>
                      <a:lnTo>
                        <a:pt x="132" y="6"/>
                      </a:lnTo>
                      <a:lnTo>
                        <a:pt x="138" y="6"/>
                      </a:lnTo>
                      <a:lnTo>
                        <a:pt x="144" y="6"/>
                      </a:lnTo>
                      <a:lnTo>
                        <a:pt x="150" y="6"/>
                      </a:lnTo>
                      <a:lnTo>
                        <a:pt x="156" y="12"/>
                      </a:lnTo>
                      <a:lnTo>
                        <a:pt x="162" y="12"/>
                      </a:lnTo>
                      <a:lnTo>
                        <a:pt x="168" y="12"/>
                      </a:lnTo>
                      <a:lnTo>
                        <a:pt x="174" y="12"/>
                      </a:lnTo>
                      <a:lnTo>
                        <a:pt x="180" y="12"/>
                      </a:lnTo>
                      <a:lnTo>
                        <a:pt x="186" y="12"/>
                      </a:lnTo>
                      <a:lnTo>
                        <a:pt x="192" y="12"/>
                      </a:lnTo>
                      <a:lnTo>
                        <a:pt x="198" y="12"/>
                      </a:lnTo>
                      <a:lnTo>
                        <a:pt x="204" y="12"/>
                      </a:lnTo>
                      <a:lnTo>
                        <a:pt x="210" y="12"/>
                      </a:lnTo>
                      <a:lnTo>
                        <a:pt x="216" y="12"/>
                      </a:lnTo>
                      <a:lnTo>
                        <a:pt x="222" y="12"/>
                      </a:lnTo>
                      <a:lnTo>
                        <a:pt x="228" y="18"/>
                      </a:lnTo>
                      <a:lnTo>
                        <a:pt x="234" y="18"/>
                      </a:lnTo>
                      <a:lnTo>
                        <a:pt x="240" y="24"/>
                      </a:lnTo>
                      <a:lnTo>
                        <a:pt x="246" y="30"/>
                      </a:lnTo>
                      <a:lnTo>
                        <a:pt x="252" y="30"/>
                      </a:lnTo>
                      <a:lnTo>
                        <a:pt x="258" y="36"/>
                      </a:lnTo>
                      <a:lnTo>
                        <a:pt x="264" y="42"/>
                      </a:lnTo>
                      <a:lnTo>
                        <a:pt x="276" y="54"/>
                      </a:lnTo>
                      <a:lnTo>
                        <a:pt x="276" y="60"/>
                      </a:lnTo>
                      <a:lnTo>
                        <a:pt x="282" y="66"/>
                      </a:lnTo>
                      <a:lnTo>
                        <a:pt x="294" y="78"/>
                      </a:lnTo>
                      <a:lnTo>
                        <a:pt x="294" y="90"/>
                      </a:lnTo>
                      <a:lnTo>
                        <a:pt x="300" y="96"/>
                      </a:lnTo>
                      <a:lnTo>
                        <a:pt x="312" y="108"/>
                      </a:lnTo>
                      <a:lnTo>
                        <a:pt x="312" y="114"/>
                      </a:lnTo>
                      <a:lnTo>
                        <a:pt x="318" y="120"/>
                      </a:lnTo>
                      <a:lnTo>
                        <a:pt x="324" y="126"/>
                      </a:lnTo>
                      <a:lnTo>
                        <a:pt x="330" y="132"/>
                      </a:lnTo>
                      <a:lnTo>
                        <a:pt x="336" y="138"/>
                      </a:lnTo>
                      <a:lnTo>
                        <a:pt x="342" y="138"/>
                      </a:lnTo>
                      <a:lnTo>
                        <a:pt x="348" y="138"/>
                      </a:lnTo>
                      <a:lnTo>
                        <a:pt x="354" y="138"/>
                      </a:lnTo>
                      <a:lnTo>
                        <a:pt x="360" y="138"/>
                      </a:lnTo>
                      <a:lnTo>
                        <a:pt x="366" y="138"/>
                      </a:lnTo>
                      <a:lnTo>
                        <a:pt x="372" y="138"/>
                      </a:lnTo>
                      <a:lnTo>
                        <a:pt x="378" y="132"/>
                      </a:lnTo>
                      <a:lnTo>
                        <a:pt x="384" y="132"/>
                      </a:lnTo>
                      <a:lnTo>
                        <a:pt x="390" y="126"/>
                      </a:lnTo>
                      <a:lnTo>
                        <a:pt x="396" y="126"/>
                      </a:lnTo>
                      <a:lnTo>
                        <a:pt x="402" y="120"/>
                      </a:lnTo>
                      <a:lnTo>
                        <a:pt x="408" y="120"/>
                      </a:lnTo>
                      <a:lnTo>
                        <a:pt x="414" y="120"/>
                      </a:lnTo>
                      <a:lnTo>
                        <a:pt x="420" y="114"/>
                      </a:lnTo>
                      <a:lnTo>
                        <a:pt x="426" y="114"/>
                      </a:lnTo>
                      <a:lnTo>
                        <a:pt x="432" y="114"/>
                      </a:lnTo>
                      <a:lnTo>
                        <a:pt x="438" y="114"/>
                      </a:lnTo>
                      <a:lnTo>
                        <a:pt x="444" y="120"/>
                      </a:lnTo>
                      <a:lnTo>
                        <a:pt x="450" y="120"/>
                      </a:lnTo>
                      <a:lnTo>
                        <a:pt x="456" y="126"/>
                      </a:lnTo>
                      <a:lnTo>
                        <a:pt x="462" y="126"/>
                      </a:lnTo>
                      <a:lnTo>
                        <a:pt x="468" y="132"/>
                      </a:lnTo>
                      <a:lnTo>
                        <a:pt x="474" y="138"/>
                      </a:lnTo>
                      <a:lnTo>
                        <a:pt x="480" y="138"/>
                      </a:lnTo>
                      <a:lnTo>
                        <a:pt x="486" y="144"/>
                      </a:lnTo>
                      <a:lnTo>
                        <a:pt x="492" y="150"/>
                      </a:lnTo>
                      <a:lnTo>
                        <a:pt x="498" y="156"/>
                      </a:lnTo>
                      <a:lnTo>
                        <a:pt x="504" y="156"/>
                      </a:lnTo>
                      <a:lnTo>
                        <a:pt x="510" y="162"/>
                      </a:lnTo>
                      <a:lnTo>
                        <a:pt x="516" y="168"/>
                      </a:lnTo>
                      <a:lnTo>
                        <a:pt x="522" y="174"/>
                      </a:lnTo>
                      <a:lnTo>
                        <a:pt x="528" y="174"/>
                      </a:lnTo>
                      <a:lnTo>
                        <a:pt x="534" y="180"/>
                      </a:lnTo>
                      <a:lnTo>
                        <a:pt x="540" y="180"/>
                      </a:lnTo>
                      <a:lnTo>
                        <a:pt x="546" y="186"/>
                      </a:lnTo>
                      <a:lnTo>
                        <a:pt x="552" y="186"/>
                      </a:lnTo>
                      <a:lnTo>
                        <a:pt x="558" y="192"/>
                      </a:lnTo>
                      <a:lnTo>
                        <a:pt x="564" y="198"/>
                      </a:lnTo>
                      <a:lnTo>
                        <a:pt x="570" y="204"/>
                      </a:lnTo>
                      <a:lnTo>
                        <a:pt x="576" y="204"/>
                      </a:lnTo>
                      <a:lnTo>
                        <a:pt x="582" y="210"/>
                      </a:lnTo>
                      <a:lnTo>
                        <a:pt x="588" y="216"/>
                      </a:lnTo>
                      <a:lnTo>
                        <a:pt x="594" y="222"/>
                      </a:lnTo>
                      <a:lnTo>
                        <a:pt x="606" y="234"/>
                      </a:lnTo>
                      <a:lnTo>
                        <a:pt x="606" y="240"/>
                      </a:lnTo>
                      <a:lnTo>
                        <a:pt x="612" y="246"/>
                      </a:lnTo>
                      <a:lnTo>
                        <a:pt x="618" y="252"/>
                      </a:lnTo>
                      <a:lnTo>
                        <a:pt x="630" y="264"/>
                      </a:lnTo>
                      <a:lnTo>
                        <a:pt x="630" y="270"/>
                      </a:lnTo>
                      <a:lnTo>
                        <a:pt x="636" y="276"/>
                      </a:lnTo>
                      <a:lnTo>
                        <a:pt x="642" y="282"/>
                      </a:lnTo>
                      <a:lnTo>
                        <a:pt x="654" y="294"/>
                      </a:lnTo>
                      <a:lnTo>
                        <a:pt x="654" y="300"/>
                      </a:lnTo>
                      <a:lnTo>
                        <a:pt x="660" y="300"/>
                      </a:lnTo>
                      <a:lnTo>
                        <a:pt x="666" y="306"/>
                      </a:lnTo>
                      <a:lnTo>
                        <a:pt x="672" y="312"/>
                      </a:lnTo>
                      <a:lnTo>
                        <a:pt x="678" y="312"/>
                      </a:lnTo>
                      <a:lnTo>
                        <a:pt x="684" y="318"/>
                      </a:lnTo>
                      <a:lnTo>
                        <a:pt x="690" y="318"/>
                      </a:lnTo>
                      <a:lnTo>
                        <a:pt x="696" y="318"/>
                      </a:lnTo>
                      <a:lnTo>
                        <a:pt x="702" y="318"/>
                      </a:lnTo>
                      <a:lnTo>
                        <a:pt x="708" y="318"/>
                      </a:lnTo>
                      <a:lnTo>
                        <a:pt x="714" y="312"/>
                      </a:lnTo>
                      <a:lnTo>
                        <a:pt x="720" y="312"/>
                      </a:lnTo>
                      <a:lnTo>
                        <a:pt x="726" y="312"/>
                      </a:lnTo>
                      <a:lnTo>
                        <a:pt x="732" y="312"/>
                      </a:lnTo>
                      <a:lnTo>
                        <a:pt x="738" y="306"/>
                      </a:lnTo>
                      <a:lnTo>
                        <a:pt x="744" y="306"/>
                      </a:lnTo>
                      <a:lnTo>
                        <a:pt x="750" y="306"/>
                      </a:lnTo>
                      <a:lnTo>
                        <a:pt x="756" y="306"/>
                      </a:lnTo>
                    </a:path>
                  </a:pathLst>
                </a:custGeom>
                <a:noFill/>
                <a:ln w="12700">
                  <a:solidFill>
                    <a:srgbClr val="3F3F3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61" name="Freeform 689"/>
                <p:cNvSpPr>
                  <a:spLocks/>
                </p:cNvSpPr>
                <p:nvPr/>
              </p:nvSpPr>
              <p:spPr bwMode="auto">
                <a:xfrm>
                  <a:off x="1788" y="2316"/>
                  <a:ext cx="762" cy="432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30" y="12"/>
                    </a:cxn>
                    <a:cxn ang="0">
                      <a:pos x="48" y="24"/>
                    </a:cxn>
                    <a:cxn ang="0">
                      <a:pos x="66" y="42"/>
                    </a:cxn>
                    <a:cxn ang="0">
                      <a:pos x="84" y="66"/>
                    </a:cxn>
                    <a:cxn ang="0">
                      <a:pos x="102" y="84"/>
                    </a:cxn>
                    <a:cxn ang="0">
                      <a:pos x="120" y="96"/>
                    </a:cxn>
                    <a:cxn ang="0">
                      <a:pos x="138" y="114"/>
                    </a:cxn>
                    <a:cxn ang="0">
                      <a:pos x="156" y="132"/>
                    </a:cxn>
                    <a:cxn ang="0">
                      <a:pos x="174" y="144"/>
                    </a:cxn>
                    <a:cxn ang="0">
                      <a:pos x="192" y="162"/>
                    </a:cxn>
                    <a:cxn ang="0">
                      <a:pos x="210" y="174"/>
                    </a:cxn>
                    <a:cxn ang="0">
                      <a:pos x="228" y="186"/>
                    </a:cxn>
                    <a:cxn ang="0">
                      <a:pos x="246" y="198"/>
                    </a:cxn>
                    <a:cxn ang="0">
                      <a:pos x="264" y="204"/>
                    </a:cxn>
                    <a:cxn ang="0">
                      <a:pos x="282" y="204"/>
                    </a:cxn>
                    <a:cxn ang="0">
                      <a:pos x="300" y="204"/>
                    </a:cxn>
                    <a:cxn ang="0">
                      <a:pos x="318" y="204"/>
                    </a:cxn>
                    <a:cxn ang="0">
                      <a:pos x="336" y="204"/>
                    </a:cxn>
                    <a:cxn ang="0">
                      <a:pos x="354" y="210"/>
                    </a:cxn>
                    <a:cxn ang="0">
                      <a:pos x="372" y="222"/>
                    </a:cxn>
                    <a:cxn ang="0">
                      <a:pos x="390" y="240"/>
                    </a:cxn>
                    <a:cxn ang="0">
                      <a:pos x="408" y="258"/>
                    </a:cxn>
                    <a:cxn ang="0">
                      <a:pos x="426" y="276"/>
                    </a:cxn>
                    <a:cxn ang="0">
                      <a:pos x="444" y="294"/>
                    </a:cxn>
                    <a:cxn ang="0">
                      <a:pos x="462" y="312"/>
                    </a:cxn>
                    <a:cxn ang="0">
                      <a:pos x="480" y="324"/>
                    </a:cxn>
                    <a:cxn ang="0">
                      <a:pos x="498" y="330"/>
                    </a:cxn>
                    <a:cxn ang="0">
                      <a:pos x="516" y="342"/>
                    </a:cxn>
                    <a:cxn ang="0">
                      <a:pos x="534" y="348"/>
                    </a:cxn>
                    <a:cxn ang="0">
                      <a:pos x="552" y="354"/>
                    </a:cxn>
                    <a:cxn ang="0">
                      <a:pos x="570" y="360"/>
                    </a:cxn>
                    <a:cxn ang="0">
                      <a:pos x="588" y="360"/>
                    </a:cxn>
                    <a:cxn ang="0">
                      <a:pos x="606" y="360"/>
                    </a:cxn>
                    <a:cxn ang="0">
                      <a:pos x="624" y="360"/>
                    </a:cxn>
                    <a:cxn ang="0">
                      <a:pos x="642" y="360"/>
                    </a:cxn>
                    <a:cxn ang="0">
                      <a:pos x="660" y="366"/>
                    </a:cxn>
                    <a:cxn ang="0">
                      <a:pos x="678" y="372"/>
                    </a:cxn>
                    <a:cxn ang="0">
                      <a:pos x="696" y="384"/>
                    </a:cxn>
                    <a:cxn ang="0">
                      <a:pos x="714" y="396"/>
                    </a:cxn>
                    <a:cxn ang="0">
                      <a:pos x="732" y="408"/>
                    </a:cxn>
                    <a:cxn ang="0">
                      <a:pos x="750" y="420"/>
                    </a:cxn>
                  </a:cxnLst>
                  <a:rect l="0" t="0" r="r" b="b"/>
                  <a:pathLst>
                    <a:path w="762" h="43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24" y="6"/>
                      </a:lnTo>
                      <a:lnTo>
                        <a:pt x="30" y="12"/>
                      </a:lnTo>
                      <a:lnTo>
                        <a:pt x="36" y="18"/>
                      </a:lnTo>
                      <a:lnTo>
                        <a:pt x="42" y="24"/>
                      </a:lnTo>
                      <a:lnTo>
                        <a:pt x="48" y="24"/>
                      </a:lnTo>
                      <a:lnTo>
                        <a:pt x="54" y="30"/>
                      </a:lnTo>
                      <a:lnTo>
                        <a:pt x="60" y="36"/>
                      </a:lnTo>
                      <a:lnTo>
                        <a:pt x="66" y="42"/>
                      </a:lnTo>
                      <a:lnTo>
                        <a:pt x="72" y="48"/>
                      </a:lnTo>
                      <a:lnTo>
                        <a:pt x="84" y="60"/>
                      </a:lnTo>
                      <a:lnTo>
                        <a:pt x="84" y="66"/>
                      </a:lnTo>
                      <a:lnTo>
                        <a:pt x="90" y="72"/>
                      </a:lnTo>
                      <a:lnTo>
                        <a:pt x="96" y="78"/>
                      </a:lnTo>
                      <a:lnTo>
                        <a:pt x="102" y="84"/>
                      </a:lnTo>
                      <a:lnTo>
                        <a:pt x="108" y="90"/>
                      </a:lnTo>
                      <a:lnTo>
                        <a:pt x="114" y="96"/>
                      </a:lnTo>
                      <a:lnTo>
                        <a:pt x="120" y="96"/>
                      </a:lnTo>
                      <a:lnTo>
                        <a:pt x="126" y="102"/>
                      </a:lnTo>
                      <a:lnTo>
                        <a:pt x="132" y="108"/>
                      </a:lnTo>
                      <a:lnTo>
                        <a:pt x="138" y="114"/>
                      </a:lnTo>
                      <a:lnTo>
                        <a:pt x="144" y="120"/>
                      </a:lnTo>
                      <a:lnTo>
                        <a:pt x="150" y="126"/>
                      </a:lnTo>
                      <a:lnTo>
                        <a:pt x="156" y="132"/>
                      </a:lnTo>
                      <a:lnTo>
                        <a:pt x="162" y="132"/>
                      </a:lnTo>
                      <a:lnTo>
                        <a:pt x="168" y="138"/>
                      </a:lnTo>
                      <a:lnTo>
                        <a:pt x="174" y="144"/>
                      </a:lnTo>
                      <a:lnTo>
                        <a:pt x="180" y="150"/>
                      </a:lnTo>
                      <a:lnTo>
                        <a:pt x="186" y="156"/>
                      </a:lnTo>
                      <a:lnTo>
                        <a:pt x="192" y="162"/>
                      </a:lnTo>
                      <a:lnTo>
                        <a:pt x="198" y="168"/>
                      </a:lnTo>
                      <a:lnTo>
                        <a:pt x="204" y="174"/>
                      </a:lnTo>
                      <a:lnTo>
                        <a:pt x="210" y="174"/>
                      </a:lnTo>
                      <a:lnTo>
                        <a:pt x="216" y="180"/>
                      </a:lnTo>
                      <a:lnTo>
                        <a:pt x="222" y="186"/>
                      </a:lnTo>
                      <a:lnTo>
                        <a:pt x="228" y="186"/>
                      </a:lnTo>
                      <a:lnTo>
                        <a:pt x="234" y="192"/>
                      </a:lnTo>
                      <a:lnTo>
                        <a:pt x="240" y="192"/>
                      </a:lnTo>
                      <a:lnTo>
                        <a:pt x="246" y="198"/>
                      </a:lnTo>
                      <a:lnTo>
                        <a:pt x="252" y="198"/>
                      </a:lnTo>
                      <a:lnTo>
                        <a:pt x="258" y="198"/>
                      </a:lnTo>
                      <a:lnTo>
                        <a:pt x="264" y="204"/>
                      </a:lnTo>
                      <a:lnTo>
                        <a:pt x="270" y="204"/>
                      </a:lnTo>
                      <a:lnTo>
                        <a:pt x="276" y="204"/>
                      </a:lnTo>
                      <a:lnTo>
                        <a:pt x="282" y="204"/>
                      </a:lnTo>
                      <a:lnTo>
                        <a:pt x="288" y="204"/>
                      </a:lnTo>
                      <a:lnTo>
                        <a:pt x="294" y="204"/>
                      </a:lnTo>
                      <a:lnTo>
                        <a:pt x="300" y="204"/>
                      </a:lnTo>
                      <a:lnTo>
                        <a:pt x="306" y="204"/>
                      </a:lnTo>
                      <a:lnTo>
                        <a:pt x="312" y="204"/>
                      </a:lnTo>
                      <a:lnTo>
                        <a:pt x="318" y="204"/>
                      </a:lnTo>
                      <a:lnTo>
                        <a:pt x="324" y="204"/>
                      </a:lnTo>
                      <a:lnTo>
                        <a:pt x="330" y="204"/>
                      </a:lnTo>
                      <a:lnTo>
                        <a:pt x="336" y="204"/>
                      </a:lnTo>
                      <a:lnTo>
                        <a:pt x="342" y="204"/>
                      </a:lnTo>
                      <a:lnTo>
                        <a:pt x="348" y="210"/>
                      </a:lnTo>
                      <a:lnTo>
                        <a:pt x="354" y="210"/>
                      </a:lnTo>
                      <a:lnTo>
                        <a:pt x="360" y="216"/>
                      </a:lnTo>
                      <a:lnTo>
                        <a:pt x="366" y="222"/>
                      </a:lnTo>
                      <a:lnTo>
                        <a:pt x="372" y="222"/>
                      </a:lnTo>
                      <a:lnTo>
                        <a:pt x="378" y="228"/>
                      </a:lnTo>
                      <a:lnTo>
                        <a:pt x="384" y="234"/>
                      </a:lnTo>
                      <a:lnTo>
                        <a:pt x="390" y="240"/>
                      </a:lnTo>
                      <a:lnTo>
                        <a:pt x="396" y="246"/>
                      </a:lnTo>
                      <a:lnTo>
                        <a:pt x="402" y="252"/>
                      </a:lnTo>
                      <a:lnTo>
                        <a:pt x="408" y="258"/>
                      </a:lnTo>
                      <a:lnTo>
                        <a:pt x="414" y="264"/>
                      </a:lnTo>
                      <a:lnTo>
                        <a:pt x="420" y="270"/>
                      </a:lnTo>
                      <a:lnTo>
                        <a:pt x="426" y="276"/>
                      </a:lnTo>
                      <a:lnTo>
                        <a:pt x="432" y="282"/>
                      </a:lnTo>
                      <a:lnTo>
                        <a:pt x="438" y="288"/>
                      </a:lnTo>
                      <a:lnTo>
                        <a:pt x="444" y="294"/>
                      </a:lnTo>
                      <a:lnTo>
                        <a:pt x="450" y="300"/>
                      </a:lnTo>
                      <a:lnTo>
                        <a:pt x="456" y="306"/>
                      </a:lnTo>
                      <a:lnTo>
                        <a:pt x="462" y="312"/>
                      </a:lnTo>
                      <a:lnTo>
                        <a:pt x="468" y="312"/>
                      </a:lnTo>
                      <a:lnTo>
                        <a:pt x="474" y="318"/>
                      </a:lnTo>
                      <a:lnTo>
                        <a:pt x="480" y="324"/>
                      </a:lnTo>
                      <a:lnTo>
                        <a:pt x="486" y="324"/>
                      </a:lnTo>
                      <a:lnTo>
                        <a:pt x="492" y="330"/>
                      </a:lnTo>
                      <a:lnTo>
                        <a:pt x="498" y="330"/>
                      </a:lnTo>
                      <a:lnTo>
                        <a:pt x="504" y="336"/>
                      </a:lnTo>
                      <a:lnTo>
                        <a:pt x="510" y="336"/>
                      </a:lnTo>
                      <a:lnTo>
                        <a:pt x="516" y="342"/>
                      </a:lnTo>
                      <a:lnTo>
                        <a:pt x="522" y="342"/>
                      </a:lnTo>
                      <a:lnTo>
                        <a:pt x="528" y="348"/>
                      </a:lnTo>
                      <a:lnTo>
                        <a:pt x="534" y="348"/>
                      </a:lnTo>
                      <a:lnTo>
                        <a:pt x="540" y="354"/>
                      </a:lnTo>
                      <a:lnTo>
                        <a:pt x="546" y="354"/>
                      </a:lnTo>
                      <a:lnTo>
                        <a:pt x="552" y="354"/>
                      </a:lnTo>
                      <a:lnTo>
                        <a:pt x="558" y="360"/>
                      </a:lnTo>
                      <a:lnTo>
                        <a:pt x="564" y="360"/>
                      </a:lnTo>
                      <a:lnTo>
                        <a:pt x="570" y="360"/>
                      </a:lnTo>
                      <a:lnTo>
                        <a:pt x="576" y="360"/>
                      </a:lnTo>
                      <a:lnTo>
                        <a:pt x="582" y="360"/>
                      </a:lnTo>
                      <a:lnTo>
                        <a:pt x="588" y="360"/>
                      </a:lnTo>
                      <a:lnTo>
                        <a:pt x="594" y="360"/>
                      </a:lnTo>
                      <a:lnTo>
                        <a:pt x="600" y="360"/>
                      </a:lnTo>
                      <a:lnTo>
                        <a:pt x="606" y="360"/>
                      </a:lnTo>
                      <a:lnTo>
                        <a:pt x="612" y="360"/>
                      </a:lnTo>
                      <a:lnTo>
                        <a:pt x="618" y="360"/>
                      </a:lnTo>
                      <a:lnTo>
                        <a:pt x="624" y="360"/>
                      </a:lnTo>
                      <a:lnTo>
                        <a:pt x="630" y="360"/>
                      </a:lnTo>
                      <a:lnTo>
                        <a:pt x="636" y="360"/>
                      </a:lnTo>
                      <a:lnTo>
                        <a:pt x="642" y="360"/>
                      </a:lnTo>
                      <a:lnTo>
                        <a:pt x="648" y="366"/>
                      </a:lnTo>
                      <a:lnTo>
                        <a:pt x="654" y="366"/>
                      </a:lnTo>
                      <a:lnTo>
                        <a:pt x="660" y="366"/>
                      </a:lnTo>
                      <a:lnTo>
                        <a:pt x="666" y="366"/>
                      </a:lnTo>
                      <a:lnTo>
                        <a:pt x="672" y="372"/>
                      </a:lnTo>
                      <a:lnTo>
                        <a:pt x="678" y="372"/>
                      </a:lnTo>
                      <a:lnTo>
                        <a:pt x="684" y="372"/>
                      </a:lnTo>
                      <a:lnTo>
                        <a:pt x="690" y="378"/>
                      </a:lnTo>
                      <a:lnTo>
                        <a:pt x="696" y="384"/>
                      </a:lnTo>
                      <a:lnTo>
                        <a:pt x="702" y="384"/>
                      </a:lnTo>
                      <a:lnTo>
                        <a:pt x="708" y="390"/>
                      </a:lnTo>
                      <a:lnTo>
                        <a:pt x="714" y="396"/>
                      </a:lnTo>
                      <a:lnTo>
                        <a:pt x="720" y="402"/>
                      </a:lnTo>
                      <a:lnTo>
                        <a:pt x="726" y="402"/>
                      </a:lnTo>
                      <a:lnTo>
                        <a:pt x="732" y="408"/>
                      </a:lnTo>
                      <a:lnTo>
                        <a:pt x="738" y="414"/>
                      </a:lnTo>
                      <a:lnTo>
                        <a:pt x="744" y="420"/>
                      </a:lnTo>
                      <a:lnTo>
                        <a:pt x="750" y="420"/>
                      </a:lnTo>
                      <a:lnTo>
                        <a:pt x="756" y="426"/>
                      </a:lnTo>
                      <a:lnTo>
                        <a:pt x="762" y="432"/>
                      </a:lnTo>
                    </a:path>
                  </a:pathLst>
                </a:custGeom>
                <a:noFill/>
                <a:ln w="12700">
                  <a:solidFill>
                    <a:srgbClr val="3F3F3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62" name="Freeform 690"/>
                <p:cNvSpPr>
                  <a:spLocks/>
                </p:cNvSpPr>
                <p:nvPr/>
              </p:nvSpPr>
              <p:spPr bwMode="auto">
                <a:xfrm>
                  <a:off x="2550" y="2748"/>
                  <a:ext cx="762" cy="36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30" y="18"/>
                    </a:cxn>
                    <a:cxn ang="0">
                      <a:pos x="48" y="18"/>
                    </a:cxn>
                    <a:cxn ang="0">
                      <a:pos x="66" y="24"/>
                    </a:cxn>
                    <a:cxn ang="0">
                      <a:pos x="84" y="24"/>
                    </a:cxn>
                    <a:cxn ang="0">
                      <a:pos x="102" y="18"/>
                    </a:cxn>
                    <a:cxn ang="0">
                      <a:pos x="120" y="18"/>
                    </a:cxn>
                    <a:cxn ang="0">
                      <a:pos x="138" y="18"/>
                    </a:cxn>
                    <a:cxn ang="0">
                      <a:pos x="156" y="18"/>
                    </a:cxn>
                    <a:cxn ang="0">
                      <a:pos x="174" y="18"/>
                    </a:cxn>
                    <a:cxn ang="0">
                      <a:pos x="192" y="12"/>
                    </a:cxn>
                    <a:cxn ang="0">
                      <a:pos x="210" y="12"/>
                    </a:cxn>
                    <a:cxn ang="0">
                      <a:pos x="228" y="18"/>
                    </a:cxn>
                    <a:cxn ang="0">
                      <a:pos x="246" y="18"/>
                    </a:cxn>
                    <a:cxn ang="0">
                      <a:pos x="264" y="24"/>
                    </a:cxn>
                    <a:cxn ang="0">
                      <a:pos x="282" y="30"/>
                    </a:cxn>
                    <a:cxn ang="0">
                      <a:pos x="300" y="36"/>
                    </a:cxn>
                    <a:cxn ang="0">
                      <a:pos x="318" y="36"/>
                    </a:cxn>
                    <a:cxn ang="0">
                      <a:pos x="336" y="36"/>
                    </a:cxn>
                    <a:cxn ang="0">
                      <a:pos x="354" y="36"/>
                    </a:cxn>
                    <a:cxn ang="0">
                      <a:pos x="372" y="36"/>
                    </a:cxn>
                    <a:cxn ang="0">
                      <a:pos x="390" y="36"/>
                    </a:cxn>
                    <a:cxn ang="0">
                      <a:pos x="408" y="36"/>
                    </a:cxn>
                    <a:cxn ang="0">
                      <a:pos x="426" y="36"/>
                    </a:cxn>
                    <a:cxn ang="0">
                      <a:pos x="444" y="36"/>
                    </a:cxn>
                    <a:cxn ang="0">
                      <a:pos x="462" y="36"/>
                    </a:cxn>
                    <a:cxn ang="0">
                      <a:pos x="480" y="36"/>
                    </a:cxn>
                    <a:cxn ang="0">
                      <a:pos x="498" y="36"/>
                    </a:cxn>
                    <a:cxn ang="0">
                      <a:pos x="516" y="36"/>
                    </a:cxn>
                    <a:cxn ang="0">
                      <a:pos x="534" y="36"/>
                    </a:cxn>
                    <a:cxn ang="0">
                      <a:pos x="552" y="36"/>
                    </a:cxn>
                    <a:cxn ang="0">
                      <a:pos x="570" y="36"/>
                    </a:cxn>
                    <a:cxn ang="0">
                      <a:pos x="588" y="36"/>
                    </a:cxn>
                    <a:cxn ang="0">
                      <a:pos x="606" y="36"/>
                    </a:cxn>
                    <a:cxn ang="0">
                      <a:pos x="624" y="36"/>
                    </a:cxn>
                    <a:cxn ang="0">
                      <a:pos x="642" y="36"/>
                    </a:cxn>
                    <a:cxn ang="0">
                      <a:pos x="660" y="36"/>
                    </a:cxn>
                    <a:cxn ang="0">
                      <a:pos x="678" y="36"/>
                    </a:cxn>
                    <a:cxn ang="0">
                      <a:pos x="696" y="36"/>
                    </a:cxn>
                    <a:cxn ang="0">
                      <a:pos x="714" y="36"/>
                    </a:cxn>
                    <a:cxn ang="0">
                      <a:pos x="732" y="36"/>
                    </a:cxn>
                    <a:cxn ang="0">
                      <a:pos x="750" y="36"/>
                    </a:cxn>
                  </a:cxnLst>
                  <a:rect l="0" t="0" r="r" b="b"/>
                  <a:pathLst>
                    <a:path w="762" h="36">
                      <a:moveTo>
                        <a:pt x="0" y="0"/>
                      </a:moveTo>
                      <a:lnTo>
                        <a:pt x="6" y="6"/>
                      </a:lnTo>
                      <a:lnTo>
                        <a:pt x="12" y="6"/>
                      </a:lnTo>
                      <a:lnTo>
                        <a:pt x="18" y="12"/>
                      </a:lnTo>
                      <a:lnTo>
                        <a:pt x="24" y="12"/>
                      </a:lnTo>
                      <a:lnTo>
                        <a:pt x="30" y="18"/>
                      </a:lnTo>
                      <a:lnTo>
                        <a:pt x="36" y="18"/>
                      </a:lnTo>
                      <a:lnTo>
                        <a:pt x="42" y="18"/>
                      </a:lnTo>
                      <a:lnTo>
                        <a:pt x="48" y="18"/>
                      </a:lnTo>
                      <a:lnTo>
                        <a:pt x="54" y="18"/>
                      </a:lnTo>
                      <a:lnTo>
                        <a:pt x="60" y="24"/>
                      </a:lnTo>
                      <a:lnTo>
                        <a:pt x="66" y="24"/>
                      </a:lnTo>
                      <a:lnTo>
                        <a:pt x="72" y="24"/>
                      </a:lnTo>
                      <a:lnTo>
                        <a:pt x="78" y="24"/>
                      </a:lnTo>
                      <a:lnTo>
                        <a:pt x="84" y="24"/>
                      </a:lnTo>
                      <a:lnTo>
                        <a:pt x="90" y="24"/>
                      </a:lnTo>
                      <a:lnTo>
                        <a:pt x="96" y="24"/>
                      </a:lnTo>
                      <a:lnTo>
                        <a:pt x="102" y="18"/>
                      </a:lnTo>
                      <a:lnTo>
                        <a:pt x="108" y="18"/>
                      </a:lnTo>
                      <a:lnTo>
                        <a:pt x="114" y="18"/>
                      </a:lnTo>
                      <a:lnTo>
                        <a:pt x="120" y="18"/>
                      </a:lnTo>
                      <a:lnTo>
                        <a:pt x="126" y="18"/>
                      </a:lnTo>
                      <a:lnTo>
                        <a:pt x="132" y="18"/>
                      </a:lnTo>
                      <a:lnTo>
                        <a:pt x="138" y="18"/>
                      </a:lnTo>
                      <a:lnTo>
                        <a:pt x="144" y="18"/>
                      </a:lnTo>
                      <a:lnTo>
                        <a:pt x="150" y="18"/>
                      </a:lnTo>
                      <a:lnTo>
                        <a:pt x="156" y="18"/>
                      </a:lnTo>
                      <a:lnTo>
                        <a:pt x="162" y="18"/>
                      </a:lnTo>
                      <a:lnTo>
                        <a:pt x="168" y="18"/>
                      </a:lnTo>
                      <a:lnTo>
                        <a:pt x="174" y="18"/>
                      </a:lnTo>
                      <a:lnTo>
                        <a:pt x="180" y="18"/>
                      </a:lnTo>
                      <a:lnTo>
                        <a:pt x="186" y="12"/>
                      </a:lnTo>
                      <a:lnTo>
                        <a:pt x="192" y="12"/>
                      </a:lnTo>
                      <a:lnTo>
                        <a:pt x="198" y="12"/>
                      </a:lnTo>
                      <a:lnTo>
                        <a:pt x="204" y="12"/>
                      </a:lnTo>
                      <a:lnTo>
                        <a:pt x="210" y="12"/>
                      </a:lnTo>
                      <a:lnTo>
                        <a:pt x="216" y="12"/>
                      </a:lnTo>
                      <a:lnTo>
                        <a:pt x="222" y="12"/>
                      </a:lnTo>
                      <a:lnTo>
                        <a:pt x="228" y="18"/>
                      </a:lnTo>
                      <a:lnTo>
                        <a:pt x="234" y="18"/>
                      </a:lnTo>
                      <a:lnTo>
                        <a:pt x="240" y="18"/>
                      </a:lnTo>
                      <a:lnTo>
                        <a:pt x="246" y="18"/>
                      </a:lnTo>
                      <a:lnTo>
                        <a:pt x="252" y="18"/>
                      </a:lnTo>
                      <a:lnTo>
                        <a:pt x="258" y="24"/>
                      </a:lnTo>
                      <a:lnTo>
                        <a:pt x="264" y="24"/>
                      </a:lnTo>
                      <a:lnTo>
                        <a:pt x="270" y="24"/>
                      </a:lnTo>
                      <a:lnTo>
                        <a:pt x="276" y="30"/>
                      </a:lnTo>
                      <a:lnTo>
                        <a:pt x="282" y="30"/>
                      </a:lnTo>
                      <a:lnTo>
                        <a:pt x="288" y="30"/>
                      </a:lnTo>
                      <a:lnTo>
                        <a:pt x="294" y="36"/>
                      </a:lnTo>
                      <a:lnTo>
                        <a:pt x="300" y="36"/>
                      </a:lnTo>
                      <a:lnTo>
                        <a:pt x="306" y="36"/>
                      </a:lnTo>
                      <a:lnTo>
                        <a:pt x="312" y="36"/>
                      </a:lnTo>
                      <a:lnTo>
                        <a:pt x="318" y="36"/>
                      </a:lnTo>
                      <a:lnTo>
                        <a:pt x="324" y="36"/>
                      </a:lnTo>
                      <a:lnTo>
                        <a:pt x="330" y="36"/>
                      </a:lnTo>
                      <a:lnTo>
                        <a:pt x="336" y="36"/>
                      </a:lnTo>
                      <a:lnTo>
                        <a:pt x="342" y="36"/>
                      </a:lnTo>
                      <a:lnTo>
                        <a:pt x="348" y="36"/>
                      </a:lnTo>
                      <a:lnTo>
                        <a:pt x="354" y="36"/>
                      </a:lnTo>
                      <a:lnTo>
                        <a:pt x="360" y="36"/>
                      </a:lnTo>
                      <a:lnTo>
                        <a:pt x="366" y="36"/>
                      </a:lnTo>
                      <a:lnTo>
                        <a:pt x="372" y="36"/>
                      </a:lnTo>
                      <a:lnTo>
                        <a:pt x="378" y="36"/>
                      </a:lnTo>
                      <a:lnTo>
                        <a:pt x="384" y="36"/>
                      </a:lnTo>
                      <a:lnTo>
                        <a:pt x="390" y="36"/>
                      </a:lnTo>
                      <a:lnTo>
                        <a:pt x="396" y="36"/>
                      </a:lnTo>
                      <a:lnTo>
                        <a:pt x="402" y="36"/>
                      </a:lnTo>
                      <a:lnTo>
                        <a:pt x="408" y="36"/>
                      </a:lnTo>
                      <a:lnTo>
                        <a:pt x="414" y="36"/>
                      </a:lnTo>
                      <a:lnTo>
                        <a:pt x="420" y="36"/>
                      </a:lnTo>
                      <a:lnTo>
                        <a:pt x="426" y="36"/>
                      </a:lnTo>
                      <a:lnTo>
                        <a:pt x="432" y="36"/>
                      </a:lnTo>
                      <a:lnTo>
                        <a:pt x="438" y="36"/>
                      </a:lnTo>
                      <a:lnTo>
                        <a:pt x="444" y="36"/>
                      </a:lnTo>
                      <a:lnTo>
                        <a:pt x="450" y="36"/>
                      </a:lnTo>
                      <a:lnTo>
                        <a:pt x="456" y="36"/>
                      </a:lnTo>
                      <a:lnTo>
                        <a:pt x="462" y="36"/>
                      </a:lnTo>
                      <a:lnTo>
                        <a:pt x="468" y="36"/>
                      </a:lnTo>
                      <a:lnTo>
                        <a:pt x="474" y="36"/>
                      </a:lnTo>
                      <a:lnTo>
                        <a:pt x="480" y="36"/>
                      </a:lnTo>
                      <a:lnTo>
                        <a:pt x="486" y="36"/>
                      </a:lnTo>
                      <a:lnTo>
                        <a:pt x="492" y="36"/>
                      </a:lnTo>
                      <a:lnTo>
                        <a:pt x="498" y="36"/>
                      </a:lnTo>
                      <a:lnTo>
                        <a:pt x="504" y="36"/>
                      </a:lnTo>
                      <a:lnTo>
                        <a:pt x="510" y="36"/>
                      </a:lnTo>
                      <a:lnTo>
                        <a:pt x="516" y="36"/>
                      </a:lnTo>
                      <a:lnTo>
                        <a:pt x="522" y="36"/>
                      </a:lnTo>
                      <a:lnTo>
                        <a:pt x="528" y="36"/>
                      </a:lnTo>
                      <a:lnTo>
                        <a:pt x="534" y="36"/>
                      </a:lnTo>
                      <a:lnTo>
                        <a:pt x="540" y="36"/>
                      </a:lnTo>
                      <a:lnTo>
                        <a:pt x="546" y="36"/>
                      </a:lnTo>
                      <a:lnTo>
                        <a:pt x="552" y="36"/>
                      </a:lnTo>
                      <a:lnTo>
                        <a:pt x="558" y="36"/>
                      </a:lnTo>
                      <a:lnTo>
                        <a:pt x="564" y="36"/>
                      </a:lnTo>
                      <a:lnTo>
                        <a:pt x="570" y="36"/>
                      </a:lnTo>
                      <a:lnTo>
                        <a:pt x="576" y="36"/>
                      </a:lnTo>
                      <a:lnTo>
                        <a:pt x="582" y="36"/>
                      </a:lnTo>
                      <a:lnTo>
                        <a:pt x="588" y="36"/>
                      </a:lnTo>
                      <a:lnTo>
                        <a:pt x="594" y="36"/>
                      </a:lnTo>
                      <a:lnTo>
                        <a:pt x="600" y="36"/>
                      </a:lnTo>
                      <a:lnTo>
                        <a:pt x="606" y="36"/>
                      </a:lnTo>
                      <a:lnTo>
                        <a:pt x="612" y="36"/>
                      </a:lnTo>
                      <a:lnTo>
                        <a:pt x="618" y="36"/>
                      </a:lnTo>
                      <a:lnTo>
                        <a:pt x="624" y="36"/>
                      </a:lnTo>
                      <a:lnTo>
                        <a:pt x="630" y="36"/>
                      </a:lnTo>
                      <a:lnTo>
                        <a:pt x="636" y="36"/>
                      </a:lnTo>
                      <a:lnTo>
                        <a:pt x="642" y="36"/>
                      </a:lnTo>
                      <a:lnTo>
                        <a:pt x="648" y="36"/>
                      </a:lnTo>
                      <a:lnTo>
                        <a:pt x="654" y="36"/>
                      </a:lnTo>
                      <a:lnTo>
                        <a:pt x="660" y="36"/>
                      </a:lnTo>
                      <a:lnTo>
                        <a:pt x="666" y="36"/>
                      </a:lnTo>
                      <a:lnTo>
                        <a:pt x="672" y="36"/>
                      </a:lnTo>
                      <a:lnTo>
                        <a:pt x="678" y="36"/>
                      </a:lnTo>
                      <a:lnTo>
                        <a:pt x="684" y="36"/>
                      </a:lnTo>
                      <a:lnTo>
                        <a:pt x="690" y="36"/>
                      </a:lnTo>
                      <a:lnTo>
                        <a:pt x="696" y="36"/>
                      </a:lnTo>
                      <a:lnTo>
                        <a:pt x="702" y="36"/>
                      </a:lnTo>
                      <a:lnTo>
                        <a:pt x="708" y="36"/>
                      </a:lnTo>
                      <a:lnTo>
                        <a:pt x="714" y="36"/>
                      </a:lnTo>
                      <a:lnTo>
                        <a:pt x="720" y="36"/>
                      </a:lnTo>
                      <a:lnTo>
                        <a:pt x="726" y="36"/>
                      </a:lnTo>
                      <a:lnTo>
                        <a:pt x="732" y="36"/>
                      </a:lnTo>
                      <a:lnTo>
                        <a:pt x="738" y="36"/>
                      </a:lnTo>
                      <a:lnTo>
                        <a:pt x="744" y="36"/>
                      </a:lnTo>
                      <a:lnTo>
                        <a:pt x="750" y="36"/>
                      </a:lnTo>
                      <a:lnTo>
                        <a:pt x="756" y="36"/>
                      </a:lnTo>
                      <a:lnTo>
                        <a:pt x="762" y="36"/>
                      </a:lnTo>
                    </a:path>
                  </a:pathLst>
                </a:custGeom>
                <a:noFill/>
                <a:ln w="12700">
                  <a:solidFill>
                    <a:srgbClr val="3F3F3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63" name="Freeform 691"/>
                <p:cNvSpPr>
                  <a:spLocks/>
                </p:cNvSpPr>
                <p:nvPr/>
              </p:nvSpPr>
              <p:spPr bwMode="auto">
                <a:xfrm>
                  <a:off x="3312" y="2784"/>
                  <a:ext cx="420" cy="6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6"/>
                    </a:cxn>
                    <a:cxn ang="0">
                      <a:pos x="78" y="6"/>
                    </a:cxn>
                    <a:cxn ang="0">
                      <a:pos x="90" y="6"/>
                    </a:cxn>
                    <a:cxn ang="0">
                      <a:pos x="102" y="6"/>
                    </a:cxn>
                    <a:cxn ang="0">
                      <a:pos x="114" y="6"/>
                    </a:cxn>
                    <a:cxn ang="0">
                      <a:pos x="126" y="6"/>
                    </a:cxn>
                    <a:cxn ang="0">
                      <a:pos x="138" y="6"/>
                    </a:cxn>
                    <a:cxn ang="0">
                      <a:pos x="150" y="6"/>
                    </a:cxn>
                    <a:cxn ang="0">
                      <a:pos x="162" y="6"/>
                    </a:cxn>
                    <a:cxn ang="0">
                      <a:pos x="174" y="6"/>
                    </a:cxn>
                    <a:cxn ang="0">
                      <a:pos x="186" y="6"/>
                    </a:cxn>
                    <a:cxn ang="0">
                      <a:pos x="198" y="6"/>
                    </a:cxn>
                    <a:cxn ang="0">
                      <a:pos x="210" y="6"/>
                    </a:cxn>
                    <a:cxn ang="0">
                      <a:pos x="222" y="6"/>
                    </a:cxn>
                    <a:cxn ang="0">
                      <a:pos x="234" y="6"/>
                    </a:cxn>
                    <a:cxn ang="0">
                      <a:pos x="246" y="6"/>
                    </a:cxn>
                    <a:cxn ang="0">
                      <a:pos x="258" y="6"/>
                    </a:cxn>
                    <a:cxn ang="0">
                      <a:pos x="270" y="6"/>
                    </a:cxn>
                    <a:cxn ang="0">
                      <a:pos x="282" y="6"/>
                    </a:cxn>
                    <a:cxn ang="0">
                      <a:pos x="294" y="6"/>
                    </a:cxn>
                    <a:cxn ang="0">
                      <a:pos x="306" y="6"/>
                    </a:cxn>
                    <a:cxn ang="0">
                      <a:pos x="318" y="6"/>
                    </a:cxn>
                    <a:cxn ang="0">
                      <a:pos x="330" y="6"/>
                    </a:cxn>
                    <a:cxn ang="0">
                      <a:pos x="342" y="6"/>
                    </a:cxn>
                    <a:cxn ang="0">
                      <a:pos x="354" y="6"/>
                    </a:cxn>
                    <a:cxn ang="0">
                      <a:pos x="366" y="6"/>
                    </a:cxn>
                    <a:cxn ang="0">
                      <a:pos x="378" y="6"/>
                    </a:cxn>
                    <a:cxn ang="0">
                      <a:pos x="390" y="6"/>
                    </a:cxn>
                    <a:cxn ang="0">
                      <a:pos x="402" y="6"/>
                    </a:cxn>
                    <a:cxn ang="0">
                      <a:pos x="414" y="6"/>
                    </a:cxn>
                  </a:cxnLst>
                  <a:rect l="0" t="0" r="r" b="b"/>
                  <a:pathLst>
                    <a:path w="420" h="6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6"/>
                      </a:lnTo>
                      <a:lnTo>
                        <a:pt x="72" y="6"/>
                      </a:lnTo>
                      <a:lnTo>
                        <a:pt x="78" y="6"/>
                      </a:lnTo>
                      <a:lnTo>
                        <a:pt x="84" y="6"/>
                      </a:lnTo>
                      <a:lnTo>
                        <a:pt x="90" y="6"/>
                      </a:lnTo>
                      <a:lnTo>
                        <a:pt x="96" y="6"/>
                      </a:lnTo>
                      <a:lnTo>
                        <a:pt x="102" y="6"/>
                      </a:lnTo>
                      <a:lnTo>
                        <a:pt x="108" y="6"/>
                      </a:lnTo>
                      <a:lnTo>
                        <a:pt x="114" y="6"/>
                      </a:lnTo>
                      <a:lnTo>
                        <a:pt x="120" y="6"/>
                      </a:lnTo>
                      <a:lnTo>
                        <a:pt x="126" y="6"/>
                      </a:lnTo>
                      <a:lnTo>
                        <a:pt x="132" y="6"/>
                      </a:lnTo>
                      <a:lnTo>
                        <a:pt x="138" y="6"/>
                      </a:lnTo>
                      <a:lnTo>
                        <a:pt x="144" y="6"/>
                      </a:lnTo>
                      <a:lnTo>
                        <a:pt x="150" y="6"/>
                      </a:lnTo>
                      <a:lnTo>
                        <a:pt x="156" y="6"/>
                      </a:lnTo>
                      <a:lnTo>
                        <a:pt x="162" y="6"/>
                      </a:lnTo>
                      <a:lnTo>
                        <a:pt x="168" y="6"/>
                      </a:lnTo>
                      <a:lnTo>
                        <a:pt x="174" y="6"/>
                      </a:lnTo>
                      <a:lnTo>
                        <a:pt x="180" y="6"/>
                      </a:lnTo>
                      <a:lnTo>
                        <a:pt x="186" y="6"/>
                      </a:lnTo>
                      <a:lnTo>
                        <a:pt x="192" y="6"/>
                      </a:lnTo>
                      <a:lnTo>
                        <a:pt x="198" y="6"/>
                      </a:lnTo>
                      <a:lnTo>
                        <a:pt x="204" y="6"/>
                      </a:lnTo>
                      <a:lnTo>
                        <a:pt x="210" y="6"/>
                      </a:lnTo>
                      <a:lnTo>
                        <a:pt x="216" y="6"/>
                      </a:lnTo>
                      <a:lnTo>
                        <a:pt x="222" y="6"/>
                      </a:lnTo>
                      <a:lnTo>
                        <a:pt x="228" y="6"/>
                      </a:lnTo>
                      <a:lnTo>
                        <a:pt x="234" y="6"/>
                      </a:lnTo>
                      <a:lnTo>
                        <a:pt x="240" y="6"/>
                      </a:lnTo>
                      <a:lnTo>
                        <a:pt x="246" y="6"/>
                      </a:lnTo>
                      <a:lnTo>
                        <a:pt x="252" y="6"/>
                      </a:lnTo>
                      <a:lnTo>
                        <a:pt x="258" y="6"/>
                      </a:lnTo>
                      <a:lnTo>
                        <a:pt x="264" y="6"/>
                      </a:lnTo>
                      <a:lnTo>
                        <a:pt x="270" y="6"/>
                      </a:lnTo>
                      <a:lnTo>
                        <a:pt x="276" y="6"/>
                      </a:lnTo>
                      <a:lnTo>
                        <a:pt x="282" y="6"/>
                      </a:lnTo>
                      <a:lnTo>
                        <a:pt x="288" y="6"/>
                      </a:lnTo>
                      <a:lnTo>
                        <a:pt x="294" y="6"/>
                      </a:lnTo>
                      <a:lnTo>
                        <a:pt x="300" y="6"/>
                      </a:lnTo>
                      <a:lnTo>
                        <a:pt x="306" y="6"/>
                      </a:lnTo>
                      <a:lnTo>
                        <a:pt x="312" y="6"/>
                      </a:lnTo>
                      <a:lnTo>
                        <a:pt x="318" y="6"/>
                      </a:lnTo>
                      <a:lnTo>
                        <a:pt x="324" y="6"/>
                      </a:lnTo>
                      <a:lnTo>
                        <a:pt x="330" y="6"/>
                      </a:lnTo>
                      <a:lnTo>
                        <a:pt x="336" y="6"/>
                      </a:lnTo>
                      <a:lnTo>
                        <a:pt x="342" y="6"/>
                      </a:lnTo>
                      <a:lnTo>
                        <a:pt x="348" y="6"/>
                      </a:lnTo>
                      <a:lnTo>
                        <a:pt x="354" y="6"/>
                      </a:lnTo>
                      <a:lnTo>
                        <a:pt x="360" y="6"/>
                      </a:lnTo>
                      <a:lnTo>
                        <a:pt x="366" y="6"/>
                      </a:lnTo>
                      <a:lnTo>
                        <a:pt x="372" y="6"/>
                      </a:lnTo>
                      <a:lnTo>
                        <a:pt x="378" y="6"/>
                      </a:lnTo>
                      <a:lnTo>
                        <a:pt x="384" y="6"/>
                      </a:lnTo>
                      <a:lnTo>
                        <a:pt x="390" y="6"/>
                      </a:lnTo>
                      <a:lnTo>
                        <a:pt x="396" y="6"/>
                      </a:lnTo>
                      <a:lnTo>
                        <a:pt x="402" y="6"/>
                      </a:lnTo>
                      <a:lnTo>
                        <a:pt x="408" y="6"/>
                      </a:lnTo>
                      <a:lnTo>
                        <a:pt x="414" y="6"/>
                      </a:lnTo>
                      <a:lnTo>
                        <a:pt x="420" y="6"/>
                      </a:lnTo>
                    </a:path>
                  </a:pathLst>
                </a:custGeom>
                <a:noFill/>
                <a:ln w="12700">
                  <a:solidFill>
                    <a:srgbClr val="3F3F3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64" name="Freeform 692"/>
                <p:cNvSpPr>
                  <a:spLocks/>
                </p:cNvSpPr>
                <p:nvPr/>
              </p:nvSpPr>
              <p:spPr bwMode="auto">
                <a:xfrm>
                  <a:off x="1032" y="1962"/>
                  <a:ext cx="756" cy="336"/>
                </a:xfrm>
                <a:custGeom>
                  <a:avLst/>
                  <a:gdLst/>
                  <a:ahLst/>
                  <a:cxnLst>
                    <a:cxn ang="0">
                      <a:pos x="18" y="102"/>
                    </a:cxn>
                    <a:cxn ang="0">
                      <a:pos x="36" y="78"/>
                    </a:cxn>
                    <a:cxn ang="0">
                      <a:pos x="48" y="54"/>
                    </a:cxn>
                    <a:cxn ang="0">
                      <a:pos x="66" y="30"/>
                    </a:cxn>
                    <a:cxn ang="0">
                      <a:pos x="78" y="12"/>
                    </a:cxn>
                    <a:cxn ang="0">
                      <a:pos x="96" y="0"/>
                    </a:cxn>
                    <a:cxn ang="0">
                      <a:pos x="114" y="6"/>
                    </a:cxn>
                    <a:cxn ang="0">
                      <a:pos x="132" y="18"/>
                    </a:cxn>
                    <a:cxn ang="0">
                      <a:pos x="150" y="18"/>
                    </a:cxn>
                    <a:cxn ang="0">
                      <a:pos x="168" y="18"/>
                    </a:cxn>
                    <a:cxn ang="0">
                      <a:pos x="186" y="18"/>
                    </a:cxn>
                    <a:cxn ang="0">
                      <a:pos x="204" y="18"/>
                    </a:cxn>
                    <a:cxn ang="0">
                      <a:pos x="222" y="18"/>
                    </a:cxn>
                    <a:cxn ang="0">
                      <a:pos x="240" y="24"/>
                    </a:cxn>
                    <a:cxn ang="0">
                      <a:pos x="258" y="36"/>
                    </a:cxn>
                    <a:cxn ang="0">
                      <a:pos x="282" y="66"/>
                    </a:cxn>
                    <a:cxn ang="0">
                      <a:pos x="294" y="102"/>
                    </a:cxn>
                    <a:cxn ang="0">
                      <a:pos x="312" y="132"/>
                    </a:cxn>
                    <a:cxn ang="0">
                      <a:pos x="330" y="156"/>
                    </a:cxn>
                    <a:cxn ang="0">
                      <a:pos x="348" y="168"/>
                    </a:cxn>
                    <a:cxn ang="0">
                      <a:pos x="366" y="162"/>
                    </a:cxn>
                    <a:cxn ang="0">
                      <a:pos x="384" y="144"/>
                    </a:cxn>
                    <a:cxn ang="0">
                      <a:pos x="402" y="132"/>
                    </a:cxn>
                    <a:cxn ang="0">
                      <a:pos x="420" y="120"/>
                    </a:cxn>
                    <a:cxn ang="0">
                      <a:pos x="438" y="120"/>
                    </a:cxn>
                    <a:cxn ang="0">
                      <a:pos x="456" y="126"/>
                    </a:cxn>
                    <a:cxn ang="0">
                      <a:pos x="474" y="144"/>
                    </a:cxn>
                    <a:cxn ang="0">
                      <a:pos x="492" y="162"/>
                    </a:cxn>
                    <a:cxn ang="0">
                      <a:pos x="510" y="174"/>
                    </a:cxn>
                    <a:cxn ang="0">
                      <a:pos x="528" y="186"/>
                    </a:cxn>
                    <a:cxn ang="0">
                      <a:pos x="546" y="198"/>
                    </a:cxn>
                    <a:cxn ang="0">
                      <a:pos x="564" y="204"/>
                    </a:cxn>
                    <a:cxn ang="0">
                      <a:pos x="582" y="222"/>
                    </a:cxn>
                    <a:cxn ang="0">
                      <a:pos x="600" y="240"/>
                    </a:cxn>
                    <a:cxn ang="0">
                      <a:pos x="624" y="270"/>
                    </a:cxn>
                    <a:cxn ang="0">
                      <a:pos x="636" y="294"/>
                    </a:cxn>
                    <a:cxn ang="0">
                      <a:pos x="654" y="318"/>
                    </a:cxn>
                    <a:cxn ang="0">
                      <a:pos x="672" y="336"/>
                    </a:cxn>
                    <a:cxn ang="0">
                      <a:pos x="690" y="336"/>
                    </a:cxn>
                    <a:cxn ang="0">
                      <a:pos x="708" y="336"/>
                    </a:cxn>
                    <a:cxn ang="0">
                      <a:pos x="726" y="324"/>
                    </a:cxn>
                    <a:cxn ang="0">
                      <a:pos x="744" y="318"/>
                    </a:cxn>
                  </a:cxnLst>
                  <a:rect l="0" t="0" r="r" b="b"/>
                  <a:pathLst>
                    <a:path w="756" h="336">
                      <a:moveTo>
                        <a:pt x="0" y="120"/>
                      </a:moveTo>
                      <a:lnTo>
                        <a:pt x="6" y="114"/>
                      </a:lnTo>
                      <a:lnTo>
                        <a:pt x="18" y="102"/>
                      </a:lnTo>
                      <a:lnTo>
                        <a:pt x="18" y="96"/>
                      </a:lnTo>
                      <a:lnTo>
                        <a:pt x="24" y="90"/>
                      </a:lnTo>
                      <a:lnTo>
                        <a:pt x="36" y="78"/>
                      </a:lnTo>
                      <a:lnTo>
                        <a:pt x="36" y="66"/>
                      </a:lnTo>
                      <a:lnTo>
                        <a:pt x="42" y="60"/>
                      </a:lnTo>
                      <a:lnTo>
                        <a:pt x="48" y="54"/>
                      </a:lnTo>
                      <a:lnTo>
                        <a:pt x="54" y="48"/>
                      </a:lnTo>
                      <a:lnTo>
                        <a:pt x="66" y="36"/>
                      </a:lnTo>
                      <a:lnTo>
                        <a:pt x="66" y="30"/>
                      </a:lnTo>
                      <a:lnTo>
                        <a:pt x="72" y="24"/>
                      </a:lnTo>
                      <a:lnTo>
                        <a:pt x="84" y="12"/>
                      </a:lnTo>
                      <a:lnTo>
                        <a:pt x="78" y="12"/>
                      </a:lnTo>
                      <a:lnTo>
                        <a:pt x="84" y="12"/>
                      </a:lnTo>
                      <a:lnTo>
                        <a:pt x="90" y="6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6"/>
                      </a:lnTo>
                      <a:lnTo>
                        <a:pt x="120" y="6"/>
                      </a:lnTo>
                      <a:lnTo>
                        <a:pt x="126" y="12"/>
                      </a:lnTo>
                      <a:lnTo>
                        <a:pt x="132" y="18"/>
                      </a:lnTo>
                      <a:lnTo>
                        <a:pt x="138" y="18"/>
                      </a:lnTo>
                      <a:lnTo>
                        <a:pt x="144" y="18"/>
                      </a:lnTo>
                      <a:lnTo>
                        <a:pt x="150" y="18"/>
                      </a:lnTo>
                      <a:lnTo>
                        <a:pt x="156" y="18"/>
                      </a:lnTo>
                      <a:lnTo>
                        <a:pt x="162" y="18"/>
                      </a:lnTo>
                      <a:lnTo>
                        <a:pt x="168" y="18"/>
                      </a:lnTo>
                      <a:lnTo>
                        <a:pt x="174" y="18"/>
                      </a:lnTo>
                      <a:lnTo>
                        <a:pt x="180" y="18"/>
                      </a:lnTo>
                      <a:lnTo>
                        <a:pt x="186" y="18"/>
                      </a:lnTo>
                      <a:lnTo>
                        <a:pt x="192" y="18"/>
                      </a:lnTo>
                      <a:lnTo>
                        <a:pt x="198" y="18"/>
                      </a:lnTo>
                      <a:lnTo>
                        <a:pt x="204" y="18"/>
                      </a:lnTo>
                      <a:lnTo>
                        <a:pt x="210" y="18"/>
                      </a:lnTo>
                      <a:lnTo>
                        <a:pt x="216" y="18"/>
                      </a:lnTo>
                      <a:lnTo>
                        <a:pt x="222" y="18"/>
                      </a:lnTo>
                      <a:lnTo>
                        <a:pt x="228" y="18"/>
                      </a:lnTo>
                      <a:lnTo>
                        <a:pt x="234" y="18"/>
                      </a:lnTo>
                      <a:lnTo>
                        <a:pt x="240" y="24"/>
                      </a:lnTo>
                      <a:lnTo>
                        <a:pt x="246" y="24"/>
                      </a:lnTo>
                      <a:lnTo>
                        <a:pt x="252" y="30"/>
                      </a:lnTo>
                      <a:lnTo>
                        <a:pt x="258" y="36"/>
                      </a:lnTo>
                      <a:lnTo>
                        <a:pt x="270" y="48"/>
                      </a:lnTo>
                      <a:lnTo>
                        <a:pt x="270" y="54"/>
                      </a:lnTo>
                      <a:lnTo>
                        <a:pt x="282" y="66"/>
                      </a:lnTo>
                      <a:lnTo>
                        <a:pt x="282" y="78"/>
                      </a:lnTo>
                      <a:lnTo>
                        <a:pt x="294" y="90"/>
                      </a:lnTo>
                      <a:lnTo>
                        <a:pt x="294" y="102"/>
                      </a:lnTo>
                      <a:lnTo>
                        <a:pt x="306" y="114"/>
                      </a:lnTo>
                      <a:lnTo>
                        <a:pt x="306" y="126"/>
                      </a:lnTo>
                      <a:lnTo>
                        <a:pt x="312" y="132"/>
                      </a:lnTo>
                      <a:lnTo>
                        <a:pt x="324" y="144"/>
                      </a:lnTo>
                      <a:lnTo>
                        <a:pt x="324" y="150"/>
                      </a:lnTo>
                      <a:lnTo>
                        <a:pt x="330" y="156"/>
                      </a:lnTo>
                      <a:lnTo>
                        <a:pt x="336" y="162"/>
                      </a:lnTo>
                      <a:lnTo>
                        <a:pt x="342" y="162"/>
                      </a:lnTo>
                      <a:lnTo>
                        <a:pt x="348" y="168"/>
                      </a:lnTo>
                      <a:lnTo>
                        <a:pt x="354" y="168"/>
                      </a:lnTo>
                      <a:lnTo>
                        <a:pt x="360" y="162"/>
                      </a:lnTo>
                      <a:lnTo>
                        <a:pt x="366" y="162"/>
                      </a:lnTo>
                      <a:lnTo>
                        <a:pt x="372" y="156"/>
                      </a:lnTo>
                      <a:lnTo>
                        <a:pt x="378" y="150"/>
                      </a:lnTo>
                      <a:lnTo>
                        <a:pt x="384" y="144"/>
                      </a:lnTo>
                      <a:lnTo>
                        <a:pt x="390" y="138"/>
                      </a:lnTo>
                      <a:lnTo>
                        <a:pt x="396" y="132"/>
                      </a:lnTo>
                      <a:lnTo>
                        <a:pt x="402" y="132"/>
                      </a:lnTo>
                      <a:lnTo>
                        <a:pt x="408" y="126"/>
                      </a:lnTo>
                      <a:lnTo>
                        <a:pt x="414" y="120"/>
                      </a:lnTo>
                      <a:lnTo>
                        <a:pt x="420" y="120"/>
                      </a:lnTo>
                      <a:lnTo>
                        <a:pt x="426" y="120"/>
                      </a:lnTo>
                      <a:lnTo>
                        <a:pt x="432" y="120"/>
                      </a:lnTo>
                      <a:lnTo>
                        <a:pt x="438" y="120"/>
                      </a:lnTo>
                      <a:lnTo>
                        <a:pt x="444" y="120"/>
                      </a:lnTo>
                      <a:lnTo>
                        <a:pt x="450" y="126"/>
                      </a:lnTo>
                      <a:lnTo>
                        <a:pt x="456" y="126"/>
                      </a:lnTo>
                      <a:lnTo>
                        <a:pt x="462" y="132"/>
                      </a:lnTo>
                      <a:lnTo>
                        <a:pt x="468" y="138"/>
                      </a:lnTo>
                      <a:lnTo>
                        <a:pt x="474" y="144"/>
                      </a:lnTo>
                      <a:lnTo>
                        <a:pt x="480" y="150"/>
                      </a:lnTo>
                      <a:lnTo>
                        <a:pt x="486" y="156"/>
                      </a:lnTo>
                      <a:lnTo>
                        <a:pt x="492" y="162"/>
                      </a:lnTo>
                      <a:lnTo>
                        <a:pt x="498" y="168"/>
                      </a:lnTo>
                      <a:lnTo>
                        <a:pt x="504" y="174"/>
                      </a:lnTo>
                      <a:lnTo>
                        <a:pt x="510" y="174"/>
                      </a:lnTo>
                      <a:lnTo>
                        <a:pt x="516" y="180"/>
                      </a:lnTo>
                      <a:lnTo>
                        <a:pt x="522" y="186"/>
                      </a:lnTo>
                      <a:lnTo>
                        <a:pt x="528" y="186"/>
                      </a:lnTo>
                      <a:lnTo>
                        <a:pt x="534" y="192"/>
                      </a:lnTo>
                      <a:lnTo>
                        <a:pt x="540" y="192"/>
                      </a:lnTo>
                      <a:lnTo>
                        <a:pt x="546" y="198"/>
                      </a:lnTo>
                      <a:lnTo>
                        <a:pt x="552" y="198"/>
                      </a:lnTo>
                      <a:lnTo>
                        <a:pt x="558" y="204"/>
                      </a:lnTo>
                      <a:lnTo>
                        <a:pt x="564" y="204"/>
                      </a:lnTo>
                      <a:lnTo>
                        <a:pt x="570" y="210"/>
                      </a:lnTo>
                      <a:lnTo>
                        <a:pt x="576" y="216"/>
                      </a:lnTo>
                      <a:lnTo>
                        <a:pt x="582" y="222"/>
                      </a:lnTo>
                      <a:lnTo>
                        <a:pt x="588" y="228"/>
                      </a:lnTo>
                      <a:lnTo>
                        <a:pt x="594" y="234"/>
                      </a:lnTo>
                      <a:lnTo>
                        <a:pt x="600" y="240"/>
                      </a:lnTo>
                      <a:lnTo>
                        <a:pt x="612" y="252"/>
                      </a:lnTo>
                      <a:lnTo>
                        <a:pt x="612" y="258"/>
                      </a:lnTo>
                      <a:lnTo>
                        <a:pt x="624" y="270"/>
                      </a:lnTo>
                      <a:lnTo>
                        <a:pt x="624" y="276"/>
                      </a:lnTo>
                      <a:lnTo>
                        <a:pt x="636" y="288"/>
                      </a:lnTo>
                      <a:lnTo>
                        <a:pt x="636" y="294"/>
                      </a:lnTo>
                      <a:lnTo>
                        <a:pt x="648" y="306"/>
                      </a:lnTo>
                      <a:lnTo>
                        <a:pt x="648" y="312"/>
                      </a:lnTo>
                      <a:lnTo>
                        <a:pt x="654" y="318"/>
                      </a:lnTo>
                      <a:lnTo>
                        <a:pt x="660" y="324"/>
                      </a:lnTo>
                      <a:lnTo>
                        <a:pt x="666" y="330"/>
                      </a:lnTo>
                      <a:lnTo>
                        <a:pt x="672" y="336"/>
                      </a:lnTo>
                      <a:lnTo>
                        <a:pt x="678" y="336"/>
                      </a:lnTo>
                      <a:lnTo>
                        <a:pt x="684" y="336"/>
                      </a:lnTo>
                      <a:lnTo>
                        <a:pt x="690" y="336"/>
                      </a:lnTo>
                      <a:lnTo>
                        <a:pt x="696" y="336"/>
                      </a:lnTo>
                      <a:lnTo>
                        <a:pt x="702" y="336"/>
                      </a:lnTo>
                      <a:lnTo>
                        <a:pt x="708" y="336"/>
                      </a:lnTo>
                      <a:lnTo>
                        <a:pt x="714" y="330"/>
                      </a:lnTo>
                      <a:lnTo>
                        <a:pt x="720" y="330"/>
                      </a:lnTo>
                      <a:lnTo>
                        <a:pt x="726" y="324"/>
                      </a:lnTo>
                      <a:lnTo>
                        <a:pt x="732" y="324"/>
                      </a:lnTo>
                      <a:lnTo>
                        <a:pt x="738" y="318"/>
                      </a:lnTo>
                      <a:lnTo>
                        <a:pt x="744" y="318"/>
                      </a:lnTo>
                      <a:lnTo>
                        <a:pt x="750" y="312"/>
                      </a:lnTo>
                      <a:lnTo>
                        <a:pt x="756" y="312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65" name="Freeform 693"/>
                <p:cNvSpPr>
                  <a:spLocks/>
                </p:cNvSpPr>
                <p:nvPr/>
              </p:nvSpPr>
              <p:spPr bwMode="auto">
                <a:xfrm>
                  <a:off x="1788" y="2274"/>
                  <a:ext cx="762" cy="450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12"/>
                    </a:cxn>
                    <a:cxn ang="0">
                      <a:pos x="48" y="30"/>
                    </a:cxn>
                    <a:cxn ang="0">
                      <a:pos x="66" y="48"/>
                    </a:cxn>
                    <a:cxn ang="0">
                      <a:pos x="84" y="72"/>
                    </a:cxn>
                    <a:cxn ang="0">
                      <a:pos x="102" y="90"/>
                    </a:cxn>
                    <a:cxn ang="0">
                      <a:pos x="120" y="108"/>
                    </a:cxn>
                    <a:cxn ang="0">
                      <a:pos x="138" y="126"/>
                    </a:cxn>
                    <a:cxn ang="0">
                      <a:pos x="156" y="138"/>
                    </a:cxn>
                    <a:cxn ang="0">
                      <a:pos x="174" y="156"/>
                    </a:cxn>
                    <a:cxn ang="0">
                      <a:pos x="192" y="174"/>
                    </a:cxn>
                    <a:cxn ang="0">
                      <a:pos x="210" y="186"/>
                    </a:cxn>
                    <a:cxn ang="0">
                      <a:pos x="228" y="204"/>
                    </a:cxn>
                    <a:cxn ang="0">
                      <a:pos x="246" y="210"/>
                    </a:cxn>
                    <a:cxn ang="0">
                      <a:pos x="264" y="216"/>
                    </a:cxn>
                    <a:cxn ang="0">
                      <a:pos x="282" y="216"/>
                    </a:cxn>
                    <a:cxn ang="0">
                      <a:pos x="300" y="210"/>
                    </a:cxn>
                    <a:cxn ang="0">
                      <a:pos x="318" y="210"/>
                    </a:cxn>
                    <a:cxn ang="0">
                      <a:pos x="336" y="210"/>
                    </a:cxn>
                    <a:cxn ang="0">
                      <a:pos x="354" y="216"/>
                    </a:cxn>
                    <a:cxn ang="0">
                      <a:pos x="372" y="228"/>
                    </a:cxn>
                    <a:cxn ang="0">
                      <a:pos x="390" y="246"/>
                    </a:cxn>
                    <a:cxn ang="0">
                      <a:pos x="408" y="270"/>
                    </a:cxn>
                    <a:cxn ang="0">
                      <a:pos x="426" y="288"/>
                    </a:cxn>
                    <a:cxn ang="0">
                      <a:pos x="444" y="306"/>
                    </a:cxn>
                    <a:cxn ang="0">
                      <a:pos x="462" y="324"/>
                    </a:cxn>
                    <a:cxn ang="0">
                      <a:pos x="480" y="336"/>
                    </a:cxn>
                    <a:cxn ang="0">
                      <a:pos x="498" y="348"/>
                    </a:cxn>
                    <a:cxn ang="0">
                      <a:pos x="516" y="354"/>
                    </a:cxn>
                    <a:cxn ang="0">
                      <a:pos x="534" y="366"/>
                    </a:cxn>
                    <a:cxn ang="0">
                      <a:pos x="552" y="372"/>
                    </a:cxn>
                    <a:cxn ang="0">
                      <a:pos x="570" y="372"/>
                    </a:cxn>
                    <a:cxn ang="0">
                      <a:pos x="588" y="378"/>
                    </a:cxn>
                    <a:cxn ang="0">
                      <a:pos x="606" y="372"/>
                    </a:cxn>
                    <a:cxn ang="0">
                      <a:pos x="624" y="372"/>
                    </a:cxn>
                    <a:cxn ang="0">
                      <a:pos x="642" y="372"/>
                    </a:cxn>
                    <a:cxn ang="0">
                      <a:pos x="660" y="372"/>
                    </a:cxn>
                    <a:cxn ang="0">
                      <a:pos x="678" y="378"/>
                    </a:cxn>
                    <a:cxn ang="0">
                      <a:pos x="696" y="390"/>
                    </a:cxn>
                    <a:cxn ang="0">
                      <a:pos x="714" y="402"/>
                    </a:cxn>
                    <a:cxn ang="0">
                      <a:pos x="732" y="420"/>
                    </a:cxn>
                    <a:cxn ang="0">
                      <a:pos x="750" y="438"/>
                    </a:cxn>
                  </a:cxnLst>
                  <a:rect l="0" t="0" r="r" b="b"/>
                  <a:pathLst>
                    <a:path w="762" h="450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24" y="6"/>
                      </a:lnTo>
                      <a:lnTo>
                        <a:pt x="30" y="12"/>
                      </a:lnTo>
                      <a:lnTo>
                        <a:pt x="36" y="18"/>
                      </a:lnTo>
                      <a:lnTo>
                        <a:pt x="42" y="24"/>
                      </a:lnTo>
                      <a:lnTo>
                        <a:pt x="48" y="30"/>
                      </a:lnTo>
                      <a:lnTo>
                        <a:pt x="54" y="36"/>
                      </a:lnTo>
                      <a:lnTo>
                        <a:pt x="60" y="42"/>
                      </a:lnTo>
                      <a:lnTo>
                        <a:pt x="66" y="48"/>
                      </a:lnTo>
                      <a:lnTo>
                        <a:pt x="78" y="60"/>
                      </a:lnTo>
                      <a:lnTo>
                        <a:pt x="78" y="66"/>
                      </a:lnTo>
                      <a:lnTo>
                        <a:pt x="84" y="72"/>
                      </a:lnTo>
                      <a:lnTo>
                        <a:pt x="90" y="78"/>
                      </a:lnTo>
                      <a:lnTo>
                        <a:pt x="96" y="84"/>
                      </a:lnTo>
                      <a:lnTo>
                        <a:pt x="102" y="90"/>
                      </a:lnTo>
                      <a:lnTo>
                        <a:pt x="108" y="96"/>
                      </a:lnTo>
                      <a:lnTo>
                        <a:pt x="114" y="102"/>
                      </a:lnTo>
                      <a:lnTo>
                        <a:pt x="120" y="108"/>
                      </a:lnTo>
                      <a:lnTo>
                        <a:pt x="126" y="114"/>
                      </a:lnTo>
                      <a:lnTo>
                        <a:pt x="132" y="120"/>
                      </a:lnTo>
                      <a:lnTo>
                        <a:pt x="138" y="126"/>
                      </a:lnTo>
                      <a:lnTo>
                        <a:pt x="144" y="126"/>
                      </a:lnTo>
                      <a:lnTo>
                        <a:pt x="150" y="132"/>
                      </a:lnTo>
                      <a:lnTo>
                        <a:pt x="156" y="138"/>
                      </a:lnTo>
                      <a:lnTo>
                        <a:pt x="162" y="144"/>
                      </a:lnTo>
                      <a:lnTo>
                        <a:pt x="168" y="150"/>
                      </a:lnTo>
                      <a:lnTo>
                        <a:pt x="174" y="156"/>
                      </a:lnTo>
                      <a:lnTo>
                        <a:pt x="180" y="162"/>
                      </a:lnTo>
                      <a:lnTo>
                        <a:pt x="186" y="168"/>
                      </a:lnTo>
                      <a:lnTo>
                        <a:pt x="192" y="174"/>
                      </a:lnTo>
                      <a:lnTo>
                        <a:pt x="198" y="180"/>
                      </a:lnTo>
                      <a:lnTo>
                        <a:pt x="204" y="186"/>
                      </a:lnTo>
                      <a:lnTo>
                        <a:pt x="210" y="186"/>
                      </a:lnTo>
                      <a:lnTo>
                        <a:pt x="216" y="192"/>
                      </a:lnTo>
                      <a:lnTo>
                        <a:pt x="222" y="198"/>
                      </a:lnTo>
                      <a:lnTo>
                        <a:pt x="228" y="204"/>
                      </a:lnTo>
                      <a:lnTo>
                        <a:pt x="234" y="204"/>
                      </a:lnTo>
                      <a:lnTo>
                        <a:pt x="240" y="210"/>
                      </a:lnTo>
                      <a:lnTo>
                        <a:pt x="246" y="210"/>
                      </a:lnTo>
                      <a:lnTo>
                        <a:pt x="252" y="216"/>
                      </a:lnTo>
                      <a:lnTo>
                        <a:pt x="258" y="216"/>
                      </a:lnTo>
                      <a:lnTo>
                        <a:pt x="264" y="216"/>
                      </a:lnTo>
                      <a:lnTo>
                        <a:pt x="270" y="216"/>
                      </a:lnTo>
                      <a:lnTo>
                        <a:pt x="276" y="216"/>
                      </a:lnTo>
                      <a:lnTo>
                        <a:pt x="282" y="216"/>
                      </a:lnTo>
                      <a:lnTo>
                        <a:pt x="288" y="216"/>
                      </a:lnTo>
                      <a:lnTo>
                        <a:pt x="294" y="210"/>
                      </a:lnTo>
                      <a:lnTo>
                        <a:pt x="300" y="210"/>
                      </a:lnTo>
                      <a:lnTo>
                        <a:pt x="306" y="210"/>
                      </a:lnTo>
                      <a:lnTo>
                        <a:pt x="312" y="210"/>
                      </a:lnTo>
                      <a:lnTo>
                        <a:pt x="318" y="210"/>
                      </a:lnTo>
                      <a:lnTo>
                        <a:pt x="324" y="204"/>
                      </a:lnTo>
                      <a:lnTo>
                        <a:pt x="330" y="210"/>
                      </a:lnTo>
                      <a:lnTo>
                        <a:pt x="336" y="210"/>
                      </a:lnTo>
                      <a:lnTo>
                        <a:pt x="342" y="210"/>
                      </a:lnTo>
                      <a:lnTo>
                        <a:pt x="348" y="210"/>
                      </a:lnTo>
                      <a:lnTo>
                        <a:pt x="354" y="216"/>
                      </a:lnTo>
                      <a:lnTo>
                        <a:pt x="360" y="222"/>
                      </a:lnTo>
                      <a:lnTo>
                        <a:pt x="366" y="222"/>
                      </a:lnTo>
                      <a:lnTo>
                        <a:pt x="372" y="228"/>
                      </a:lnTo>
                      <a:lnTo>
                        <a:pt x="378" y="234"/>
                      </a:lnTo>
                      <a:lnTo>
                        <a:pt x="384" y="240"/>
                      </a:lnTo>
                      <a:lnTo>
                        <a:pt x="390" y="246"/>
                      </a:lnTo>
                      <a:lnTo>
                        <a:pt x="396" y="252"/>
                      </a:lnTo>
                      <a:lnTo>
                        <a:pt x="408" y="264"/>
                      </a:lnTo>
                      <a:lnTo>
                        <a:pt x="408" y="270"/>
                      </a:lnTo>
                      <a:lnTo>
                        <a:pt x="414" y="276"/>
                      </a:lnTo>
                      <a:lnTo>
                        <a:pt x="420" y="282"/>
                      </a:lnTo>
                      <a:lnTo>
                        <a:pt x="426" y="288"/>
                      </a:lnTo>
                      <a:lnTo>
                        <a:pt x="432" y="294"/>
                      </a:lnTo>
                      <a:lnTo>
                        <a:pt x="438" y="300"/>
                      </a:lnTo>
                      <a:lnTo>
                        <a:pt x="444" y="306"/>
                      </a:lnTo>
                      <a:lnTo>
                        <a:pt x="450" y="312"/>
                      </a:lnTo>
                      <a:lnTo>
                        <a:pt x="456" y="318"/>
                      </a:lnTo>
                      <a:lnTo>
                        <a:pt x="462" y="324"/>
                      </a:lnTo>
                      <a:lnTo>
                        <a:pt x="468" y="330"/>
                      </a:lnTo>
                      <a:lnTo>
                        <a:pt x="474" y="330"/>
                      </a:lnTo>
                      <a:lnTo>
                        <a:pt x="480" y="336"/>
                      </a:lnTo>
                      <a:lnTo>
                        <a:pt x="486" y="336"/>
                      </a:lnTo>
                      <a:lnTo>
                        <a:pt x="492" y="342"/>
                      </a:lnTo>
                      <a:lnTo>
                        <a:pt x="498" y="348"/>
                      </a:lnTo>
                      <a:lnTo>
                        <a:pt x="504" y="348"/>
                      </a:lnTo>
                      <a:lnTo>
                        <a:pt x="510" y="354"/>
                      </a:lnTo>
                      <a:lnTo>
                        <a:pt x="516" y="354"/>
                      </a:lnTo>
                      <a:lnTo>
                        <a:pt x="522" y="360"/>
                      </a:lnTo>
                      <a:lnTo>
                        <a:pt x="528" y="360"/>
                      </a:lnTo>
                      <a:lnTo>
                        <a:pt x="534" y="366"/>
                      </a:lnTo>
                      <a:lnTo>
                        <a:pt x="540" y="366"/>
                      </a:lnTo>
                      <a:lnTo>
                        <a:pt x="546" y="366"/>
                      </a:lnTo>
                      <a:lnTo>
                        <a:pt x="552" y="372"/>
                      </a:lnTo>
                      <a:lnTo>
                        <a:pt x="558" y="372"/>
                      </a:lnTo>
                      <a:lnTo>
                        <a:pt x="564" y="372"/>
                      </a:lnTo>
                      <a:lnTo>
                        <a:pt x="570" y="372"/>
                      </a:lnTo>
                      <a:lnTo>
                        <a:pt x="576" y="378"/>
                      </a:lnTo>
                      <a:lnTo>
                        <a:pt x="582" y="378"/>
                      </a:lnTo>
                      <a:lnTo>
                        <a:pt x="588" y="378"/>
                      </a:lnTo>
                      <a:lnTo>
                        <a:pt x="594" y="378"/>
                      </a:lnTo>
                      <a:lnTo>
                        <a:pt x="600" y="378"/>
                      </a:lnTo>
                      <a:lnTo>
                        <a:pt x="606" y="372"/>
                      </a:lnTo>
                      <a:lnTo>
                        <a:pt x="612" y="372"/>
                      </a:lnTo>
                      <a:lnTo>
                        <a:pt x="618" y="372"/>
                      </a:lnTo>
                      <a:lnTo>
                        <a:pt x="624" y="372"/>
                      </a:lnTo>
                      <a:lnTo>
                        <a:pt x="630" y="372"/>
                      </a:lnTo>
                      <a:lnTo>
                        <a:pt x="636" y="372"/>
                      </a:lnTo>
                      <a:lnTo>
                        <a:pt x="642" y="372"/>
                      </a:lnTo>
                      <a:lnTo>
                        <a:pt x="648" y="372"/>
                      </a:lnTo>
                      <a:lnTo>
                        <a:pt x="654" y="372"/>
                      </a:lnTo>
                      <a:lnTo>
                        <a:pt x="660" y="372"/>
                      </a:lnTo>
                      <a:lnTo>
                        <a:pt x="666" y="372"/>
                      </a:lnTo>
                      <a:lnTo>
                        <a:pt x="672" y="378"/>
                      </a:lnTo>
                      <a:lnTo>
                        <a:pt x="678" y="378"/>
                      </a:lnTo>
                      <a:lnTo>
                        <a:pt x="684" y="384"/>
                      </a:lnTo>
                      <a:lnTo>
                        <a:pt x="690" y="384"/>
                      </a:lnTo>
                      <a:lnTo>
                        <a:pt x="696" y="390"/>
                      </a:lnTo>
                      <a:lnTo>
                        <a:pt x="702" y="396"/>
                      </a:lnTo>
                      <a:lnTo>
                        <a:pt x="708" y="396"/>
                      </a:lnTo>
                      <a:lnTo>
                        <a:pt x="714" y="402"/>
                      </a:lnTo>
                      <a:lnTo>
                        <a:pt x="720" y="408"/>
                      </a:lnTo>
                      <a:lnTo>
                        <a:pt x="726" y="414"/>
                      </a:lnTo>
                      <a:lnTo>
                        <a:pt x="732" y="420"/>
                      </a:lnTo>
                      <a:lnTo>
                        <a:pt x="738" y="426"/>
                      </a:lnTo>
                      <a:lnTo>
                        <a:pt x="744" y="432"/>
                      </a:lnTo>
                      <a:lnTo>
                        <a:pt x="750" y="438"/>
                      </a:lnTo>
                      <a:lnTo>
                        <a:pt x="756" y="444"/>
                      </a:lnTo>
                      <a:lnTo>
                        <a:pt x="762" y="450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66" name="Freeform 694"/>
                <p:cNvSpPr>
                  <a:spLocks/>
                </p:cNvSpPr>
                <p:nvPr/>
              </p:nvSpPr>
              <p:spPr bwMode="auto">
                <a:xfrm>
                  <a:off x="2550" y="2724"/>
                  <a:ext cx="762" cy="36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30" y="12"/>
                    </a:cxn>
                    <a:cxn ang="0">
                      <a:pos x="48" y="18"/>
                    </a:cxn>
                    <a:cxn ang="0">
                      <a:pos x="66" y="18"/>
                    </a:cxn>
                    <a:cxn ang="0">
                      <a:pos x="84" y="18"/>
                    </a:cxn>
                    <a:cxn ang="0">
                      <a:pos x="102" y="18"/>
                    </a:cxn>
                    <a:cxn ang="0">
                      <a:pos x="120" y="12"/>
                    </a:cxn>
                    <a:cxn ang="0">
                      <a:pos x="138" y="12"/>
                    </a:cxn>
                    <a:cxn ang="0">
                      <a:pos x="156" y="12"/>
                    </a:cxn>
                    <a:cxn ang="0">
                      <a:pos x="174" y="12"/>
                    </a:cxn>
                    <a:cxn ang="0">
                      <a:pos x="192" y="6"/>
                    </a:cxn>
                    <a:cxn ang="0">
                      <a:pos x="210" y="6"/>
                    </a:cxn>
                    <a:cxn ang="0">
                      <a:pos x="228" y="6"/>
                    </a:cxn>
                    <a:cxn ang="0">
                      <a:pos x="246" y="12"/>
                    </a:cxn>
                    <a:cxn ang="0">
                      <a:pos x="264" y="18"/>
                    </a:cxn>
                    <a:cxn ang="0">
                      <a:pos x="282" y="24"/>
                    </a:cxn>
                    <a:cxn ang="0">
                      <a:pos x="300" y="30"/>
                    </a:cxn>
                    <a:cxn ang="0">
                      <a:pos x="318" y="36"/>
                    </a:cxn>
                    <a:cxn ang="0">
                      <a:pos x="336" y="36"/>
                    </a:cxn>
                    <a:cxn ang="0">
                      <a:pos x="354" y="30"/>
                    </a:cxn>
                    <a:cxn ang="0">
                      <a:pos x="372" y="36"/>
                    </a:cxn>
                    <a:cxn ang="0">
                      <a:pos x="390" y="36"/>
                    </a:cxn>
                    <a:cxn ang="0">
                      <a:pos x="408" y="36"/>
                    </a:cxn>
                    <a:cxn ang="0">
                      <a:pos x="426" y="36"/>
                    </a:cxn>
                    <a:cxn ang="0">
                      <a:pos x="444" y="36"/>
                    </a:cxn>
                    <a:cxn ang="0">
                      <a:pos x="462" y="36"/>
                    </a:cxn>
                    <a:cxn ang="0">
                      <a:pos x="480" y="36"/>
                    </a:cxn>
                    <a:cxn ang="0">
                      <a:pos x="498" y="36"/>
                    </a:cxn>
                    <a:cxn ang="0">
                      <a:pos x="516" y="36"/>
                    </a:cxn>
                    <a:cxn ang="0">
                      <a:pos x="534" y="36"/>
                    </a:cxn>
                    <a:cxn ang="0">
                      <a:pos x="552" y="36"/>
                    </a:cxn>
                    <a:cxn ang="0">
                      <a:pos x="570" y="36"/>
                    </a:cxn>
                    <a:cxn ang="0">
                      <a:pos x="588" y="36"/>
                    </a:cxn>
                    <a:cxn ang="0">
                      <a:pos x="606" y="36"/>
                    </a:cxn>
                    <a:cxn ang="0">
                      <a:pos x="624" y="36"/>
                    </a:cxn>
                    <a:cxn ang="0">
                      <a:pos x="642" y="36"/>
                    </a:cxn>
                    <a:cxn ang="0">
                      <a:pos x="660" y="36"/>
                    </a:cxn>
                    <a:cxn ang="0">
                      <a:pos x="678" y="36"/>
                    </a:cxn>
                    <a:cxn ang="0">
                      <a:pos x="696" y="36"/>
                    </a:cxn>
                    <a:cxn ang="0">
                      <a:pos x="714" y="36"/>
                    </a:cxn>
                    <a:cxn ang="0">
                      <a:pos x="732" y="36"/>
                    </a:cxn>
                    <a:cxn ang="0">
                      <a:pos x="750" y="36"/>
                    </a:cxn>
                  </a:cxnLst>
                  <a:rect l="0" t="0" r="r" b="b"/>
                  <a:pathLst>
                    <a:path w="762" h="36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6"/>
                      </a:lnTo>
                      <a:lnTo>
                        <a:pt x="18" y="12"/>
                      </a:lnTo>
                      <a:lnTo>
                        <a:pt x="24" y="12"/>
                      </a:lnTo>
                      <a:lnTo>
                        <a:pt x="30" y="12"/>
                      </a:lnTo>
                      <a:lnTo>
                        <a:pt x="36" y="18"/>
                      </a:lnTo>
                      <a:lnTo>
                        <a:pt x="42" y="18"/>
                      </a:lnTo>
                      <a:lnTo>
                        <a:pt x="48" y="18"/>
                      </a:lnTo>
                      <a:lnTo>
                        <a:pt x="54" y="18"/>
                      </a:lnTo>
                      <a:lnTo>
                        <a:pt x="60" y="18"/>
                      </a:lnTo>
                      <a:lnTo>
                        <a:pt x="66" y="18"/>
                      </a:lnTo>
                      <a:lnTo>
                        <a:pt x="72" y="18"/>
                      </a:lnTo>
                      <a:lnTo>
                        <a:pt x="78" y="18"/>
                      </a:lnTo>
                      <a:lnTo>
                        <a:pt x="84" y="18"/>
                      </a:lnTo>
                      <a:lnTo>
                        <a:pt x="90" y="18"/>
                      </a:lnTo>
                      <a:lnTo>
                        <a:pt x="96" y="18"/>
                      </a:lnTo>
                      <a:lnTo>
                        <a:pt x="102" y="18"/>
                      </a:lnTo>
                      <a:lnTo>
                        <a:pt x="108" y="18"/>
                      </a:lnTo>
                      <a:lnTo>
                        <a:pt x="114" y="18"/>
                      </a:lnTo>
                      <a:lnTo>
                        <a:pt x="120" y="12"/>
                      </a:lnTo>
                      <a:lnTo>
                        <a:pt x="126" y="12"/>
                      </a:lnTo>
                      <a:lnTo>
                        <a:pt x="132" y="12"/>
                      </a:lnTo>
                      <a:lnTo>
                        <a:pt x="138" y="12"/>
                      </a:lnTo>
                      <a:lnTo>
                        <a:pt x="144" y="12"/>
                      </a:lnTo>
                      <a:lnTo>
                        <a:pt x="150" y="12"/>
                      </a:lnTo>
                      <a:lnTo>
                        <a:pt x="156" y="12"/>
                      </a:lnTo>
                      <a:lnTo>
                        <a:pt x="162" y="12"/>
                      </a:lnTo>
                      <a:lnTo>
                        <a:pt x="168" y="12"/>
                      </a:lnTo>
                      <a:lnTo>
                        <a:pt x="174" y="12"/>
                      </a:lnTo>
                      <a:lnTo>
                        <a:pt x="180" y="6"/>
                      </a:lnTo>
                      <a:lnTo>
                        <a:pt x="186" y="6"/>
                      </a:lnTo>
                      <a:lnTo>
                        <a:pt x="192" y="6"/>
                      </a:lnTo>
                      <a:lnTo>
                        <a:pt x="198" y="6"/>
                      </a:lnTo>
                      <a:lnTo>
                        <a:pt x="204" y="6"/>
                      </a:lnTo>
                      <a:lnTo>
                        <a:pt x="210" y="6"/>
                      </a:lnTo>
                      <a:lnTo>
                        <a:pt x="216" y="6"/>
                      </a:lnTo>
                      <a:lnTo>
                        <a:pt x="222" y="6"/>
                      </a:lnTo>
                      <a:lnTo>
                        <a:pt x="228" y="6"/>
                      </a:lnTo>
                      <a:lnTo>
                        <a:pt x="234" y="6"/>
                      </a:lnTo>
                      <a:lnTo>
                        <a:pt x="240" y="6"/>
                      </a:lnTo>
                      <a:lnTo>
                        <a:pt x="246" y="12"/>
                      </a:lnTo>
                      <a:lnTo>
                        <a:pt x="252" y="12"/>
                      </a:lnTo>
                      <a:lnTo>
                        <a:pt x="258" y="12"/>
                      </a:lnTo>
                      <a:lnTo>
                        <a:pt x="264" y="18"/>
                      </a:lnTo>
                      <a:lnTo>
                        <a:pt x="270" y="18"/>
                      </a:lnTo>
                      <a:lnTo>
                        <a:pt x="276" y="24"/>
                      </a:lnTo>
                      <a:lnTo>
                        <a:pt x="282" y="24"/>
                      </a:lnTo>
                      <a:lnTo>
                        <a:pt x="288" y="30"/>
                      </a:lnTo>
                      <a:lnTo>
                        <a:pt x="294" y="30"/>
                      </a:lnTo>
                      <a:lnTo>
                        <a:pt x="300" y="30"/>
                      </a:lnTo>
                      <a:lnTo>
                        <a:pt x="306" y="36"/>
                      </a:lnTo>
                      <a:lnTo>
                        <a:pt x="312" y="36"/>
                      </a:lnTo>
                      <a:lnTo>
                        <a:pt x="318" y="36"/>
                      </a:lnTo>
                      <a:lnTo>
                        <a:pt x="324" y="36"/>
                      </a:lnTo>
                      <a:lnTo>
                        <a:pt x="330" y="36"/>
                      </a:lnTo>
                      <a:lnTo>
                        <a:pt x="336" y="36"/>
                      </a:lnTo>
                      <a:lnTo>
                        <a:pt x="342" y="30"/>
                      </a:lnTo>
                      <a:lnTo>
                        <a:pt x="348" y="30"/>
                      </a:lnTo>
                      <a:lnTo>
                        <a:pt x="354" y="30"/>
                      </a:lnTo>
                      <a:lnTo>
                        <a:pt x="360" y="30"/>
                      </a:lnTo>
                      <a:lnTo>
                        <a:pt x="366" y="36"/>
                      </a:lnTo>
                      <a:lnTo>
                        <a:pt x="372" y="36"/>
                      </a:lnTo>
                      <a:lnTo>
                        <a:pt x="378" y="36"/>
                      </a:lnTo>
                      <a:lnTo>
                        <a:pt x="384" y="36"/>
                      </a:lnTo>
                      <a:lnTo>
                        <a:pt x="390" y="36"/>
                      </a:lnTo>
                      <a:lnTo>
                        <a:pt x="396" y="36"/>
                      </a:lnTo>
                      <a:lnTo>
                        <a:pt x="402" y="36"/>
                      </a:lnTo>
                      <a:lnTo>
                        <a:pt x="408" y="36"/>
                      </a:lnTo>
                      <a:lnTo>
                        <a:pt x="414" y="36"/>
                      </a:lnTo>
                      <a:lnTo>
                        <a:pt x="420" y="36"/>
                      </a:lnTo>
                      <a:lnTo>
                        <a:pt x="426" y="36"/>
                      </a:lnTo>
                      <a:lnTo>
                        <a:pt x="432" y="36"/>
                      </a:lnTo>
                      <a:lnTo>
                        <a:pt x="438" y="36"/>
                      </a:lnTo>
                      <a:lnTo>
                        <a:pt x="444" y="36"/>
                      </a:lnTo>
                      <a:lnTo>
                        <a:pt x="450" y="36"/>
                      </a:lnTo>
                      <a:lnTo>
                        <a:pt x="456" y="36"/>
                      </a:lnTo>
                      <a:lnTo>
                        <a:pt x="462" y="36"/>
                      </a:lnTo>
                      <a:lnTo>
                        <a:pt x="468" y="36"/>
                      </a:lnTo>
                      <a:lnTo>
                        <a:pt x="474" y="36"/>
                      </a:lnTo>
                      <a:lnTo>
                        <a:pt x="480" y="36"/>
                      </a:lnTo>
                      <a:lnTo>
                        <a:pt x="486" y="36"/>
                      </a:lnTo>
                      <a:lnTo>
                        <a:pt x="492" y="36"/>
                      </a:lnTo>
                      <a:lnTo>
                        <a:pt x="498" y="36"/>
                      </a:lnTo>
                      <a:lnTo>
                        <a:pt x="504" y="36"/>
                      </a:lnTo>
                      <a:lnTo>
                        <a:pt x="510" y="36"/>
                      </a:lnTo>
                      <a:lnTo>
                        <a:pt x="516" y="36"/>
                      </a:lnTo>
                      <a:lnTo>
                        <a:pt x="522" y="36"/>
                      </a:lnTo>
                      <a:lnTo>
                        <a:pt x="528" y="36"/>
                      </a:lnTo>
                      <a:lnTo>
                        <a:pt x="534" y="36"/>
                      </a:lnTo>
                      <a:lnTo>
                        <a:pt x="540" y="36"/>
                      </a:lnTo>
                      <a:lnTo>
                        <a:pt x="546" y="36"/>
                      </a:lnTo>
                      <a:lnTo>
                        <a:pt x="552" y="36"/>
                      </a:lnTo>
                      <a:lnTo>
                        <a:pt x="558" y="36"/>
                      </a:lnTo>
                      <a:lnTo>
                        <a:pt x="564" y="36"/>
                      </a:lnTo>
                      <a:lnTo>
                        <a:pt x="570" y="36"/>
                      </a:lnTo>
                      <a:lnTo>
                        <a:pt x="576" y="36"/>
                      </a:lnTo>
                      <a:lnTo>
                        <a:pt x="582" y="36"/>
                      </a:lnTo>
                      <a:lnTo>
                        <a:pt x="588" y="36"/>
                      </a:lnTo>
                      <a:lnTo>
                        <a:pt x="594" y="36"/>
                      </a:lnTo>
                      <a:lnTo>
                        <a:pt x="600" y="36"/>
                      </a:lnTo>
                      <a:lnTo>
                        <a:pt x="606" y="36"/>
                      </a:lnTo>
                      <a:lnTo>
                        <a:pt x="612" y="36"/>
                      </a:lnTo>
                      <a:lnTo>
                        <a:pt x="618" y="36"/>
                      </a:lnTo>
                      <a:lnTo>
                        <a:pt x="624" y="36"/>
                      </a:lnTo>
                      <a:lnTo>
                        <a:pt x="630" y="36"/>
                      </a:lnTo>
                      <a:lnTo>
                        <a:pt x="636" y="36"/>
                      </a:lnTo>
                      <a:lnTo>
                        <a:pt x="642" y="36"/>
                      </a:lnTo>
                      <a:lnTo>
                        <a:pt x="648" y="36"/>
                      </a:lnTo>
                      <a:lnTo>
                        <a:pt x="654" y="36"/>
                      </a:lnTo>
                      <a:lnTo>
                        <a:pt x="660" y="36"/>
                      </a:lnTo>
                      <a:lnTo>
                        <a:pt x="666" y="36"/>
                      </a:lnTo>
                      <a:lnTo>
                        <a:pt x="672" y="36"/>
                      </a:lnTo>
                      <a:lnTo>
                        <a:pt x="678" y="36"/>
                      </a:lnTo>
                      <a:lnTo>
                        <a:pt x="684" y="36"/>
                      </a:lnTo>
                      <a:lnTo>
                        <a:pt x="690" y="36"/>
                      </a:lnTo>
                      <a:lnTo>
                        <a:pt x="696" y="36"/>
                      </a:lnTo>
                      <a:lnTo>
                        <a:pt x="702" y="36"/>
                      </a:lnTo>
                      <a:lnTo>
                        <a:pt x="708" y="36"/>
                      </a:lnTo>
                      <a:lnTo>
                        <a:pt x="714" y="36"/>
                      </a:lnTo>
                      <a:lnTo>
                        <a:pt x="720" y="36"/>
                      </a:lnTo>
                      <a:lnTo>
                        <a:pt x="726" y="36"/>
                      </a:lnTo>
                      <a:lnTo>
                        <a:pt x="732" y="36"/>
                      </a:lnTo>
                      <a:lnTo>
                        <a:pt x="738" y="36"/>
                      </a:lnTo>
                      <a:lnTo>
                        <a:pt x="744" y="36"/>
                      </a:lnTo>
                      <a:lnTo>
                        <a:pt x="750" y="36"/>
                      </a:lnTo>
                      <a:lnTo>
                        <a:pt x="756" y="36"/>
                      </a:lnTo>
                      <a:lnTo>
                        <a:pt x="762" y="36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67" name="Freeform 695"/>
                <p:cNvSpPr>
                  <a:spLocks/>
                </p:cNvSpPr>
                <p:nvPr/>
              </p:nvSpPr>
              <p:spPr bwMode="auto">
                <a:xfrm>
                  <a:off x="3312" y="2760"/>
                  <a:ext cx="420" cy="6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6"/>
                    </a:cxn>
                    <a:cxn ang="0">
                      <a:pos x="42" y="6"/>
                    </a:cxn>
                    <a:cxn ang="0">
                      <a:pos x="54" y="6"/>
                    </a:cxn>
                    <a:cxn ang="0">
                      <a:pos x="66" y="6"/>
                    </a:cxn>
                    <a:cxn ang="0">
                      <a:pos x="78" y="6"/>
                    </a:cxn>
                    <a:cxn ang="0">
                      <a:pos x="90" y="6"/>
                    </a:cxn>
                    <a:cxn ang="0">
                      <a:pos x="102" y="6"/>
                    </a:cxn>
                    <a:cxn ang="0">
                      <a:pos x="114" y="6"/>
                    </a:cxn>
                    <a:cxn ang="0">
                      <a:pos x="126" y="6"/>
                    </a:cxn>
                    <a:cxn ang="0">
                      <a:pos x="138" y="6"/>
                    </a:cxn>
                    <a:cxn ang="0">
                      <a:pos x="150" y="6"/>
                    </a:cxn>
                    <a:cxn ang="0">
                      <a:pos x="162" y="6"/>
                    </a:cxn>
                    <a:cxn ang="0">
                      <a:pos x="174" y="6"/>
                    </a:cxn>
                    <a:cxn ang="0">
                      <a:pos x="186" y="6"/>
                    </a:cxn>
                    <a:cxn ang="0">
                      <a:pos x="198" y="6"/>
                    </a:cxn>
                    <a:cxn ang="0">
                      <a:pos x="210" y="6"/>
                    </a:cxn>
                    <a:cxn ang="0">
                      <a:pos x="222" y="6"/>
                    </a:cxn>
                    <a:cxn ang="0">
                      <a:pos x="234" y="6"/>
                    </a:cxn>
                    <a:cxn ang="0">
                      <a:pos x="246" y="6"/>
                    </a:cxn>
                    <a:cxn ang="0">
                      <a:pos x="258" y="6"/>
                    </a:cxn>
                    <a:cxn ang="0">
                      <a:pos x="270" y="6"/>
                    </a:cxn>
                    <a:cxn ang="0">
                      <a:pos x="282" y="6"/>
                    </a:cxn>
                    <a:cxn ang="0">
                      <a:pos x="294" y="6"/>
                    </a:cxn>
                    <a:cxn ang="0">
                      <a:pos x="306" y="6"/>
                    </a:cxn>
                    <a:cxn ang="0">
                      <a:pos x="318" y="6"/>
                    </a:cxn>
                    <a:cxn ang="0">
                      <a:pos x="330" y="6"/>
                    </a:cxn>
                    <a:cxn ang="0">
                      <a:pos x="342" y="6"/>
                    </a:cxn>
                    <a:cxn ang="0">
                      <a:pos x="354" y="6"/>
                    </a:cxn>
                    <a:cxn ang="0">
                      <a:pos x="366" y="6"/>
                    </a:cxn>
                    <a:cxn ang="0">
                      <a:pos x="378" y="6"/>
                    </a:cxn>
                    <a:cxn ang="0">
                      <a:pos x="390" y="6"/>
                    </a:cxn>
                    <a:cxn ang="0">
                      <a:pos x="402" y="6"/>
                    </a:cxn>
                    <a:cxn ang="0">
                      <a:pos x="414" y="6"/>
                    </a:cxn>
                  </a:cxnLst>
                  <a:rect l="0" t="0" r="r" b="b"/>
                  <a:pathLst>
                    <a:path w="420" h="6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6"/>
                      </a:lnTo>
                      <a:lnTo>
                        <a:pt x="36" y="6"/>
                      </a:lnTo>
                      <a:lnTo>
                        <a:pt x="42" y="6"/>
                      </a:lnTo>
                      <a:lnTo>
                        <a:pt x="48" y="6"/>
                      </a:lnTo>
                      <a:lnTo>
                        <a:pt x="54" y="6"/>
                      </a:lnTo>
                      <a:lnTo>
                        <a:pt x="60" y="6"/>
                      </a:lnTo>
                      <a:lnTo>
                        <a:pt x="66" y="6"/>
                      </a:lnTo>
                      <a:lnTo>
                        <a:pt x="72" y="6"/>
                      </a:lnTo>
                      <a:lnTo>
                        <a:pt x="78" y="6"/>
                      </a:lnTo>
                      <a:lnTo>
                        <a:pt x="84" y="6"/>
                      </a:lnTo>
                      <a:lnTo>
                        <a:pt x="90" y="6"/>
                      </a:lnTo>
                      <a:lnTo>
                        <a:pt x="96" y="6"/>
                      </a:lnTo>
                      <a:lnTo>
                        <a:pt x="102" y="6"/>
                      </a:lnTo>
                      <a:lnTo>
                        <a:pt x="108" y="6"/>
                      </a:lnTo>
                      <a:lnTo>
                        <a:pt x="114" y="6"/>
                      </a:lnTo>
                      <a:lnTo>
                        <a:pt x="120" y="6"/>
                      </a:lnTo>
                      <a:lnTo>
                        <a:pt x="126" y="6"/>
                      </a:lnTo>
                      <a:lnTo>
                        <a:pt x="132" y="6"/>
                      </a:lnTo>
                      <a:lnTo>
                        <a:pt x="138" y="6"/>
                      </a:lnTo>
                      <a:lnTo>
                        <a:pt x="144" y="6"/>
                      </a:lnTo>
                      <a:lnTo>
                        <a:pt x="150" y="6"/>
                      </a:lnTo>
                      <a:lnTo>
                        <a:pt x="156" y="6"/>
                      </a:lnTo>
                      <a:lnTo>
                        <a:pt x="162" y="6"/>
                      </a:lnTo>
                      <a:lnTo>
                        <a:pt x="168" y="6"/>
                      </a:lnTo>
                      <a:lnTo>
                        <a:pt x="174" y="6"/>
                      </a:lnTo>
                      <a:lnTo>
                        <a:pt x="180" y="6"/>
                      </a:lnTo>
                      <a:lnTo>
                        <a:pt x="186" y="6"/>
                      </a:lnTo>
                      <a:lnTo>
                        <a:pt x="192" y="6"/>
                      </a:lnTo>
                      <a:lnTo>
                        <a:pt x="198" y="6"/>
                      </a:lnTo>
                      <a:lnTo>
                        <a:pt x="204" y="6"/>
                      </a:lnTo>
                      <a:lnTo>
                        <a:pt x="210" y="6"/>
                      </a:lnTo>
                      <a:lnTo>
                        <a:pt x="216" y="6"/>
                      </a:lnTo>
                      <a:lnTo>
                        <a:pt x="222" y="6"/>
                      </a:lnTo>
                      <a:lnTo>
                        <a:pt x="228" y="6"/>
                      </a:lnTo>
                      <a:lnTo>
                        <a:pt x="234" y="6"/>
                      </a:lnTo>
                      <a:lnTo>
                        <a:pt x="240" y="6"/>
                      </a:lnTo>
                      <a:lnTo>
                        <a:pt x="246" y="6"/>
                      </a:lnTo>
                      <a:lnTo>
                        <a:pt x="252" y="6"/>
                      </a:lnTo>
                      <a:lnTo>
                        <a:pt x="258" y="6"/>
                      </a:lnTo>
                      <a:lnTo>
                        <a:pt x="264" y="6"/>
                      </a:lnTo>
                      <a:lnTo>
                        <a:pt x="270" y="6"/>
                      </a:lnTo>
                      <a:lnTo>
                        <a:pt x="276" y="6"/>
                      </a:lnTo>
                      <a:lnTo>
                        <a:pt x="282" y="6"/>
                      </a:lnTo>
                      <a:lnTo>
                        <a:pt x="288" y="6"/>
                      </a:lnTo>
                      <a:lnTo>
                        <a:pt x="294" y="6"/>
                      </a:lnTo>
                      <a:lnTo>
                        <a:pt x="300" y="6"/>
                      </a:lnTo>
                      <a:lnTo>
                        <a:pt x="306" y="6"/>
                      </a:lnTo>
                      <a:lnTo>
                        <a:pt x="312" y="6"/>
                      </a:lnTo>
                      <a:lnTo>
                        <a:pt x="318" y="6"/>
                      </a:lnTo>
                      <a:lnTo>
                        <a:pt x="324" y="6"/>
                      </a:lnTo>
                      <a:lnTo>
                        <a:pt x="330" y="6"/>
                      </a:lnTo>
                      <a:lnTo>
                        <a:pt x="336" y="6"/>
                      </a:lnTo>
                      <a:lnTo>
                        <a:pt x="342" y="6"/>
                      </a:lnTo>
                      <a:lnTo>
                        <a:pt x="348" y="6"/>
                      </a:lnTo>
                      <a:lnTo>
                        <a:pt x="354" y="6"/>
                      </a:lnTo>
                      <a:lnTo>
                        <a:pt x="360" y="6"/>
                      </a:lnTo>
                      <a:lnTo>
                        <a:pt x="366" y="6"/>
                      </a:lnTo>
                      <a:lnTo>
                        <a:pt x="372" y="6"/>
                      </a:lnTo>
                      <a:lnTo>
                        <a:pt x="378" y="6"/>
                      </a:lnTo>
                      <a:lnTo>
                        <a:pt x="384" y="6"/>
                      </a:lnTo>
                      <a:lnTo>
                        <a:pt x="390" y="6"/>
                      </a:lnTo>
                      <a:lnTo>
                        <a:pt x="396" y="6"/>
                      </a:lnTo>
                      <a:lnTo>
                        <a:pt x="402" y="6"/>
                      </a:lnTo>
                      <a:lnTo>
                        <a:pt x="408" y="6"/>
                      </a:lnTo>
                      <a:lnTo>
                        <a:pt x="414" y="6"/>
                      </a:lnTo>
                      <a:lnTo>
                        <a:pt x="420" y="6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68" name="Freeform 696"/>
                <p:cNvSpPr>
                  <a:spLocks/>
                </p:cNvSpPr>
                <p:nvPr/>
              </p:nvSpPr>
              <p:spPr bwMode="auto">
                <a:xfrm>
                  <a:off x="1038" y="1932"/>
                  <a:ext cx="738" cy="348"/>
                </a:xfrm>
                <a:custGeom>
                  <a:avLst/>
                  <a:gdLst/>
                  <a:ahLst/>
                  <a:cxnLst>
                    <a:cxn ang="0">
                      <a:pos x="6" y="126"/>
                    </a:cxn>
                    <a:cxn ang="0">
                      <a:pos x="18" y="102"/>
                    </a:cxn>
                    <a:cxn ang="0">
                      <a:pos x="30" y="84"/>
                    </a:cxn>
                    <a:cxn ang="0">
                      <a:pos x="48" y="60"/>
                    </a:cxn>
                    <a:cxn ang="0">
                      <a:pos x="60" y="36"/>
                    </a:cxn>
                    <a:cxn ang="0">
                      <a:pos x="78" y="12"/>
                    </a:cxn>
                    <a:cxn ang="0">
                      <a:pos x="96" y="0"/>
                    </a:cxn>
                    <a:cxn ang="0">
                      <a:pos x="114" y="12"/>
                    </a:cxn>
                    <a:cxn ang="0">
                      <a:pos x="132" y="24"/>
                    </a:cxn>
                    <a:cxn ang="0">
                      <a:pos x="150" y="24"/>
                    </a:cxn>
                    <a:cxn ang="0">
                      <a:pos x="168" y="24"/>
                    </a:cxn>
                    <a:cxn ang="0">
                      <a:pos x="186" y="24"/>
                    </a:cxn>
                    <a:cxn ang="0">
                      <a:pos x="204" y="24"/>
                    </a:cxn>
                    <a:cxn ang="0">
                      <a:pos x="222" y="18"/>
                    </a:cxn>
                    <a:cxn ang="0">
                      <a:pos x="240" y="24"/>
                    </a:cxn>
                    <a:cxn ang="0">
                      <a:pos x="258" y="48"/>
                    </a:cxn>
                    <a:cxn ang="0">
                      <a:pos x="282" y="84"/>
                    </a:cxn>
                    <a:cxn ang="0">
                      <a:pos x="294" y="120"/>
                    </a:cxn>
                    <a:cxn ang="0">
                      <a:pos x="312" y="150"/>
                    </a:cxn>
                    <a:cxn ang="0">
                      <a:pos x="330" y="174"/>
                    </a:cxn>
                    <a:cxn ang="0">
                      <a:pos x="348" y="174"/>
                    </a:cxn>
                    <a:cxn ang="0">
                      <a:pos x="366" y="162"/>
                    </a:cxn>
                    <a:cxn ang="0">
                      <a:pos x="384" y="144"/>
                    </a:cxn>
                    <a:cxn ang="0">
                      <a:pos x="402" y="132"/>
                    </a:cxn>
                    <a:cxn ang="0">
                      <a:pos x="420" y="120"/>
                    </a:cxn>
                    <a:cxn ang="0">
                      <a:pos x="438" y="126"/>
                    </a:cxn>
                    <a:cxn ang="0">
                      <a:pos x="456" y="138"/>
                    </a:cxn>
                    <a:cxn ang="0">
                      <a:pos x="474" y="156"/>
                    </a:cxn>
                    <a:cxn ang="0">
                      <a:pos x="492" y="174"/>
                    </a:cxn>
                    <a:cxn ang="0">
                      <a:pos x="510" y="186"/>
                    </a:cxn>
                    <a:cxn ang="0">
                      <a:pos x="528" y="192"/>
                    </a:cxn>
                    <a:cxn ang="0">
                      <a:pos x="546" y="204"/>
                    </a:cxn>
                    <a:cxn ang="0">
                      <a:pos x="564" y="210"/>
                    </a:cxn>
                    <a:cxn ang="0">
                      <a:pos x="582" y="228"/>
                    </a:cxn>
                    <a:cxn ang="0">
                      <a:pos x="600" y="252"/>
                    </a:cxn>
                    <a:cxn ang="0">
                      <a:pos x="624" y="288"/>
                    </a:cxn>
                    <a:cxn ang="0">
                      <a:pos x="636" y="312"/>
                    </a:cxn>
                    <a:cxn ang="0">
                      <a:pos x="654" y="336"/>
                    </a:cxn>
                    <a:cxn ang="0">
                      <a:pos x="672" y="348"/>
                    </a:cxn>
                    <a:cxn ang="0">
                      <a:pos x="690" y="348"/>
                    </a:cxn>
                    <a:cxn ang="0">
                      <a:pos x="708" y="342"/>
                    </a:cxn>
                    <a:cxn ang="0">
                      <a:pos x="726" y="330"/>
                    </a:cxn>
                  </a:cxnLst>
                  <a:rect l="0" t="0" r="r" b="b"/>
                  <a:pathLst>
                    <a:path w="738" h="348">
                      <a:moveTo>
                        <a:pt x="0" y="144"/>
                      </a:moveTo>
                      <a:lnTo>
                        <a:pt x="0" y="132"/>
                      </a:lnTo>
                      <a:lnTo>
                        <a:pt x="6" y="126"/>
                      </a:lnTo>
                      <a:lnTo>
                        <a:pt x="12" y="120"/>
                      </a:lnTo>
                      <a:lnTo>
                        <a:pt x="12" y="108"/>
                      </a:lnTo>
                      <a:lnTo>
                        <a:pt x="18" y="102"/>
                      </a:lnTo>
                      <a:lnTo>
                        <a:pt x="18" y="90"/>
                      </a:lnTo>
                      <a:lnTo>
                        <a:pt x="24" y="84"/>
                      </a:lnTo>
                      <a:lnTo>
                        <a:pt x="30" y="84"/>
                      </a:lnTo>
                      <a:lnTo>
                        <a:pt x="36" y="78"/>
                      </a:lnTo>
                      <a:lnTo>
                        <a:pt x="36" y="72"/>
                      </a:lnTo>
                      <a:lnTo>
                        <a:pt x="48" y="60"/>
                      </a:lnTo>
                      <a:lnTo>
                        <a:pt x="48" y="54"/>
                      </a:lnTo>
                      <a:lnTo>
                        <a:pt x="60" y="42"/>
                      </a:lnTo>
                      <a:lnTo>
                        <a:pt x="60" y="36"/>
                      </a:lnTo>
                      <a:lnTo>
                        <a:pt x="72" y="24"/>
                      </a:lnTo>
                      <a:lnTo>
                        <a:pt x="72" y="18"/>
                      </a:lnTo>
                      <a:lnTo>
                        <a:pt x="78" y="12"/>
                      </a:lnTo>
                      <a:lnTo>
                        <a:pt x="84" y="6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6"/>
                      </a:lnTo>
                      <a:lnTo>
                        <a:pt x="114" y="12"/>
                      </a:lnTo>
                      <a:lnTo>
                        <a:pt x="120" y="18"/>
                      </a:lnTo>
                      <a:lnTo>
                        <a:pt x="126" y="24"/>
                      </a:lnTo>
                      <a:lnTo>
                        <a:pt x="132" y="24"/>
                      </a:lnTo>
                      <a:lnTo>
                        <a:pt x="138" y="24"/>
                      </a:lnTo>
                      <a:lnTo>
                        <a:pt x="144" y="24"/>
                      </a:lnTo>
                      <a:lnTo>
                        <a:pt x="150" y="24"/>
                      </a:lnTo>
                      <a:lnTo>
                        <a:pt x="156" y="24"/>
                      </a:lnTo>
                      <a:lnTo>
                        <a:pt x="162" y="24"/>
                      </a:lnTo>
                      <a:lnTo>
                        <a:pt x="168" y="24"/>
                      </a:lnTo>
                      <a:lnTo>
                        <a:pt x="174" y="24"/>
                      </a:lnTo>
                      <a:lnTo>
                        <a:pt x="180" y="24"/>
                      </a:lnTo>
                      <a:lnTo>
                        <a:pt x="186" y="24"/>
                      </a:lnTo>
                      <a:lnTo>
                        <a:pt x="192" y="24"/>
                      </a:lnTo>
                      <a:lnTo>
                        <a:pt x="198" y="24"/>
                      </a:lnTo>
                      <a:lnTo>
                        <a:pt x="204" y="24"/>
                      </a:lnTo>
                      <a:lnTo>
                        <a:pt x="210" y="18"/>
                      </a:lnTo>
                      <a:lnTo>
                        <a:pt x="216" y="18"/>
                      </a:lnTo>
                      <a:lnTo>
                        <a:pt x="222" y="18"/>
                      </a:lnTo>
                      <a:lnTo>
                        <a:pt x="228" y="18"/>
                      </a:lnTo>
                      <a:lnTo>
                        <a:pt x="234" y="24"/>
                      </a:lnTo>
                      <a:lnTo>
                        <a:pt x="240" y="24"/>
                      </a:lnTo>
                      <a:lnTo>
                        <a:pt x="246" y="30"/>
                      </a:lnTo>
                      <a:lnTo>
                        <a:pt x="258" y="42"/>
                      </a:lnTo>
                      <a:lnTo>
                        <a:pt x="258" y="48"/>
                      </a:lnTo>
                      <a:lnTo>
                        <a:pt x="270" y="60"/>
                      </a:lnTo>
                      <a:lnTo>
                        <a:pt x="270" y="72"/>
                      </a:lnTo>
                      <a:lnTo>
                        <a:pt x="282" y="84"/>
                      </a:lnTo>
                      <a:lnTo>
                        <a:pt x="282" y="96"/>
                      </a:lnTo>
                      <a:lnTo>
                        <a:pt x="294" y="108"/>
                      </a:lnTo>
                      <a:lnTo>
                        <a:pt x="294" y="120"/>
                      </a:lnTo>
                      <a:lnTo>
                        <a:pt x="306" y="132"/>
                      </a:lnTo>
                      <a:lnTo>
                        <a:pt x="306" y="144"/>
                      </a:lnTo>
                      <a:lnTo>
                        <a:pt x="312" y="150"/>
                      </a:lnTo>
                      <a:lnTo>
                        <a:pt x="324" y="162"/>
                      </a:lnTo>
                      <a:lnTo>
                        <a:pt x="324" y="168"/>
                      </a:lnTo>
                      <a:lnTo>
                        <a:pt x="330" y="174"/>
                      </a:lnTo>
                      <a:lnTo>
                        <a:pt x="336" y="174"/>
                      </a:lnTo>
                      <a:lnTo>
                        <a:pt x="342" y="180"/>
                      </a:lnTo>
                      <a:lnTo>
                        <a:pt x="348" y="174"/>
                      </a:lnTo>
                      <a:lnTo>
                        <a:pt x="354" y="174"/>
                      </a:lnTo>
                      <a:lnTo>
                        <a:pt x="360" y="168"/>
                      </a:lnTo>
                      <a:lnTo>
                        <a:pt x="366" y="162"/>
                      </a:lnTo>
                      <a:lnTo>
                        <a:pt x="372" y="156"/>
                      </a:lnTo>
                      <a:lnTo>
                        <a:pt x="378" y="150"/>
                      </a:lnTo>
                      <a:lnTo>
                        <a:pt x="384" y="144"/>
                      </a:lnTo>
                      <a:lnTo>
                        <a:pt x="390" y="138"/>
                      </a:lnTo>
                      <a:lnTo>
                        <a:pt x="396" y="132"/>
                      </a:lnTo>
                      <a:lnTo>
                        <a:pt x="402" y="132"/>
                      </a:lnTo>
                      <a:lnTo>
                        <a:pt x="408" y="126"/>
                      </a:lnTo>
                      <a:lnTo>
                        <a:pt x="414" y="120"/>
                      </a:lnTo>
                      <a:lnTo>
                        <a:pt x="420" y="120"/>
                      </a:lnTo>
                      <a:lnTo>
                        <a:pt x="426" y="120"/>
                      </a:lnTo>
                      <a:lnTo>
                        <a:pt x="432" y="120"/>
                      </a:lnTo>
                      <a:lnTo>
                        <a:pt x="438" y="126"/>
                      </a:lnTo>
                      <a:lnTo>
                        <a:pt x="444" y="126"/>
                      </a:lnTo>
                      <a:lnTo>
                        <a:pt x="450" y="132"/>
                      </a:lnTo>
                      <a:lnTo>
                        <a:pt x="456" y="138"/>
                      </a:lnTo>
                      <a:lnTo>
                        <a:pt x="462" y="144"/>
                      </a:lnTo>
                      <a:lnTo>
                        <a:pt x="468" y="150"/>
                      </a:lnTo>
                      <a:lnTo>
                        <a:pt x="474" y="156"/>
                      </a:lnTo>
                      <a:lnTo>
                        <a:pt x="480" y="162"/>
                      </a:lnTo>
                      <a:lnTo>
                        <a:pt x="486" y="168"/>
                      </a:lnTo>
                      <a:lnTo>
                        <a:pt x="492" y="174"/>
                      </a:lnTo>
                      <a:lnTo>
                        <a:pt x="498" y="180"/>
                      </a:lnTo>
                      <a:lnTo>
                        <a:pt x="504" y="180"/>
                      </a:lnTo>
                      <a:lnTo>
                        <a:pt x="510" y="186"/>
                      </a:lnTo>
                      <a:lnTo>
                        <a:pt x="516" y="192"/>
                      </a:lnTo>
                      <a:lnTo>
                        <a:pt x="522" y="192"/>
                      </a:lnTo>
                      <a:lnTo>
                        <a:pt x="528" y="192"/>
                      </a:lnTo>
                      <a:lnTo>
                        <a:pt x="534" y="198"/>
                      </a:lnTo>
                      <a:lnTo>
                        <a:pt x="540" y="198"/>
                      </a:lnTo>
                      <a:lnTo>
                        <a:pt x="546" y="204"/>
                      </a:lnTo>
                      <a:lnTo>
                        <a:pt x="552" y="204"/>
                      </a:lnTo>
                      <a:lnTo>
                        <a:pt x="558" y="210"/>
                      </a:lnTo>
                      <a:lnTo>
                        <a:pt x="564" y="210"/>
                      </a:lnTo>
                      <a:lnTo>
                        <a:pt x="570" y="216"/>
                      </a:lnTo>
                      <a:lnTo>
                        <a:pt x="576" y="222"/>
                      </a:lnTo>
                      <a:lnTo>
                        <a:pt x="582" y="228"/>
                      </a:lnTo>
                      <a:lnTo>
                        <a:pt x="588" y="234"/>
                      </a:lnTo>
                      <a:lnTo>
                        <a:pt x="600" y="246"/>
                      </a:lnTo>
                      <a:lnTo>
                        <a:pt x="600" y="252"/>
                      </a:lnTo>
                      <a:lnTo>
                        <a:pt x="612" y="264"/>
                      </a:lnTo>
                      <a:lnTo>
                        <a:pt x="612" y="276"/>
                      </a:lnTo>
                      <a:lnTo>
                        <a:pt x="624" y="288"/>
                      </a:lnTo>
                      <a:lnTo>
                        <a:pt x="624" y="294"/>
                      </a:lnTo>
                      <a:lnTo>
                        <a:pt x="636" y="306"/>
                      </a:lnTo>
                      <a:lnTo>
                        <a:pt x="636" y="312"/>
                      </a:lnTo>
                      <a:lnTo>
                        <a:pt x="648" y="324"/>
                      </a:lnTo>
                      <a:lnTo>
                        <a:pt x="648" y="330"/>
                      </a:lnTo>
                      <a:lnTo>
                        <a:pt x="654" y="336"/>
                      </a:lnTo>
                      <a:lnTo>
                        <a:pt x="660" y="342"/>
                      </a:lnTo>
                      <a:lnTo>
                        <a:pt x="666" y="342"/>
                      </a:lnTo>
                      <a:lnTo>
                        <a:pt x="672" y="348"/>
                      </a:lnTo>
                      <a:lnTo>
                        <a:pt x="678" y="348"/>
                      </a:lnTo>
                      <a:lnTo>
                        <a:pt x="684" y="348"/>
                      </a:lnTo>
                      <a:lnTo>
                        <a:pt x="690" y="348"/>
                      </a:lnTo>
                      <a:lnTo>
                        <a:pt x="696" y="348"/>
                      </a:lnTo>
                      <a:lnTo>
                        <a:pt x="702" y="342"/>
                      </a:lnTo>
                      <a:lnTo>
                        <a:pt x="708" y="342"/>
                      </a:lnTo>
                      <a:lnTo>
                        <a:pt x="714" y="336"/>
                      </a:lnTo>
                      <a:lnTo>
                        <a:pt x="720" y="330"/>
                      </a:lnTo>
                      <a:lnTo>
                        <a:pt x="726" y="330"/>
                      </a:lnTo>
                      <a:lnTo>
                        <a:pt x="732" y="324"/>
                      </a:lnTo>
                      <a:lnTo>
                        <a:pt x="738" y="318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69" name="Freeform 697"/>
                <p:cNvSpPr>
                  <a:spLocks/>
                </p:cNvSpPr>
                <p:nvPr/>
              </p:nvSpPr>
              <p:spPr bwMode="auto">
                <a:xfrm>
                  <a:off x="1776" y="2250"/>
                  <a:ext cx="756" cy="432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12"/>
                    </a:cxn>
                    <a:cxn ang="0">
                      <a:pos x="72" y="36"/>
                    </a:cxn>
                    <a:cxn ang="0">
                      <a:pos x="90" y="60"/>
                    </a:cxn>
                    <a:cxn ang="0">
                      <a:pos x="102" y="78"/>
                    </a:cxn>
                    <a:cxn ang="0">
                      <a:pos x="120" y="96"/>
                    </a:cxn>
                    <a:cxn ang="0">
                      <a:pos x="138" y="114"/>
                    </a:cxn>
                    <a:cxn ang="0">
                      <a:pos x="156" y="132"/>
                    </a:cxn>
                    <a:cxn ang="0">
                      <a:pos x="174" y="144"/>
                    </a:cxn>
                    <a:cxn ang="0">
                      <a:pos x="192" y="162"/>
                    </a:cxn>
                    <a:cxn ang="0">
                      <a:pos x="210" y="180"/>
                    </a:cxn>
                    <a:cxn ang="0">
                      <a:pos x="228" y="198"/>
                    </a:cxn>
                    <a:cxn ang="0">
                      <a:pos x="246" y="210"/>
                    </a:cxn>
                    <a:cxn ang="0">
                      <a:pos x="264" y="216"/>
                    </a:cxn>
                    <a:cxn ang="0">
                      <a:pos x="282" y="222"/>
                    </a:cxn>
                    <a:cxn ang="0">
                      <a:pos x="300" y="216"/>
                    </a:cxn>
                    <a:cxn ang="0">
                      <a:pos x="318" y="210"/>
                    </a:cxn>
                    <a:cxn ang="0">
                      <a:pos x="336" y="204"/>
                    </a:cxn>
                    <a:cxn ang="0">
                      <a:pos x="354" y="210"/>
                    </a:cxn>
                    <a:cxn ang="0">
                      <a:pos x="372" y="216"/>
                    </a:cxn>
                    <a:cxn ang="0">
                      <a:pos x="390" y="234"/>
                    </a:cxn>
                    <a:cxn ang="0">
                      <a:pos x="414" y="258"/>
                    </a:cxn>
                    <a:cxn ang="0">
                      <a:pos x="426" y="276"/>
                    </a:cxn>
                    <a:cxn ang="0">
                      <a:pos x="444" y="300"/>
                    </a:cxn>
                    <a:cxn ang="0">
                      <a:pos x="462" y="318"/>
                    </a:cxn>
                    <a:cxn ang="0">
                      <a:pos x="480" y="330"/>
                    </a:cxn>
                    <a:cxn ang="0">
                      <a:pos x="498" y="342"/>
                    </a:cxn>
                    <a:cxn ang="0">
                      <a:pos x="516" y="354"/>
                    </a:cxn>
                    <a:cxn ang="0">
                      <a:pos x="534" y="360"/>
                    </a:cxn>
                    <a:cxn ang="0">
                      <a:pos x="552" y="372"/>
                    </a:cxn>
                    <a:cxn ang="0">
                      <a:pos x="570" y="378"/>
                    </a:cxn>
                    <a:cxn ang="0">
                      <a:pos x="588" y="378"/>
                    </a:cxn>
                    <a:cxn ang="0">
                      <a:pos x="606" y="378"/>
                    </a:cxn>
                    <a:cxn ang="0">
                      <a:pos x="624" y="378"/>
                    </a:cxn>
                    <a:cxn ang="0">
                      <a:pos x="642" y="372"/>
                    </a:cxn>
                    <a:cxn ang="0">
                      <a:pos x="660" y="372"/>
                    </a:cxn>
                    <a:cxn ang="0">
                      <a:pos x="678" y="372"/>
                    </a:cxn>
                    <a:cxn ang="0">
                      <a:pos x="696" y="384"/>
                    </a:cxn>
                    <a:cxn ang="0">
                      <a:pos x="714" y="396"/>
                    </a:cxn>
                    <a:cxn ang="0">
                      <a:pos x="732" y="408"/>
                    </a:cxn>
                    <a:cxn ang="0">
                      <a:pos x="756" y="432"/>
                    </a:cxn>
                  </a:cxnLst>
                  <a:rect l="0" t="0" r="r" b="b"/>
                  <a:pathLst>
                    <a:path w="756" h="43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6"/>
                      </a:lnTo>
                      <a:lnTo>
                        <a:pt x="42" y="6"/>
                      </a:lnTo>
                      <a:lnTo>
                        <a:pt x="48" y="12"/>
                      </a:lnTo>
                      <a:lnTo>
                        <a:pt x="54" y="18"/>
                      </a:lnTo>
                      <a:lnTo>
                        <a:pt x="60" y="24"/>
                      </a:lnTo>
                      <a:lnTo>
                        <a:pt x="72" y="36"/>
                      </a:lnTo>
                      <a:lnTo>
                        <a:pt x="72" y="42"/>
                      </a:lnTo>
                      <a:lnTo>
                        <a:pt x="78" y="48"/>
                      </a:lnTo>
                      <a:lnTo>
                        <a:pt x="90" y="60"/>
                      </a:lnTo>
                      <a:lnTo>
                        <a:pt x="90" y="66"/>
                      </a:lnTo>
                      <a:lnTo>
                        <a:pt x="96" y="72"/>
                      </a:lnTo>
                      <a:lnTo>
                        <a:pt x="102" y="78"/>
                      </a:lnTo>
                      <a:lnTo>
                        <a:pt x="108" y="84"/>
                      </a:lnTo>
                      <a:lnTo>
                        <a:pt x="114" y="90"/>
                      </a:lnTo>
                      <a:lnTo>
                        <a:pt x="120" y="96"/>
                      </a:lnTo>
                      <a:lnTo>
                        <a:pt x="126" y="102"/>
                      </a:lnTo>
                      <a:lnTo>
                        <a:pt x="132" y="108"/>
                      </a:lnTo>
                      <a:lnTo>
                        <a:pt x="138" y="114"/>
                      </a:lnTo>
                      <a:lnTo>
                        <a:pt x="144" y="120"/>
                      </a:lnTo>
                      <a:lnTo>
                        <a:pt x="150" y="126"/>
                      </a:lnTo>
                      <a:lnTo>
                        <a:pt x="156" y="132"/>
                      </a:lnTo>
                      <a:lnTo>
                        <a:pt x="162" y="132"/>
                      </a:lnTo>
                      <a:lnTo>
                        <a:pt x="168" y="138"/>
                      </a:lnTo>
                      <a:lnTo>
                        <a:pt x="174" y="144"/>
                      </a:lnTo>
                      <a:lnTo>
                        <a:pt x="180" y="150"/>
                      </a:lnTo>
                      <a:lnTo>
                        <a:pt x="186" y="156"/>
                      </a:lnTo>
                      <a:lnTo>
                        <a:pt x="192" y="162"/>
                      </a:lnTo>
                      <a:lnTo>
                        <a:pt x="198" y="168"/>
                      </a:lnTo>
                      <a:lnTo>
                        <a:pt x="204" y="174"/>
                      </a:lnTo>
                      <a:lnTo>
                        <a:pt x="210" y="180"/>
                      </a:lnTo>
                      <a:lnTo>
                        <a:pt x="216" y="186"/>
                      </a:lnTo>
                      <a:lnTo>
                        <a:pt x="222" y="192"/>
                      </a:lnTo>
                      <a:lnTo>
                        <a:pt x="228" y="198"/>
                      </a:lnTo>
                      <a:lnTo>
                        <a:pt x="234" y="204"/>
                      </a:lnTo>
                      <a:lnTo>
                        <a:pt x="240" y="204"/>
                      </a:lnTo>
                      <a:lnTo>
                        <a:pt x="246" y="210"/>
                      </a:lnTo>
                      <a:lnTo>
                        <a:pt x="252" y="216"/>
                      </a:lnTo>
                      <a:lnTo>
                        <a:pt x="258" y="216"/>
                      </a:lnTo>
                      <a:lnTo>
                        <a:pt x="264" y="216"/>
                      </a:lnTo>
                      <a:lnTo>
                        <a:pt x="270" y="222"/>
                      </a:lnTo>
                      <a:lnTo>
                        <a:pt x="276" y="222"/>
                      </a:lnTo>
                      <a:lnTo>
                        <a:pt x="282" y="222"/>
                      </a:lnTo>
                      <a:lnTo>
                        <a:pt x="288" y="216"/>
                      </a:lnTo>
                      <a:lnTo>
                        <a:pt x="294" y="216"/>
                      </a:lnTo>
                      <a:lnTo>
                        <a:pt x="300" y="216"/>
                      </a:lnTo>
                      <a:lnTo>
                        <a:pt x="306" y="216"/>
                      </a:lnTo>
                      <a:lnTo>
                        <a:pt x="312" y="210"/>
                      </a:lnTo>
                      <a:lnTo>
                        <a:pt x="318" y="210"/>
                      </a:lnTo>
                      <a:lnTo>
                        <a:pt x="324" y="210"/>
                      </a:lnTo>
                      <a:lnTo>
                        <a:pt x="330" y="204"/>
                      </a:lnTo>
                      <a:lnTo>
                        <a:pt x="336" y="204"/>
                      </a:lnTo>
                      <a:lnTo>
                        <a:pt x="342" y="204"/>
                      </a:lnTo>
                      <a:lnTo>
                        <a:pt x="348" y="204"/>
                      </a:lnTo>
                      <a:lnTo>
                        <a:pt x="354" y="210"/>
                      </a:lnTo>
                      <a:lnTo>
                        <a:pt x="360" y="210"/>
                      </a:lnTo>
                      <a:lnTo>
                        <a:pt x="366" y="216"/>
                      </a:lnTo>
                      <a:lnTo>
                        <a:pt x="372" y="216"/>
                      </a:lnTo>
                      <a:lnTo>
                        <a:pt x="378" y="222"/>
                      </a:lnTo>
                      <a:lnTo>
                        <a:pt x="384" y="228"/>
                      </a:lnTo>
                      <a:lnTo>
                        <a:pt x="390" y="234"/>
                      </a:lnTo>
                      <a:lnTo>
                        <a:pt x="396" y="240"/>
                      </a:lnTo>
                      <a:lnTo>
                        <a:pt x="402" y="246"/>
                      </a:lnTo>
                      <a:lnTo>
                        <a:pt x="414" y="258"/>
                      </a:lnTo>
                      <a:lnTo>
                        <a:pt x="414" y="264"/>
                      </a:lnTo>
                      <a:lnTo>
                        <a:pt x="420" y="270"/>
                      </a:lnTo>
                      <a:lnTo>
                        <a:pt x="426" y="276"/>
                      </a:lnTo>
                      <a:lnTo>
                        <a:pt x="438" y="288"/>
                      </a:lnTo>
                      <a:lnTo>
                        <a:pt x="438" y="294"/>
                      </a:lnTo>
                      <a:lnTo>
                        <a:pt x="444" y="300"/>
                      </a:lnTo>
                      <a:lnTo>
                        <a:pt x="450" y="306"/>
                      </a:lnTo>
                      <a:lnTo>
                        <a:pt x="456" y="312"/>
                      </a:lnTo>
                      <a:lnTo>
                        <a:pt x="462" y="318"/>
                      </a:lnTo>
                      <a:lnTo>
                        <a:pt x="468" y="324"/>
                      </a:lnTo>
                      <a:lnTo>
                        <a:pt x="474" y="324"/>
                      </a:lnTo>
                      <a:lnTo>
                        <a:pt x="480" y="330"/>
                      </a:lnTo>
                      <a:lnTo>
                        <a:pt x="486" y="336"/>
                      </a:lnTo>
                      <a:lnTo>
                        <a:pt x="492" y="336"/>
                      </a:lnTo>
                      <a:lnTo>
                        <a:pt x="498" y="342"/>
                      </a:lnTo>
                      <a:lnTo>
                        <a:pt x="504" y="348"/>
                      </a:lnTo>
                      <a:lnTo>
                        <a:pt x="510" y="348"/>
                      </a:lnTo>
                      <a:lnTo>
                        <a:pt x="516" y="354"/>
                      </a:lnTo>
                      <a:lnTo>
                        <a:pt x="522" y="354"/>
                      </a:lnTo>
                      <a:lnTo>
                        <a:pt x="528" y="360"/>
                      </a:lnTo>
                      <a:lnTo>
                        <a:pt x="534" y="360"/>
                      </a:lnTo>
                      <a:lnTo>
                        <a:pt x="540" y="366"/>
                      </a:lnTo>
                      <a:lnTo>
                        <a:pt x="546" y="366"/>
                      </a:lnTo>
                      <a:lnTo>
                        <a:pt x="552" y="372"/>
                      </a:lnTo>
                      <a:lnTo>
                        <a:pt x="558" y="372"/>
                      </a:lnTo>
                      <a:lnTo>
                        <a:pt x="564" y="372"/>
                      </a:lnTo>
                      <a:lnTo>
                        <a:pt x="570" y="378"/>
                      </a:lnTo>
                      <a:lnTo>
                        <a:pt x="576" y="378"/>
                      </a:lnTo>
                      <a:lnTo>
                        <a:pt x="582" y="378"/>
                      </a:lnTo>
                      <a:lnTo>
                        <a:pt x="588" y="378"/>
                      </a:lnTo>
                      <a:lnTo>
                        <a:pt x="594" y="378"/>
                      </a:lnTo>
                      <a:lnTo>
                        <a:pt x="600" y="378"/>
                      </a:lnTo>
                      <a:lnTo>
                        <a:pt x="606" y="378"/>
                      </a:lnTo>
                      <a:lnTo>
                        <a:pt x="612" y="378"/>
                      </a:lnTo>
                      <a:lnTo>
                        <a:pt x="618" y="378"/>
                      </a:lnTo>
                      <a:lnTo>
                        <a:pt x="624" y="378"/>
                      </a:lnTo>
                      <a:lnTo>
                        <a:pt x="630" y="378"/>
                      </a:lnTo>
                      <a:lnTo>
                        <a:pt x="636" y="372"/>
                      </a:lnTo>
                      <a:lnTo>
                        <a:pt x="642" y="372"/>
                      </a:lnTo>
                      <a:lnTo>
                        <a:pt x="648" y="372"/>
                      </a:lnTo>
                      <a:lnTo>
                        <a:pt x="654" y="372"/>
                      </a:lnTo>
                      <a:lnTo>
                        <a:pt x="660" y="372"/>
                      </a:lnTo>
                      <a:lnTo>
                        <a:pt x="666" y="372"/>
                      </a:lnTo>
                      <a:lnTo>
                        <a:pt x="672" y="372"/>
                      </a:lnTo>
                      <a:lnTo>
                        <a:pt x="678" y="372"/>
                      </a:lnTo>
                      <a:lnTo>
                        <a:pt x="684" y="378"/>
                      </a:lnTo>
                      <a:lnTo>
                        <a:pt x="690" y="378"/>
                      </a:lnTo>
                      <a:lnTo>
                        <a:pt x="696" y="384"/>
                      </a:lnTo>
                      <a:lnTo>
                        <a:pt x="702" y="384"/>
                      </a:lnTo>
                      <a:lnTo>
                        <a:pt x="708" y="390"/>
                      </a:lnTo>
                      <a:lnTo>
                        <a:pt x="714" y="396"/>
                      </a:lnTo>
                      <a:lnTo>
                        <a:pt x="720" y="402"/>
                      </a:lnTo>
                      <a:lnTo>
                        <a:pt x="726" y="408"/>
                      </a:lnTo>
                      <a:lnTo>
                        <a:pt x="732" y="408"/>
                      </a:lnTo>
                      <a:lnTo>
                        <a:pt x="738" y="414"/>
                      </a:lnTo>
                      <a:lnTo>
                        <a:pt x="744" y="420"/>
                      </a:lnTo>
                      <a:lnTo>
                        <a:pt x="756" y="432"/>
                      </a:lnTo>
                      <a:lnTo>
                        <a:pt x="750" y="432"/>
                      </a:lnTo>
                      <a:lnTo>
                        <a:pt x="756" y="432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70" name="Freeform 698"/>
                <p:cNvSpPr>
                  <a:spLocks/>
                </p:cNvSpPr>
                <p:nvPr/>
              </p:nvSpPr>
              <p:spPr bwMode="auto">
                <a:xfrm>
                  <a:off x="2532" y="2682"/>
                  <a:ext cx="762" cy="66"/>
                </a:xfrm>
                <a:custGeom>
                  <a:avLst/>
                  <a:gdLst/>
                  <a:ahLst/>
                  <a:cxnLst>
                    <a:cxn ang="0">
                      <a:pos x="12" y="12"/>
                    </a:cxn>
                    <a:cxn ang="0">
                      <a:pos x="30" y="30"/>
                    </a:cxn>
                    <a:cxn ang="0">
                      <a:pos x="48" y="36"/>
                    </a:cxn>
                    <a:cxn ang="0">
                      <a:pos x="66" y="42"/>
                    </a:cxn>
                    <a:cxn ang="0">
                      <a:pos x="84" y="42"/>
                    </a:cxn>
                    <a:cxn ang="0">
                      <a:pos x="102" y="42"/>
                    </a:cxn>
                    <a:cxn ang="0">
                      <a:pos x="120" y="36"/>
                    </a:cxn>
                    <a:cxn ang="0">
                      <a:pos x="138" y="36"/>
                    </a:cxn>
                    <a:cxn ang="0">
                      <a:pos x="156" y="36"/>
                    </a:cxn>
                    <a:cxn ang="0">
                      <a:pos x="174" y="30"/>
                    </a:cxn>
                    <a:cxn ang="0">
                      <a:pos x="192" y="30"/>
                    </a:cxn>
                    <a:cxn ang="0">
                      <a:pos x="210" y="24"/>
                    </a:cxn>
                    <a:cxn ang="0">
                      <a:pos x="228" y="24"/>
                    </a:cxn>
                    <a:cxn ang="0">
                      <a:pos x="246" y="24"/>
                    </a:cxn>
                    <a:cxn ang="0">
                      <a:pos x="264" y="30"/>
                    </a:cxn>
                    <a:cxn ang="0">
                      <a:pos x="282" y="36"/>
                    </a:cxn>
                    <a:cxn ang="0">
                      <a:pos x="300" y="48"/>
                    </a:cxn>
                    <a:cxn ang="0">
                      <a:pos x="318" y="54"/>
                    </a:cxn>
                    <a:cxn ang="0">
                      <a:pos x="336" y="60"/>
                    </a:cxn>
                    <a:cxn ang="0">
                      <a:pos x="354" y="54"/>
                    </a:cxn>
                    <a:cxn ang="0">
                      <a:pos x="372" y="54"/>
                    </a:cxn>
                    <a:cxn ang="0">
                      <a:pos x="390" y="54"/>
                    </a:cxn>
                    <a:cxn ang="0">
                      <a:pos x="408" y="60"/>
                    </a:cxn>
                    <a:cxn ang="0">
                      <a:pos x="426" y="60"/>
                    </a:cxn>
                    <a:cxn ang="0">
                      <a:pos x="444" y="60"/>
                    </a:cxn>
                    <a:cxn ang="0">
                      <a:pos x="462" y="60"/>
                    </a:cxn>
                    <a:cxn ang="0">
                      <a:pos x="480" y="60"/>
                    </a:cxn>
                    <a:cxn ang="0">
                      <a:pos x="498" y="60"/>
                    </a:cxn>
                    <a:cxn ang="0">
                      <a:pos x="516" y="60"/>
                    </a:cxn>
                    <a:cxn ang="0">
                      <a:pos x="534" y="60"/>
                    </a:cxn>
                    <a:cxn ang="0">
                      <a:pos x="552" y="60"/>
                    </a:cxn>
                    <a:cxn ang="0">
                      <a:pos x="570" y="60"/>
                    </a:cxn>
                    <a:cxn ang="0">
                      <a:pos x="588" y="60"/>
                    </a:cxn>
                    <a:cxn ang="0">
                      <a:pos x="606" y="60"/>
                    </a:cxn>
                    <a:cxn ang="0">
                      <a:pos x="624" y="60"/>
                    </a:cxn>
                    <a:cxn ang="0">
                      <a:pos x="642" y="60"/>
                    </a:cxn>
                    <a:cxn ang="0">
                      <a:pos x="660" y="60"/>
                    </a:cxn>
                    <a:cxn ang="0">
                      <a:pos x="678" y="60"/>
                    </a:cxn>
                    <a:cxn ang="0">
                      <a:pos x="696" y="60"/>
                    </a:cxn>
                    <a:cxn ang="0">
                      <a:pos x="714" y="60"/>
                    </a:cxn>
                    <a:cxn ang="0">
                      <a:pos x="732" y="66"/>
                    </a:cxn>
                    <a:cxn ang="0">
                      <a:pos x="750" y="66"/>
                    </a:cxn>
                  </a:cxnLst>
                  <a:rect l="0" t="0" r="r" b="b"/>
                  <a:pathLst>
                    <a:path w="762" h="66">
                      <a:moveTo>
                        <a:pt x="0" y="0"/>
                      </a:moveTo>
                      <a:lnTo>
                        <a:pt x="6" y="6"/>
                      </a:lnTo>
                      <a:lnTo>
                        <a:pt x="12" y="12"/>
                      </a:lnTo>
                      <a:lnTo>
                        <a:pt x="18" y="18"/>
                      </a:lnTo>
                      <a:lnTo>
                        <a:pt x="24" y="24"/>
                      </a:lnTo>
                      <a:lnTo>
                        <a:pt x="30" y="30"/>
                      </a:lnTo>
                      <a:lnTo>
                        <a:pt x="36" y="30"/>
                      </a:lnTo>
                      <a:lnTo>
                        <a:pt x="42" y="36"/>
                      </a:lnTo>
                      <a:lnTo>
                        <a:pt x="48" y="36"/>
                      </a:lnTo>
                      <a:lnTo>
                        <a:pt x="54" y="42"/>
                      </a:lnTo>
                      <a:lnTo>
                        <a:pt x="60" y="42"/>
                      </a:lnTo>
                      <a:lnTo>
                        <a:pt x="66" y="42"/>
                      </a:lnTo>
                      <a:lnTo>
                        <a:pt x="72" y="42"/>
                      </a:lnTo>
                      <a:lnTo>
                        <a:pt x="78" y="42"/>
                      </a:lnTo>
                      <a:lnTo>
                        <a:pt x="84" y="42"/>
                      </a:lnTo>
                      <a:lnTo>
                        <a:pt x="90" y="42"/>
                      </a:lnTo>
                      <a:lnTo>
                        <a:pt x="96" y="42"/>
                      </a:lnTo>
                      <a:lnTo>
                        <a:pt x="102" y="42"/>
                      </a:lnTo>
                      <a:lnTo>
                        <a:pt x="108" y="36"/>
                      </a:lnTo>
                      <a:lnTo>
                        <a:pt x="114" y="36"/>
                      </a:lnTo>
                      <a:lnTo>
                        <a:pt x="120" y="36"/>
                      </a:lnTo>
                      <a:lnTo>
                        <a:pt x="126" y="36"/>
                      </a:lnTo>
                      <a:lnTo>
                        <a:pt x="132" y="36"/>
                      </a:lnTo>
                      <a:lnTo>
                        <a:pt x="138" y="36"/>
                      </a:lnTo>
                      <a:lnTo>
                        <a:pt x="144" y="36"/>
                      </a:lnTo>
                      <a:lnTo>
                        <a:pt x="150" y="36"/>
                      </a:lnTo>
                      <a:lnTo>
                        <a:pt x="156" y="36"/>
                      </a:lnTo>
                      <a:lnTo>
                        <a:pt x="162" y="36"/>
                      </a:lnTo>
                      <a:lnTo>
                        <a:pt x="168" y="36"/>
                      </a:lnTo>
                      <a:lnTo>
                        <a:pt x="174" y="30"/>
                      </a:lnTo>
                      <a:lnTo>
                        <a:pt x="180" y="30"/>
                      </a:lnTo>
                      <a:lnTo>
                        <a:pt x="186" y="30"/>
                      </a:lnTo>
                      <a:lnTo>
                        <a:pt x="192" y="30"/>
                      </a:lnTo>
                      <a:lnTo>
                        <a:pt x="198" y="30"/>
                      </a:lnTo>
                      <a:lnTo>
                        <a:pt x="204" y="30"/>
                      </a:lnTo>
                      <a:lnTo>
                        <a:pt x="210" y="24"/>
                      </a:lnTo>
                      <a:lnTo>
                        <a:pt x="216" y="24"/>
                      </a:lnTo>
                      <a:lnTo>
                        <a:pt x="222" y="24"/>
                      </a:lnTo>
                      <a:lnTo>
                        <a:pt x="228" y="24"/>
                      </a:lnTo>
                      <a:lnTo>
                        <a:pt x="234" y="24"/>
                      </a:lnTo>
                      <a:lnTo>
                        <a:pt x="240" y="24"/>
                      </a:lnTo>
                      <a:lnTo>
                        <a:pt x="246" y="24"/>
                      </a:lnTo>
                      <a:lnTo>
                        <a:pt x="252" y="24"/>
                      </a:lnTo>
                      <a:lnTo>
                        <a:pt x="258" y="24"/>
                      </a:lnTo>
                      <a:lnTo>
                        <a:pt x="264" y="30"/>
                      </a:lnTo>
                      <a:lnTo>
                        <a:pt x="270" y="30"/>
                      </a:lnTo>
                      <a:lnTo>
                        <a:pt x="276" y="36"/>
                      </a:lnTo>
                      <a:lnTo>
                        <a:pt x="282" y="36"/>
                      </a:lnTo>
                      <a:lnTo>
                        <a:pt x="288" y="36"/>
                      </a:lnTo>
                      <a:lnTo>
                        <a:pt x="294" y="42"/>
                      </a:lnTo>
                      <a:lnTo>
                        <a:pt x="300" y="48"/>
                      </a:lnTo>
                      <a:lnTo>
                        <a:pt x="306" y="48"/>
                      </a:lnTo>
                      <a:lnTo>
                        <a:pt x="312" y="54"/>
                      </a:lnTo>
                      <a:lnTo>
                        <a:pt x="318" y="54"/>
                      </a:lnTo>
                      <a:lnTo>
                        <a:pt x="324" y="54"/>
                      </a:lnTo>
                      <a:lnTo>
                        <a:pt x="330" y="60"/>
                      </a:lnTo>
                      <a:lnTo>
                        <a:pt x="336" y="60"/>
                      </a:lnTo>
                      <a:lnTo>
                        <a:pt x="342" y="54"/>
                      </a:lnTo>
                      <a:lnTo>
                        <a:pt x="348" y="54"/>
                      </a:lnTo>
                      <a:lnTo>
                        <a:pt x="354" y="54"/>
                      </a:lnTo>
                      <a:lnTo>
                        <a:pt x="360" y="54"/>
                      </a:lnTo>
                      <a:lnTo>
                        <a:pt x="366" y="54"/>
                      </a:lnTo>
                      <a:lnTo>
                        <a:pt x="372" y="54"/>
                      </a:lnTo>
                      <a:lnTo>
                        <a:pt x="378" y="54"/>
                      </a:lnTo>
                      <a:lnTo>
                        <a:pt x="384" y="54"/>
                      </a:lnTo>
                      <a:lnTo>
                        <a:pt x="390" y="54"/>
                      </a:lnTo>
                      <a:lnTo>
                        <a:pt x="396" y="54"/>
                      </a:lnTo>
                      <a:lnTo>
                        <a:pt x="402" y="54"/>
                      </a:lnTo>
                      <a:lnTo>
                        <a:pt x="408" y="60"/>
                      </a:lnTo>
                      <a:lnTo>
                        <a:pt x="414" y="60"/>
                      </a:lnTo>
                      <a:lnTo>
                        <a:pt x="420" y="60"/>
                      </a:lnTo>
                      <a:lnTo>
                        <a:pt x="426" y="60"/>
                      </a:lnTo>
                      <a:lnTo>
                        <a:pt x="432" y="60"/>
                      </a:lnTo>
                      <a:lnTo>
                        <a:pt x="438" y="60"/>
                      </a:lnTo>
                      <a:lnTo>
                        <a:pt x="444" y="60"/>
                      </a:lnTo>
                      <a:lnTo>
                        <a:pt x="450" y="60"/>
                      </a:lnTo>
                      <a:lnTo>
                        <a:pt x="456" y="60"/>
                      </a:lnTo>
                      <a:lnTo>
                        <a:pt x="462" y="60"/>
                      </a:lnTo>
                      <a:lnTo>
                        <a:pt x="468" y="60"/>
                      </a:lnTo>
                      <a:lnTo>
                        <a:pt x="474" y="60"/>
                      </a:lnTo>
                      <a:lnTo>
                        <a:pt x="480" y="60"/>
                      </a:lnTo>
                      <a:lnTo>
                        <a:pt x="486" y="60"/>
                      </a:lnTo>
                      <a:lnTo>
                        <a:pt x="492" y="60"/>
                      </a:lnTo>
                      <a:lnTo>
                        <a:pt x="498" y="60"/>
                      </a:lnTo>
                      <a:lnTo>
                        <a:pt x="504" y="60"/>
                      </a:lnTo>
                      <a:lnTo>
                        <a:pt x="510" y="60"/>
                      </a:lnTo>
                      <a:lnTo>
                        <a:pt x="516" y="60"/>
                      </a:lnTo>
                      <a:lnTo>
                        <a:pt x="522" y="60"/>
                      </a:lnTo>
                      <a:lnTo>
                        <a:pt x="528" y="60"/>
                      </a:lnTo>
                      <a:lnTo>
                        <a:pt x="534" y="60"/>
                      </a:lnTo>
                      <a:lnTo>
                        <a:pt x="540" y="60"/>
                      </a:lnTo>
                      <a:lnTo>
                        <a:pt x="546" y="60"/>
                      </a:lnTo>
                      <a:lnTo>
                        <a:pt x="552" y="60"/>
                      </a:lnTo>
                      <a:lnTo>
                        <a:pt x="558" y="60"/>
                      </a:lnTo>
                      <a:lnTo>
                        <a:pt x="564" y="60"/>
                      </a:lnTo>
                      <a:lnTo>
                        <a:pt x="570" y="60"/>
                      </a:lnTo>
                      <a:lnTo>
                        <a:pt x="576" y="60"/>
                      </a:lnTo>
                      <a:lnTo>
                        <a:pt x="582" y="60"/>
                      </a:lnTo>
                      <a:lnTo>
                        <a:pt x="588" y="60"/>
                      </a:lnTo>
                      <a:lnTo>
                        <a:pt x="594" y="60"/>
                      </a:lnTo>
                      <a:lnTo>
                        <a:pt x="600" y="60"/>
                      </a:lnTo>
                      <a:lnTo>
                        <a:pt x="606" y="60"/>
                      </a:lnTo>
                      <a:lnTo>
                        <a:pt x="612" y="60"/>
                      </a:lnTo>
                      <a:lnTo>
                        <a:pt x="618" y="60"/>
                      </a:lnTo>
                      <a:lnTo>
                        <a:pt x="624" y="60"/>
                      </a:lnTo>
                      <a:lnTo>
                        <a:pt x="630" y="60"/>
                      </a:lnTo>
                      <a:lnTo>
                        <a:pt x="636" y="60"/>
                      </a:lnTo>
                      <a:lnTo>
                        <a:pt x="642" y="60"/>
                      </a:lnTo>
                      <a:lnTo>
                        <a:pt x="648" y="60"/>
                      </a:lnTo>
                      <a:lnTo>
                        <a:pt x="654" y="60"/>
                      </a:lnTo>
                      <a:lnTo>
                        <a:pt x="660" y="60"/>
                      </a:lnTo>
                      <a:lnTo>
                        <a:pt x="666" y="60"/>
                      </a:lnTo>
                      <a:lnTo>
                        <a:pt x="672" y="60"/>
                      </a:lnTo>
                      <a:lnTo>
                        <a:pt x="678" y="60"/>
                      </a:lnTo>
                      <a:lnTo>
                        <a:pt x="684" y="60"/>
                      </a:lnTo>
                      <a:lnTo>
                        <a:pt x="690" y="60"/>
                      </a:lnTo>
                      <a:lnTo>
                        <a:pt x="696" y="60"/>
                      </a:lnTo>
                      <a:lnTo>
                        <a:pt x="702" y="60"/>
                      </a:lnTo>
                      <a:lnTo>
                        <a:pt x="708" y="60"/>
                      </a:lnTo>
                      <a:lnTo>
                        <a:pt x="714" y="60"/>
                      </a:lnTo>
                      <a:lnTo>
                        <a:pt x="720" y="60"/>
                      </a:lnTo>
                      <a:lnTo>
                        <a:pt x="726" y="60"/>
                      </a:lnTo>
                      <a:lnTo>
                        <a:pt x="732" y="66"/>
                      </a:lnTo>
                      <a:lnTo>
                        <a:pt x="738" y="66"/>
                      </a:lnTo>
                      <a:lnTo>
                        <a:pt x="744" y="66"/>
                      </a:lnTo>
                      <a:lnTo>
                        <a:pt x="750" y="66"/>
                      </a:lnTo>
                      <a:lnTo>
                        <a:pt x="756" y="66"/>
                      </a:lnTo>
                      <a:lnTo>
                        <a:pt x="762" y="66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71" name="Freeform 699"/>
                <p:cNvSpPr>
                  <a:spLocks/>
                </p:cNvSpPr>
                <p:nvPr/>
              </p:nvSpPr>
              <p:spPr bwMode="auto">
                <a:xfrm>
                  <a:off x="3294" y="2748"/>
                  <a:ext cx="438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</a:cxnLst>
                  <a:rect l="0" t="0" r="r" b="b"/>
                  <a:pathLst>
                    <a:path w="438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72" name="Freeform 700"/>
                <p:cNvSpPr>
                  <a:spLocks/>
                </p:cNvSpPr>
                <p:nvPr/>
              </p:nvSpPr>
              <p:spPr bwMode="auto">
                <a:xfrm>
                  <a:off x="1032" y="1932"/>
                  <a:ext cx="708" cy="354"/>
                </a:xfrm>
                <a:custGeom>
                  <a:avLst/>
                  <a:gdLst/>
                  <a:ahLst/>
                  <a:cxnLst>
                    <a:cxn ang="0">
                      <a:pos x="0" y="150"/>
                    </a:cxn>
                    <a:cxn ang="0">
                      <a:pos x="12" y="138"/>
                    </a:cxn>
                    <a:cxn ang="0">
                      <a:pos x="30" y="96"/>
                    </a:cxn>
                    <a:cxn ang="0">
                      <a:pos x="42" y="84"/>
                    </a:cxn>
                    <a:cxn ang="0">
                      <a:pos x="48" y="60"/>
                    </a:cxn>
                    <a:cxn ang="0">
                      <a:pos x="66" y="36"/>
                    </a:cxn>
                    <a:cxn ang="0">
                      <a:pos x="84" y="12"/>
                    </a:cxn>
                    <a:cxn ang="0">
                      <a:pos x="102" y="0"/>
                    </a:cxn>
                    <a:cxn ang="0">
                      <a:pos x="120" y="12"/>
                    </a:cxn>
                    <a:cxn ang="0">
                      <a:pos x="138" y="30"/>
                    </a:cxn>
                    <a:cxn ang="0">
                      <a:pos x="156" y="24"/>
                    </a:cxn>
                    <a:cxn ang="0">
                      <a:pos x="174" y="24"/>
                    </a:cxn>
                    <a:cxn ang="0">
                      <a:pos x="192" y="24"/>
                    </a:cxn>
                    <a:cxn ang="0">
                      <a:pos x="210" y="24"/>
                    </a:cxn>
                    <a:cxn ang="0">
                      <a:pos x="228" y="18"/>
                    </a:cxn>
                    <a:cxn ang="0">
                      <a:pos x="246" y="24"/>
                    </a:cxn>
                    <a:cxn ang="0">
                      <a:pos x="270" y="48"/>
                    </a:cxn>
                    <a:cxn ang="0">
                      <a:pos x="282" y="84"/>
                    </a:cxn>
                    <a:cxn ang="0">
                      <a:pos x="300" y="114"/>
                    </a:cxn>
                    <a:cxn ang="0">
                      <a:pos x="306" y="132"/>
                    </a:cxn>
                    <a:cxn ang="0">
                      <a:pos x="324" y="156"/>
                    </a:cxn>
                    <a:cxn ang="0">
                      <a:pos x="336" y="180"/>
                    </a:cxn>
                    <a:cxn ang="0">
                      <a:pos x="354" y="180"/>
                    </a:cxn>
                    <a:cxn ang="0">
                      <a:pos x="372" y="168"/>
                    </a:cxn>
                    <a:cxn ang="0">
                      <a:pos x="396" y="144"/>
                    </a:cxn>
                    <a:cxn ang="0">
                      <a:pos x="408" y="132"/>
                    </a:cxn>
                    <a:cxn ang="0">
                      <a:pos x="426" y="120"/>
                    </a:cxn>
                    <a:cxn ang="0">
                      <a:pos x="444" y="126"/>
                    </a:cxn>
                    <a:cxn ang="0">
                      <a:pos x="462" y="138"/>
                    </a:cxn>
                    <a:cxn ang="0">
                      <a:pos x="480" y="156"/>
                    </a:cxn>
                    <a:cxn ang="0">
                      <a:pos x="498" y="174"/>
                    </a:cxn>
                    <a:cxn ang="0">
                      <a:pos x="516" y="186"/>
                    </a:cxn>
                    <a:cxn ang="0">
                      <a:pos x="534" y="198"/>
                    </a:cxn>
                    <a:cxn ang="0">
                      <a:pos x="552" y="204"/>
                    </a:cxn>
                    <a:cxn ang="0">
                      <a:pos x="570" y="216"/>
                    </a:cxn>
                    <a:cxn ang="0">
                      <a:pos x="588" y="228"/>
                    </a:cxn>
                    <a:cxn ang="0">
                      <a:pos x="612" y="258"/>
                    </a:cxn>
                    <a:cxn ang="0">
                      <a:pos x="624" y="288"/>
                    </a:cxn>
                    <a:cxn ang="0">
                      <a:pos x="648" y="318"/>
                    </a:cxn>
                    <a:cxn ang="0">
                      <a:pos x="660" y="342"/>
                    </a:cxn>
                    <a:cxn ang="0">
                      <a:pos x="678" y="354"/>
                    </a:cxn>
                    <a:cxn ang="0">
                      <a:pos x="696" y="354"/>
                    </a:cxn>
                  </a:cxnLst>
                  <a:rect l="0" t="0" r="r" b="b"/>
                  <a:pathLst>
                    <a:path w="708" h="354">
                      <a:moveTo>
                        <a:pt x="0" y="150"/>
                      </a:moveTo>
                      <a:lnTo>
                        <a:pt x="0" y="156"/>
                      </a:lnTo>
                      <a:lnTo>
                        <a:pt x="0" y="150"/>
                      </a:lnTo>
                      <a:lnTo>
                        <a:pt x="12" y="138"/>
                      </a:lnTo>
                      <a:lnTo>
                        <a:pt x="12" y="132"/>
                      </a:lnTo>
                      <a:lnTo>
                        <a:pt x="12" y="138"/>
                      </a:lnTo>
                      <a:lnTo>
                        <a:pt x="18" y="132"/>
                      </a:lnTo>
                      <a:lnTo>
                        <a:pt x="18" y="108"/>
                      </a:lnTo>
                      <a:lnTo>
                        <a:pt x="30" y="96"/>
                      </a:lnTo>
                      <a:lnTo>
                        <a:pt x="30" y="90"/>
                      </a:lnTo>
                      <a:lnTo>
                        <a:pt x="36" y="90"/>
                      </a:lnTo>
                      <a:lnTo>
                        <a:pt x="42" y="84"/>
                      </a:lnTo>
                      <a:lnTo>
                        <a:pt x="42" y="72"/>
                      </a:lnTo>
                      <a:lnTo>
                        <a:pt x="54" y="60"/>
                      </a:lnTo>
                      <a:lnTo>
                        <a:pt x="48" y="60"/>
                      </a:lnTo>
                      <a:lnTo>
                        <a:pt x="54" y="60"/>
                      </a:lnTo>
                      <a:lnTo>
                        <a:pt x="66" y="48"/>
                      </a:lnTo>
                      <a:lnTo>
                        <a:pt x="66" y="36"/>
                      </a:lnTo>
                      <a:lnTo>
                        <a:pt x="78" y="24"/>
                      </a:lnTo>
                      <a:lnTo>
                        <a:pt x="78" y="18"/>
                      </a:lnTo>
                      <a:lnTo>
                        <a:pt x="84" y="12"/>
                      </a:lnTo>
                      <a:lnTo>
                        <a:pt x="90" y="6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6"/>
                      </a:lnTo>
                      <a:lnTo>
                        <a:pt x="120" y="12"/>
                      </a:lnTo>
                      <a:lnTo>
                        <a:pt x="126" y="18"/>
                      </a:lnTo>
                      <a:lnTo>
                        <a:pt x="132" y="24"/>
                      </a:lnTo>
                      <a:lnTo>
                        <a:pt x="138" y="30"/>
                      </a:lnTo>
                      <a:lnTo>
                        <a:pt x="144" y="30"/>
                      </a:lnTo>
                      <a:lnTo>
                        <a:pt x="150" y="30"/>
                      </a:lnTo>
                      <a:lnTo>
                        <a:pt x="156" y="24"/>
                      </a:lnTo>
                      <a:lnTo>
                        <a:pt x="162" y="24"/>
                      </a:lnTo>
                      <a:lnTo>
                        <a:pt x="168" y="24"/>
                      </a:lnTo>
                      <a:lnTo>
                        <a:pt x="174" y="24"/>
                      </a:lnTo>
                      <a:lnTo>
                        <a:pt x="180" y="24"/>
                      </a:lnTo>
                      <a:lnTo>
                        <a:pt x="186" y="24"/>
                      </a:lnTo>
                      <a:lnTo>
                        <a:pt x="192" y="24"/>
                      </a:lnTo>
                      <a:lnTo>
                        <a:pt x="198" y="24"/>
                      </a:lnTo>
                      <a:lnTo>
                        <a:pt x="204" y="24"/>
                      </a:lnTo>
                      <a:lnTo>
                        <a:pt x="210" y="24"/>
                      </a:lnTo>
                      <a:lnTo>
                        <a:pt x="216" y="18"/>
                      </a:lnTo>
                      <a:lnTo>
                        <a:pt x="222" y="18"/>
                      </a:lnTo>
                      <a:lnTo>
                        <a:pt x="228" y="18"/>
                      </a:lnTo>
                      <a:lnTo>
                        <a:pt x="234" y="18"/>
                      </a:lnTo>
                      <a:lnTo>
                        <a:pt x="240" y="18"/>
                      </a:lnTo>
                      <a:lnTo>
                        <a:pt x="246" y="24"/>
                      </a:lnTo>
                      <a:lnTo>
                        <a:pt x="252" y="30"/>
                      </a:lnTo>
                      <a:lnTo>
                        <a:pt x="258" y="36"/>
                      </a:lnTo>
                      <a:lnTo>
                        <a:pt x="270" y="48"/>
                      </a:lnTo>
                      <a:lnTo>
                        <a:pt x="270" y="60"/>
                      </a:lnTo>
                      <a:lnTo>
                        <a:pt x="282" y="72"/>
                      </a:lnTo>
                      <a:lnTo>
                        <a:pt x="282" y="84"/>
                      </a:lnTo>
                      <a:lnTo>
                        <a:pt x="294" y="96"/>
                      </a:lnTo>
                      <a:lnTo>
                        <a:pt x="294" y="108"/>
                      </a:lnTo>
                      <a:lnTo>
                        <a:pt x="300" y="114"/>
                      </a:lnTo>
                      <a:lnTo>
                        <a:pt x="300" y="120"/>
                      </a:lnTo>
                      <a:lnTo>
                        <a:pt x="306" y="126"/>
                      </a:lnTo>
                      <a:lnTo>
                        <a:pt x="306" y="132"/>
                      </a:lnTo>
                      <a:lnTo>
                        <a:pt x="312" y="138"/>
                      </a:lnTo>
                      <a:lnTo>
                        <a:pt x="312" y="144"/>
                      </a:lnTo>
                      <a:lnTo>
                        <a:pt x="324" y="156"/>
                      </a:lnTo>
                      <a:lnTo>
                        <a:pt x="324" y="168"/>
                      </a:lnTo>
                      <a:lnTo>
                        <a:pt x="330" y="174"/>
                      </a:lnTo>
                      <a:lnTo>
                        <a:pt x="336" y="180"/>
                      </a:lnTo>
                      <a:lnTo>
                        <a:pt x="342" y="180"/>
                      </a:lnTo>
                      <a:lnTo>
                        <a:pt x="348" y="186"/>
                      </a:lnTo>
                      <a:lnTo>
                        <a:pt x="354" y="180"/>
                      </a:lnTo>
                      <a:lnTo>
                        <a:pt x="360" y="180"/>
                      </a:lnTo>
                      <a:lnTo>
                        <a:pt x="366" y="174"/>
                      </a:lnTo>
                      <a:lnTo>
                        <a:pt x="372" y="168"/>
                      </a:lnTo>
                      <a:lnTo>
                        <a:pt x="378" y="162"/>
                      </a:lnTo>
                      <a:lnTo>
                        <a:pt x="384" y="156"/>
                      </a:lnTo>
                      <a:lnTo>
                        <a:pt x="396" y="144"/>
                      </a:lnTo>
                      <a:lnTo>
                        <a:pt x="396" y="138"/>
                      </a:lnTo>
                      <a:lnTo>
                        <a:pt x="402" y="132"/>
                      </a:lnTo>
                      <a:lnTo>
                        <a:pt x="408" y="132"/>
                      </a:lnTo>
                      <a:lnTo>
                        <a:pt x="414" y="126"/>
                      </a:lnTo>
                      <a:lnTo>
                        <a:pt x="420" y="126"/>
                      </a:lnTo>
                      <a:lnTo>
                        <a:pt x="426" y="120"/>
                      </a:lnTo>
                      <a:lnTo>
                        <a:pt x="432" y="120"/>
                      </a:lnTo>
                      <a:lnTo>
                        <a:pt x="438" y="120"/>
                      </a:lnTo>
                      <a:lnTo>
                        <a:pt x="444" y="126"/>
                      </a:lnTo>
                      <a:lnTo>
                        <a:pt x="450" y="126"/>
                      </a:lnTo>
                      <a:lnTo>
                        <a:pt x="456" y="132"/>
                      </a:lnTo>
                      <a:lnTo>
                        <a:pt x="462" y="138"/>
                      </a:lnTo>
                      <a:lnTo>
                        <a:pt x="468" y="144"/>
                      </a:lnTo>
                      <a:lnTo>
                        <a:pt x="474" y="150"/>
                      </a:lnTo>
                      <a:lnTo>
                        <a:pt x="480" y="156"/>
                      </a:lnTo>
                      <a:lnTo>
                        <a:pt x="486" y="162"/>
                      </a:lnTo>
                      <a:lnTo>
                        <a:pt x="492" y="168"/>
                      </a:lnTo>
                      <a:lnTo>
                        <a:pt x="498" y="174"/>
                      </a:lnTo>
                      <a:lnTo>
                        <a:pt x="504" y="180"/>
                      </a:lnTo>
                      <a:lnTo>
                        <a:pt x="510" y="186"/>
                      </a:lnTo>
                      <a:lnTo>
                        <a:pt x="516" y="186"/>
                      </a:lnTo>
                      <a:lnTo>
                        <a:pt x="522" y="192"/>
                      </a:lnTo>
                      <a:lnTo>
                        <a:pt x="528" y="192"/>
                      </a:lnTo>
                      <a:lnTo>
                        <a:pt x="534" y="198"/>
                      </a:lnTo>
                      <a:lnTo>
                        <a:pt x="540" y="198"/>
                      </a:lnTo>
                      <a:lnTo>
                        <a:pt x="546" y="204"/>
                      </a:lnTo>
                      <a:lnTo>
                        <a:pt x="552" y="204"/>
                      </a:lnTo>
                      <a:lnTo>
                        <a:pt x="558" y="204"/>
                      </a:lnTo>
                      <a:lnTo>
                        <a:pt x="564" y="210"/>
                      </a:lnTo>
                      <a:lnTo>
                        <a:pt x="570" y="216"/>
                      </a:lnTo>
                      <a:lnTo>
                        <a:pt x="576" y="216"/>
                      </a:lnTo>
                      <a:lnTo>
                        <a:pt x="582" y="222"/>
                      </a:lnTo>
                      <a:lnTo>
                        <a:pt x="588" y="228"/>
                      </a:lnTo>
                      <a:lnTo>
                        <a:pt x="600" y="240"/>
                      </a:lnTo>
                      <a:lnTo>
                        <a:pt x="600" y="246"/>
                      </a:lnTo>
                      <a:lnTo>
                        <a:pt x="612" y="258"/>
                      </a:lnTo>
                      <a:lnTo>
                        <a:pt x="612" y="264"/>
                      </a:lnTo>
                      <a:lnTo>
                        <a:pt x="624" y="276"/>
                      </a:lnTo>
                      <a:lnTo>
                        <a:pt x="624" y="288"/>
                      </a:lnTo>
                      <a:lnTo>
                        <a:pt x="636" y="300"/>
                      </a:lnTo>
                      <a:lnTo>
                        <a:pt x="636" y="306"/>
                      </a:lnTo>
                      <a:lnTo>
                        <a:pt x="648" y="318"/>
                      </a:lnTo>
                      <a:lnTo>
                        <a:pt x="648" y="324"/>
                      </a:lnTo>
                      <a:lnTo>
                        <a:pt x="660" y="336"/>
                      </a:lnTo>
                      <a:lnTo>
                        <a:pt x="660" y="342"/>
                      </a:lnTo>
                      <a:lnTo>
                        <a:pt x="666" y="348"/>
                      </a:lnTo>
                      <a:lnTo>
                        <a:pt x="672" y="348"/>
                      </a:lnTo>
                      <a:lnTo>
                        <a:pt x="678" y="354"/>
                      </a:lnTo>
                      <a:lnTo>
                        <a:pt x="684" y="354"/>
                      </a:lnTo>
                      <a:lnTo>
                        <a:pt x="690" y="354"/>
                      </a:lnTo>
                      <a:lnTo>
                        <a:pt x="696" y="354"/>
                      </a:lnTo>
                      <a:lnTo>
                        <a:pt x="702" y="348"/>
                      </a:lnTo>
                      <a:lnTo>
                        <a:pt x="708" y="348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73" name="Freeform 701"/>
                <p:cNvSpPr>
                  <a:spLocks/>
                </p:cNvSpPr>
                <p:nvPr/>
              </p:nvSpPr>
              <p:spPr bwMode="auto">
                <a:xfrm>
                  <a:off x="1740" y="2250"/>
                  <a:ext cx="762" cy="408"/>
                </a:xfrm>
                <a:custGeom>
                  <a:avLst/>
                  <a:gdLst/>
                  <a:ahLst/>
                  <a:cxnLst>
                    <a:cxn ang="0">
                      <a:pos x="12" y="18"/>
                    </a:cxn>
                    <a:cxn ang="0">
                      <a:pos x="30" y="6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12"/>
                    </a:cxn>
                    <a:cxn ang="0">
                      <a:pos x="102" y="36"/>
                    </a:cxn>
                    <a:cxn ang="0">
                      <a:pos x="120" y="60"/>
                    </a:cxn>
                    <a:cxn ang="0">
                      <a:pos x="138" y="84"/>
                    </a:cxn>
                    <a:cxn ang="0">
                      <a:pos x="156" y="102"/>
                    </a:cxn>
                    <a:cxn ang="0">
                      <a:pos x="174" y="120"/>
                    </a:cxn>
                    <a:cxn ang="0">
                      <a:pos x="192" y="132"/>
                    </a:cxn>
                    <a:cxn ang="0">
                      <a:pos x="210" y="150"/>
                    </a:cxn>
                    <a:cxn ang="0">
                      <a:pos x="228" y="168"/>
                    </a:cxn>
                    <a:cxn ang="0">
                      <a:pos x="246" y="186"/>
                    </a:cxn>
                    <a:cxn ang="0">
                      <a:pos x="264" y="198"/>
                    </a:cxn>
                    <a:cxn ang="0">
                      <a:pos x="282" y="216"/>
                    </a:cxn>
                    <a:cxn ang="0">
                      <a:pos x="300" y="222"/>
                    </a:cxn>
                    <a:cxn ang="0">
                      <a:pos x="318" y="222"/>
                    </a:cxn>
                    <a:cxn ang="0">
                      <a:pos x="336" y="222"/>
                    </a:cxn>
                    <a:cxn ang="0">
                      <a:pos x="354" y="210"/>
                    </a:cxn>
                    <a:cxn ang="0">
                      <a:pos x="372" y="210"/>
                    </a:cxn>
                    <a:cxn ang="0">
                      <a:pos x="390" y="210"/>
                    </a:cxn>
                    <a:cxn ang="0">
                      <a:pos x="408" y="222"/>
                    </a:cxn>
                    <a:cxn ang="0">
                      <a:pos x="426" y="234"/>
                    </a:cxn>
                    <a:cxn ang="0">
                      <a:pos x="444" y="258"/>
                    </a:cxn>
                    <a:cxn ang="0">
                      <a:pos x="462" y="282"/>
                    </a:cxn>
                    <a:cxn ang="0">
                      <a:pos x="480" y="300"/>
                    </a:cxn>
                    <a:cxn ang="0">
                      <a:pos x="498" y="318"/>
                    </a:cxn>
                    <a:cxn ang="0">
                      <a:pos x="516" y="336"/>
                    </a:cxn>
                    <a:cxn ang="0">
                      <a:pos x="534" y="348"/>
                    </a:cxn>
                    <a:cxn ang="0">
                      <a:pos x="552" y="354"/>
                    </a:cxn>
                    <a:cxn ang="0">
                      <a:pos x="570" y="366"/>
                    </a:cxn>
                    <a:cxn ang="0">
                      <a:pos x="588" y="372"/>
                    </a:cxn>
                    <a:cxn ang="0">
                      <a:pos x="606" y="378"/>
                    </a:cxn>
                    <a:cxn ang="0">
                      <a:pos x="624" y="384"/>
                    </a:cxn>
                    <a:cxn ang="0">
                      <a:pos x="642" y="384"/>
                    </a:cxn>
                    <a:cxn ang="0">
                      <a:pos x="660" y="378"/>
                    </a:cxn>
                    <a:cxn ang="0">
                      <a:pos x="678" y="378"/>
                    </a:cxn>
                    <a:cxn ang="0">
                      <a:pos x="696" y="372"/>
                    </a:cxn>
                    <a:cxn ang="0">
                      <a:pos x="714" y="378"/>
                    </a:cxn>
                    <a:cxn ang="0">
                      <a:pos x="732" y="384"/>
                    </a:cxn>
                    <a:cxn ang="0">
                      <a:pos x="750" y="396"/>
                    </a:cxn>
                  </a:cxnLst>
                  <a:rect l="0" t="0" r="r" b="b"/>
                  <a:pathLst>
                    <a:path w="762" h="408">
                      <a:moveTo>
                        <a:pt x="0" y="30"/>
                      </a:moveTo>
                      <a:lnTo>
                        <a:pt x="6" y="24"/>
                      </a:lnTo>
                      <a:lnTo>
                        <a:pt x="12" y="18"/>
                      </a:lnTo>
                      <a:lnTo>
                        <a:pt x="18" y="18"/>
                      </a:lnTo>
                      <a:lnTo>
                        <a:pt x="24" y="12"/>
                      </a:lnTo>
                      <a:lnTo>
                        <a:pt x="30" y="6"/>
                      </a:lnTo>
                      <a:lnTo>
                        <a:pt x="36" y="6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6"/>
                      </a:lnTo>
                      <a:lnTo>
                        <a:pt x="78" y="12"/>
                      </a:lnTo>
                      <a:lnTo>
                        <a:pt x="84" y="12"/>
                      </a:lnTo>
                      <a:lnTo>
                        <a:pt x="90" y="18"/>
                      </a:lnTo>
                      <a:lnTo>
                        <a:pt x="102" y="30"/>
                      </a:lnTo>
                      <a:lnTo>
                        <a:pt x="102" y="36"/>
                      </a:lnTo>
                      <a:lnTo>
                        <a:pt x="108" y="42"/>
                      </a:lnTo>
                      <a:lnTo>
                        <a:pt x="120" y="54"/>
                      </a:lnTo>
                      <a:lnTo>
                        <a:pt x="120" y="60"/>
                      </a:lnTo>
                      <a:lnTo>
                        <a:pt x="126" y="66"/>
                      </a:lnTo>
                      <a:lnTo>
                        <a:pt x="138" y="78"/>
                      </a:lnTo>
                      <a:lnTo>
                        <a:pt x="138" y="84"/>
                      </a:lnTo>
                      <a:lnTo>
                        <a:pt x="144" y="90"/>
                      </a:lnTo>
                      <a:lnTo>
                        <a:pt x="150" y="96"/>
                      </a:lnTo>
                      <a:lnTo>
                        <a:pt x="156" y="102"/>
                      </a:lnTo>
                      <a:lnTo>
                        <a:pt x="162" y="108"/>
                      </a:lnTo>
                      <a:lnTo>
                        <a:pt x="168" y="114"/>
                      </a:lnTo>
                      <a:lnTo>
                        <a:pt x="174" y="120"/>
                      </a:lnTo>
                      <a:lnTo>
                        <a:pt x="180" y="120"/>
                      </a:lnTo>
                      <a:lnTo>
                        <a:pt x="186" y="126"/>
                      </a:lnTo>
                      <a:lnTo>
                        <a:pt x="192" y="132"/>
                      </a:lnTo>
                      <a:lnTo>
                        <a:pt x="198" y="138"/>
                      </a:lnTo>
                      <a:lnTo>
                        <a:pt x="204" y="144"/>
                      </a:lnTo>
                      <a:lnTo>
                        <a:pt x="210" y="150"/>
                      </a:lnTo>
                      <a:lnTo>
                        <a:pt x="216" y="156"/>
                      </a:lnTo>
                      <a:lnTo>
                        <a:pt x="222" y="162"/>
                      </a:lnTo>
                      <a:lnTo>
                        <a:pt x="228" y="168"/>
                      </a:lnTo>
                      <a:lnTo>
                        <a:pt x="234" y="174"/>
                      </a:lnTo>
                      <a:lnTo>
                        <a:pt x="240" y="180"/>
                      </a:lnTo>
                      <a:lnTo>
                        <a:pt x="246" y="186"/>
                      </a:lnTo>
                      <a:lnTo>
                        <a:pt x="252" y="192"/>
                      </a:lnTo>
                      <a:lnTo>
                        <a:pt x="258" y="198"/>
                      </a:lnTo>
                      <a:lnTo>
                        <a:pt x="264" y="198"/>
                      </a:lnTo>
                      <a:lnTo>
                        <a:pt x="270" y="204"/>
                      </a:lnTo>
                      <a:lnTo>
                        <a:pt x="276" y="210"/>
                      </a:lnTo>
                      <a:lnTo>
                        <a:pt x="282" y="216"/>
                      </a:lnTo>
                      <a:lnTo>
                        <a:pt x="288" y="216"/>
                      </a:lnTo>
                      <a:lnTo>
                        <a:pt x="294" y="222"/>
                      </a:lnTo>
                      <a:lnTo>
                        <a:pt x="300" y="222"/>
                      </a:lnTo>
                      <a:lnTo>
                        <a:pt x="306" y="222"/>
                      </a:lnTo>
                      <a:lnTo>
                        <a:pt x="312" y="222"/>
                      </a:lnTo>
                      <a:lnTo>
                        <a:pt x="318" y="222"/>
                      </a:lnTo>
                      <a:lnTo>
                        <a:pt x="324" y="222"/>
                      </a:lnTo>
                      <a:lnTo>
                        <a:pt x="330" y="222"/>
                      </a:lnTo>
                      <a:lnTo>
                        <a:pt x="336" y="222"/>
                      </a:lnTo>
                      <a:lnTo>
                        <a:pt x="342" y="216"/>
                      </a:lnTo>
                      <a:lnTo>
                        <a:pt x="348" y="216"/>
                      </a:lnTo>
                      <a:lnTo>
                        <a:pt x="354" y="210"/>
                      </a:lnTo>
                      <a:lnTo>
                        <a:pt x="360" y="210"/>
                      </a:lnTo>
                      <a:lnTo>
                        <a:pt x="366" y="210"/>
                      </a:lnTo>
                      <a:lnTo>
                        <a:pt x="372" y="210"/>
                      </a:lnTo>
                      <a:lnTo>
                        <a:pt x="378" y="210"/>
                      </a:lnTo>
                      <a:lnTo>
                        <a:pt x="384" y="210"/>
                      </a:lnTo>
                      <a:lnTo>
                        <a:pt x="390" y="210"/>
                      </a:lnTo>
                      <a:lnTo>
                        <a:pt x="396" y="210"/>
                      </a:lnTo>
                      <a:lnTo>
                        <a:pt x="402" y="216"/>
                      </a:lnTo>
                      <a:lnTo>
                        <a:pt x="408" y="222"/>
                      </a:lnTo>
                      <a:lnTo>
                        <a:pt x="414" y="222"/>
                      </a:lnTo>
                      <a:lnTo>
                        <a:pt x="420" y="228"/>
                      </a:lnTo>
                      <a:lnTo>
                        <a:pt x="426" y="234"/>
                      </a:lnTo>
                      <a:lnTo>
                        <a:pt x="438" y="246"/>
                      </a:lnTo>
                      <a:lnTo>
                        <a:pt x="438" y="252"/>
                      </a:lnTo>
                      <a:lnTo>
                        <a:pt x="444" y="258"/>
                      </a:lnTo>
                      <a:lnTo>
                        <a:pt x="450" y="264"/>
                      </a:lnTo>
                      <a:lnTo>
                        <a:pt x="462" y="276"/>
                      </a:lnTo>
                      <a:lnTo>
                        <a:pt x="462" y="282"/>
                      </a:lnTo>
                      <a:lnTo>
                        <a:pt x="468" y="288"/>
                      </a:lnTo>
                      <a:lnTo>
                        <a:pt x="474" y="294"/>
                      </a:lnTo>
                      <a:lnTo>
                        <a:pt x="480" y="300"/>
                      </a:lnTo>
                      <a:lnTo>
                        <a:pt x="486" y="306"/>
                      </a:lnTo>
                      <a:lnTo>
                        <a:pt x="492" y="312"/>
                      </a:lnTo>
                      <a:lnTo>
                        <a:pt x="498" y="318"/>
                      </a:lnTo>
                      <a:lnTo>
                        <a:pt x="504" y="324"/>
                      </a:lnTo>
                      <a:lnTo>
                        <a:pt x="510" y="330"/>
                      </a:lnTo>
                      <a:lnTo>
                        <a:pt x="516" y="336"/>
                      </a:lnTo>
                      <a:lnTo>
                        <a:pt x="522" y="336"/>
                      </a:lnTo>
                      <a:lnTo>
                        <a:pt x="528" y="342"/>
                      </a:lnTo>
                      <a:lnTo>
                        <a:pt x="534" y="348"/>
                      </a:lnTo>
                      <a:lnTo>
                        <a:pt x="540" y="348"/>
                      </a:lnTo>
                      <a:lnTo>
                        <a:pt x="546" y="354"/>
                      </a:lnTo>
                      <a:lnTo>
                        <a:pt x="552" y="354"/>
                      </a:lnTo>
                      <a:lnTo>
                        <a:pt x="558" y="360"/>
                      </a:lnTo>
                      <a:lnTo>
                        <a:pt x="564" y="360"/>
                      </a:lnTo>
                      <a:lnTo>
                        <a:pt x="570" y="366"/>
                      </a:lnTo>
                      <a:lnTo>
                        <a:pt x="576" y="366"/>
                      </a:lnTo>
                      <a:lnTo>
                        <a:pt x="582" y="372"/>
                      </a:lnTo>
                      <a:lnTo>
                        <a:pt x="588" y="372"/>
                      </a:lnTo>
                      <a:lnTo>
                        <a:pt x="594" y="378"/>
                      </a:lnTo>
                      <a:lnTo>
                        <a:pt x="600" y="378"/>
                      </a:lnTo>
                      <a:lnTo>
                        <a:pt x="606" y="378"/>
                      </a:lnTo>
                      <a:lnTo>
                        <a:pt x="612" y="384"/>
                      </a:lnTo>
                      <a:lnTo>
                        <a:pt x="618" y="384"/>
                      </a:lnTo>
                      <a:lnTo>
                        <a:pt x="624" y="384"/>
                      </a:lnTo>
                      <a:lnTo>
                        <a:pt x="630" y="384"/>
                      </a:lnTo>
                      <a:lnTo>
                        <a:pt x="636" y="384"/>
                      </a:lnTo>
                      <a:lnTo>
                        <a:pt x="642" y="384"/>
                      </a:lnTo>
                      <a:lnTo>
                        <a:pt x="648" y="384"/>
                      </a:lnTo>
                      <a:lnTo>
                        <a:pt x="654" y="384"/>
                      </a:lnTo>
                      <a:lnTo>
                        <a:pt x="660" y="378"/>
                      </a:lnTo>
                      <a:lnTo>
                        <a:pt x="666" y="378"/>
                      </a:lnTo>
                      <a:lnTo>
                        <a:pt x="672" y="378"/>
                      </a:lnTo>
                      <a:lnTo>
                        <a:pt x="678" y="378"/>
                      </a:lnTo>
                      <a:lnTo>
                        <a:pt x="684" y="372"/>
                      </a:lnTo>
                      <a:lnTo>
                        <a:pt x="690" y="372"/>
                      </a:lnTo>
                      <a:lnTo>
                        <a:pt x="696" y="372"/>
                      </a:lnTo>
                      <a:lnTo>
                        <a:pt x="702" y="372"/>
                      </a:lnTo>
                      <a:lnTo>
                        <a:pt x="708" y="372"/>
                      </a:lnTo>
                      <a:lnTo>
                        <a:pt x="714" y="378"/>
                      </a:lnTo>
                      <a:lnTo>
                        <a:pt x="720" y="378"/>
                      </a:lnTo>
                      <a:lnTo>
                        <a:pt x="726" y="378"/>
                      </a:lnTo>
                      <a:lnTo>
                        <a:pt x="732" y="384"/>
                      </a:lnTo>
                      <a:lnTo>
                        <a:pt x="738" y="390"/>
                      </a:lnTo>
                      <a:lnTo>
                        <a:pt x="744" y="390"/>
                      </a:lnTo>
                      <a:lnTo>
                        <a:pt x="750" y="396"/>
                      </a:lnTo>
                      <a:lnTo>
                        <a:pt x="756" y="402"/>
                      </a:lnTo>
                      <a:lnTo>
                        <a:pt x="762" y="408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74" name="Freeform 702"/>
                <p:cNvSpPr>
                  <a:spLocks/>
                </p:cNvSpPr>
                <p:nvPr/>
              </p:nvSpPr>
              <p:spPr bwMode="auto">
                <a:xfrm>
                  <a:off x="2502" y="2658"/>
                  <a:ext cx="762" cy="90"/>
                </a:xfrm>
                <a:custGeom>
                  <a:avLst/>
                  <a:gdLst/>
                  <a:ahLst/>
                  <a:cxnLst>
                    <a:cxn ang="0">
                      <a:pos x="12" y="12"/>
                    </a:cxn>
                    <a:cxn ang="0">
                      <a:pos x="30" y="30"/>
                    </a:cxn>
                    <a:cxn ang="0">
                      <a:pos x="48" y="48"/>
                    </a:cxn>
                    <a:cxn ang="0">
                      <a:pos x="66" y="60"/>
                    </a:cxn>
                    <a:cxn ang="0">
                      <a:pos x="84" y="66"/>
                    </a:cxn>
                    <a:cxn ang="0">
                      <a:pos x="102" y="72"/>
                    </a:cxn>
                    <a:cxn ang="0">
                      <a:pos x="120" y="66"/>
                    </a:cxn>
                    <a:cxn ang="0">
                      <a:pos x="138" y="66"/>
                    </a:cxn>
                    <a:cxn ang="0">
                      <a:pos x="156" y="66"/>
                    </a:cxn>
                    <a:cxn ang="0">
                      <a:pos x="174" y="60"/>
                    </a:cxn>
                    <a:cxn ang="0">
                      <a:pos x="192" y="60"/>
                    </a:cxn>
                    <a:cxn ang="0">
                      <a:pos x="210" y="60"/>
                    </a:cxn>
                    <a:cxn ang="0">
                      <a:pos x="228" y="54"/>
                    </a:cxn>
                    <a:cxn ang="0">
                      <a:pos x="246" y="54"/>
                    </a:cxn>
                    <a:cxn ang="0">
                      <a:pos x="264" y="48"/>
                    </a:cxn>
                    <a:cxn ang="0">
                      <a:pos x="282" y="54"/>
                    </a:cxn>
                    <a:cxn ang="0">
                      <a:pos x="300" y="60"/>
                    </a:cxn>
                    <a:cxn ang="0">
                      <a:pos x="318" y="66"/>
                    </a:cxn>
                    <a:cxn ang="0">
                      <a:pos x="336" y="78"/>
                    </a:cxn>
                    <a:cxn ang="0">
                      <a:pos x="354" y="84"/>
                    </a:cxn>
                    <a:cxn ang="0">
                      <a:pos x="372" y="84"/>
                    </a:cxn>
                    <a:cxn ang="0">
                      <a:pos x="390" y="84"/>
                    </a:cxn>
                    <a:cxn ang="0">
                      <a:pos x="408" y="84"/>
                    </a:cxn>
                    <a:cxn ang="0">
                      <a:pos x="426" y="84"/>
                    </a:cxn>
                    <a:cxn ang="0">
                      <a:pos x="444" y="84"/>
                    </a:cxn>
                    <a:cxn ang="0">
                      <a:pos x="462" y="84"/>
                    </a:cxn>
                    <a:cxn ang="0">
                      <a:pos x="480" y="84"/>
                    </a:cxn>
                    <a:cxn ang="0">
                      <a:pos x="498" y="84"/>
                    </a:cxn>
                    <a:cxn ang="0">
                      <a:pos x="516" y="90"/>
                    </a:cxn>
                    <a:cxn ang="0">
                      <a:pos x="534" y="90"/>
                    </a:cxn>
                    <a:cxn ang="0">
                      <a:pos x="552" y="90"/>
                    </a:cxn>
                    <a:cxn ang="0">
                      <a:pos x="570" y="90"/>
                    </a:cxn>
                    <a:cxn ang="0">
                      <a:pos x="588" y="90"/>
                    </a:cxn>
                    <a:cxn ang="0">
                      <a:pos x="606" y="90"/>
                    </a:cxn>
                    <a:cxn ang="0">
                      <a:pos x="624" y="90"/>
                    </a:cxn>
                    <a:cxn ang="0">
                      <a:pos x="642" y="90"/>
                    </a:cxn>
                    <a:cxn ang="0">
                      <a:pos x="660" y="90"/>
                    </a:cxn>
                    <a:cxn ang="0">
                      <a:pos x="678" y="90"/>
                    </a:cxn>
                    <a:cxn ang="0">
                      <a:pos x="696" y="90"/>
                    </a:cxn>
                    <a:cxn ang="0">
                      <a:pos x="714" y="90"/>
                    </a:cxn>
                    <a:cxn ang="0">
                      <a:pos x="732" y="90"/>
                    </a:cxn>
                    <a:cxn ang="0">
                      <a:pos x="750" y="90"/>
                    </a:cxn>
                  </a:cxnLst>
                  <a:rect l="0" t="0" r="r" b="b"/>
                  <a:pathLst>
                    <a:path w="762" h="90">
                      <a:moveTo>
                        <a:pt x="0" y="0"/>
                      </a:moveTo>
                      <a:lnTo>
                        <a:pt x="6" y="6"/>
                      </a:lnTo>
                      <a:lnTo>
                        <a:pt x="12" y="12"/>
                      </a:lnTo>
                      <a:lnTo>
                        <a:pt x="18" y="18"/>
                      </a:lnTo>
                      <a:lnTo>
                        <a:pt x="24" y="24"/>
                      </a:lnTo>
                      <a:lnTo>
                        <a:pt x="30" y="30"/>
                      </a:lnTo>
                      <a:lnTo>
                        <a:pt x="36" y="36"/>
                      </a:lnTo>
                      <a:lnTo>
                        <a:pt x="42" y="42"/>
                      </a:lnTo>
                      <a:lnTo>
                        <a:pt x="48" y="48"/>
                      </a:lnTo>
                      <a:lnTo>
                        <a:pt x="54" y="54"/>
                      </a:lnTo>
                      <a:lnTo>
                        <a:pt x="60" y="60"/>
                      </a:lnTo>
                      <a:lnTo>
                        <a:pt x="66" y="60"/>
                      </a:lnTo>
                      <a:lnTo>
                        <a:pt x="72" y="66"/>
                      </a:lnTo>
                      <a:lnTo>
                        <a:pt x="78" y="66"/>
                      </a:lnTo>
                      <a:lnTo>
                        <a:pt x="84" y="66"/>
                      </a:lnTo>
                      <a:lnTo>
                        <a:pt x="90" y="72"/>
                      </a:lnTo>
                      <a:lnTo>
                        <a:pt x="96" y="72"/>
                      </a:lnTo>
                      <a:lnTo>
                        <a:pt x="102" y="72"/>
                      </a:lnTo>
                      <a:lnTo>
                        <a:pt x="108" y="72"/>
                      </a:lnTo>
                      <a:lnTo>
                        <a:pt x="114" y="72"/>
                      </a:lnTo>
                      <a:lnTo>
                        <a:pt x="120" y="66"/>
                      </a:lnTo>
                      <a:lnTo>
                        <a:pt x="126" y="66"/>
                      </a:lnTo>
                      <a:lnTo>
                        <a:pt x="132" y="66"/>
                      </a:lnTo>
                      <a:lnTo>
                        <a:pt x="138" y="66"/>
                      </a:lnTo>
                      <a:lnTo>
                        <a:pt x="144" y="66"/>
                      </a:lnTo>
                      <a:lnTo>
                        <a:pt x="150" y="66"/>
                      </a:lnTo>
                      <a:lnTo>
                        <a:pt x="156" y="66"/>
                      </a:lnTo>
                      <a:lnTo>
                        <a:pt x="162" y="66"/>
                      </a:lnTo>
                      <a:lnTo>
                        <a:pt x="168" y="66"/>
                      </a:lnTo>
                      <a:lnTo>
                        <a:pt x="174" y="60"/>
                      </a:lnTo>
                      <a:lnTo>
                        <a:pt x="180" y="60"/>
                      </a:lnTo>
                      <a:lnTo>
                        <a:pt x="186" y="60"/>
                      </a:lnTo>
                      <a:lnTo>
                        <a:pt x="192" y="60"/>
                      </a:lnTo>
                      <a:lnTo>
                        <a:pt x="198" y="60"/>
                      </a:lnTo>
                      <a:lnTo>
                        <a:pt x="204" y="60"/>
                      </a:lnTo>
                      <a:lnTo>
                        <a:pt x="210" y="60"/>
                      </a:lnTo>
                      <a:lnTo>
                        <a:pt x="216" y="60"/>
                      </a:lnTo>
                      <a:lnTo>
                        <a:pt x="222" y="54"/>
                      </a:lnTo>
                      <a:lnTo>
                        <a:pt x="228" y="54"/>
                      </a:lnTo>
                      <a:lnTo>
                        <a:pt x="234" y="54"/>
                      </a:lnTo>
                      <a:lnTo>
                        <a:pt x="240" y="54"/>
                      </a:lnTo>
                      <a:lnTo>
                        <a:pt x="246" y="54"/>
                      </a:lnTo>
                      <a:lnTo>
                        <a:pt x="252" y="54"/>
                      </a:lnTo>
                      <a:lnTo>
                        <a:pt x="258" y="54"/>
                      </a:lnTo>
                      <a:lnTo>
                        <a:pt x="264" y="48"/>
                      </a:lnTo>
                      <a:lnTo>
                        <a:pt x="270" y="48"/>
                      </a:lnTo>
                      <a:lnTo>
                        <a:pt x="276" y="54"/>
                      </a:lnTo>
                      <a:lnTo>
                        <a:pt x="282" y="54"/>
                      </a:lnTo>
                      <a:lnTo>
                        <a:pt x="288" y="54"/>
                      </a:lnTo>
                      <a:lnTo>
                        <a:pt x="294" y="54"/>
                      </a:lnTo>
                      <a:lnTo>
                        <a:pt x="300" y="60"/>
                      </a:lnTo>
                      <a:lnTo>
                        <a:pt x="306" y="60"/>
                      </a:lnTo>
                      <a:lnTo>
                        <a:pt x="312" y="60"/>
                      </a:lnTo>
                      <a:lnTo>
                        <a:pt x="318" y="66"/>
                      </a:lnTo>
                      <a:lnTo>
                        <a:pt x="324" y="72"/>
                      </a:lnTo>
                      <a:lnTo>
                        <a:pt x="330" y="72"/>
                      </a:lnTo>
                      <a:lnTo>
                        <a:pt x="336" y="78"/>
                      </a:lnTo>
                      <a:lnTo>
                        <a:pt x="342" y="78"/>
                      </a:lnTo>
                      <a:lnTo>
                        <a:pt x="348" y="84"/>
                      </a:lnTo>
                      <a:lnTo>
                        <a:pt x="354" y="84"/>
                      </a:lnTo>
                      <a:lnTo>
                        <a:pt x="360" y="84"/>
                      </a:lnTo>
                      <a:lnTo>
                        <a:pt x="366" y="84"/>
                      </a:lnTo>
                      <a:lnTo>
                        <a:pt x="372" y="84"/>
                      </a:lnTo>
                      <a:lnTo>
                        <a:pt x="378" y="84"/>
                      </a:lnTo>
                      <a:lnTo>
                        <a:pt x="384" y="84"/>
                      </a:lnTo>
                      <a:lnTo>
                        <a:pt x="390" y="84"/>
                      </a:lnTo>
                      <a:lnTo>
                        <a:pt x="396" y="84"/>
                      </a:lnTo>
                      <a:lnTo>
                        <a:pt x="402" y="84"/>
                      </a:lnTo>
                      <a:lnTo>
                        <a:pt x="408" y="84"/>
                      </a:lnTo>
                      <a:lnTo>
                        <a:pt x="414" y="84"/>
                      </a:lnTo>
                      <a:lnTo>
                        <a:pt x="420" y="84"/>
                      </a:lnTo>
                      <a:lnTo>
                        <a:pt x="426" y="84"/>
                      </a:lnTo>
                      <a:lnTo>
                        <a:pt x="432" y="84"/>
                      </a:lnTo>
                      <a:lnTo>
                        <a:pt x="438" y="84"/>
                      </a:lnTo>
                      <a:lnTo>
                        <a:pt x="444" y="84"/>
                      </a:lnTo>
                      <a:lnTo>
                        <a:pt x="450" y="84"/>
                      </a:lnTo>
                      <a:lnTo>
                        <a:pt x="456" y="84"/>
                      </a:lnTo>
                      <a:lnTo>
                        <a:pt x="462" y="84"/>
                      </a:lnTo>
                      <a:lnTo>
                        <a:pt x="468" y="84"/>
                      </a:lnTo>
                      <a:lnTo>
                        <a:pt x="474" y="84"/>
                      </a:lnTo>
                      <a:lnTo>
                        <a:pt x="480" y="84"/>
                      </a:lnTo>
                      <a:lnTo>
                        <a:pt x="486" y="84"/>
                      </a:lnTo>
                      <a:lnTo>
                        <a:pt x="492" y="84"/>
                      </a:lnTo>
                      <a:lnTo>
                        <a:pt x="498" y="84"/>
                      </a:lnTo>
                      <a:lnTo>
                        <a:pt x="504" y="84"/>
                      </a:lnTo>
                      <a:lnTo>
                        <a:pt x="510" y="84"/>
                      </a:lnTo>
                      <a:lnTo>
                        <a:pt x="516" y="90"/>
                      </a:lnTo>
                      <a:lnTo>
                        <a:pt x="522" y="90"/>
                      </a:lnTo>
                      <a:lnTo>
                        <a:pt x="528" y="90"/>
                      </a:lnTo>
                      <a:lnTo>
                        <a:pt x="534" y="90"/>
                      </a:lnTo>
                      <a:lnTo>
                        <a:pt x="540" y="90"/>
                      </a:lnTo>
                      <a:lnTo>
                        <a:pt x="546" y="90"/>
                      </a:lnTo>
                      <a:lnTo>
                        <a:pt x="552" y="90"/>
                      </a:lnTo>
                      <a:lnTo>
                        <a:pt x="558" y="90"/>
                      </a:lnTo>
                      <a:lnTo>
                        <a:pt x="564" y="90"/>
                      </a:lnTo>
                      <a:lnTo>
                        <a:pt x="570" y="90"/>
                      </a:lnTo>
                      <a:lnTo>
                        <a:pt x="576" y="90"/>
                      </a:lnTo>
                      <a:lnTo>
                        <a:pt x="582" y="90"/>
                      </a:lnTo>
                      <a:lnTo>
                        <a:pt x="588" y="90"/>
                      </a:lnTo>
                      <a:lnTo>
                        <a:pt x="594" y="90"/>
                      </a:lnTo>
                      <a:lnTo>
                        <a:pt x="600" y="90"/>
                      </a:lnTo>
                      <a:lnTo>
                        <a:pt x="606" y="90"/>
                      </a:lnTo>
                      <a:lnTo>
                        <a:pt x="612" y="90"/>
                      </a:lnTo>
                      <a:lnTo>
                        <a:pt x="618" y="90"/>
                      </a:lnTo>
                      <a:lnTo>
                        <a:pt x="624" y="90"/>
                      </a:lnTo>
                      <a:lnTo>
                        <a:pt x="630" y="90"/>
                      </a:lnTo>
                      <a:lnTo>
                        <a:pt x="636" y="90"/>
                      </a:lnTo>
                      <a:lnTo>
                        <a:pt x="642" y="90"/>
                      </a:lnTo>
                      <a:lnTo>
                        <a:pt x="648" y="90"/>
                      </a:lnTo>
                      <a:lnTo>
                        <a:pt x="654" y="90"/>
                      </a:lnTo>
                      <a:lnTo>
                        <a:pt x="660" y="90"/>
                      </a:lnTo>
                      <a:lnTo>
                        <a:pt x="666" y="90"/>
                      </a:lnTo>
                      <a:lnTo>
                        <a:pt x="672" y="90"/>
                      </a:lnTo>
                      <a:lnTo>
                        <a:pt x="678" y="90"/>
                      </a:lnTo>
                      <a:lnTo>
                        <a:pt x="684" y="90"/>
                      </a:lnTo>
                      <a:lnTo>
                        <a:pt x="690" y="90"/>
                      </a:lnTo>
                      <a:lnTo>
                        <a:pt x="696" y="90"/>
                      </a:lnTo>
                      <a:lnTo>
                        <a:pt x="702" y="90"/>
                      </a:lnTo>
                      <a:lnTo>
                        <a:pt x="708" y="90"/>
                      </a:lnTo>
                      <a:lnTo>
                        <a:pt x="714" y="90"/>
                      </a:lnTo>
                      <a:lnTo>
                        <a:pt x="720" y="90"/>
                      </a:lnTo>
                      <a:lnTo>
                        <a:pt x="726" y="90"/>
                      </a:lnTo>
                      <a:lnTo>
                        <a:pt x="732" y="90"/>
                      </a:lnTo>
                      <a:lnTo>
                        <a:pt x="738" y="90"/>
                      </a:lnTo>
                      <a:lnTo>
                        <a:pt x="744" y="90"/>
                      </a:lnTo>
                      <a:lnTo>
                        <a:pt x="750" y="90"/>
                      </a:lnTo>
                      <a:lnTo>
                        <a:pt x="756" y="90"/>
                      </a:lnTo>
                      <a:lnTo>
                        <a:pt x="762" y="90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75" name="Freeform 703"/>
                <p:cNvSpPr>
                  <a:spLocks/>
                </p:cNvSpPr>
                <p:nvPr/>
              </p:nvSpPr>
              <p:spPr bwMode="auto">
                <a:xfrm>
                  <a:off x="3264" y="2748"/>
                  <a:ext cx="468" cy="6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6"/>
                    </a:cxn>
                    <a:cxn ang="0">
                      <a:pos x="198" y="6"/>
                    </a:cxn>
                    <a:cxn ang="0">
                      <a:pos x="210" y="6"/>
                    </a:cxn>
                    <a:cxn ang="0">
                      <a:pos x="222" y="6"/>
                    </a:cxn>
                    <a:cxn ang="0">
                      <a:pos x="234" y="6"/>
                    </a:cxn>
                    <a:cxn ang="0">
                      <a:pos x="246" y="6"/>
                    </a:cxn>
                    <a:cxn ang="0">
                      <a:pos x="258" y="6"/>
                    </a:cxn>
                    <a:cxn ang="0">
                      <a:pos x="270" y="6"/>
                    </a:cxn>
                    <a:cxn ang="0">
                      <a:pos x="282" y="6"/>
                    </a:cxn>
                    <a:cxn ang="0">
                      <a:pos x="294" y="6"/>
                    </a:cxn>
                    <a:cxn ang="0">
                      <a:pos x="306" y="6"/>
                    </a:cxn>
                    <a:cxn ang="0">
                      <a:pos x="318" y="6"/>
                    </a:cxn>
                    <a:cxn ang="0">
                      <a:pos x="330" y="6"/>
                    </a:cxn>
                    <a:cxn ang="0">
                      <a:pos x="342" y="6"/>
                    </a:cxn>
                    <a:cxn ang="0">
                      <a:pos x="354" y="6"/>
                    </a:cxn>
                    <a:cxn ang="0">
                      <a:pos x="366" y="6"/>
                    </a:cxn>
                    <a:cxn ang="0">
                      <a:pos x="378" y="6"/>
                    </a:cxn>
                    <a:cxn ang="0">
                      <a:pos x="390" y="6"/>
                    </a:cxn>
                    <a:cxn ang="0">
                      <a:pos x="402" y="6"/>
                    </a:cxn>
                    <a:cxn ang="0">
                      <a:pos x="414" y="6"/>
                    </a:cxn>
                    <a:cxn ang="0">
                      <a:pos x="426" y="6"/>
                    </a:cxn>
                    <a:cxn ang="0">
                      <a:pos x="438" y="6"/>
                    </a:cxn>
                    <a:cxn ang="0">
                      <a:pos x="450" y="6"/>
                    </a:cxn>
                    <a:cxn ang="0">
                      <a:pos x="462" y="6"/>
                    </a:cxn>
                  </a:cxnLst>
                  <a:rect l="0" t="0" r="r" b="b"/>
                  <a:pathLst>
                    <a:path w="468" h="6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6"/>
                      </a:lnTo>
                      <a:lnTo>
                        <a:pt x="186" y="6"/>
                      </a:lnTo>
                      <a:lnTo>
                        <a:pt x="192" y="6"/>
                      </a:lnTo>
                      <a:lnTo>
                        <a:pt x="198" y="6"/>
                      </a:lnTo>
                      <a:lnTo>
                        <a:pt x="204" y="6"/>
                      </a:lnTo>
                      <a:lnTo>
                        <a:pt x="210" y="6"/>
                      </a:lnTo>
                      <a:lnTo>
                        <a:pt x="216" y="6"/>
                      </a:lnTo>
                      <a:lnTo>
                        <a:pt x="222" y="6"/>
                      </a:lnTo>
                      <a:lnTo>
                        <a:pt x="228" y="6"/>
                      </a:lnTo>
                      <a:lnTo>
                        <a:pt x="234" y="6"/>
                      </a:lnTo>
                      <a:lnTo>
                        <a:pt x="240" y="6"/>
                      </a:lnTo>
                      <a:lnTo>
                        <a:pt x="246" y="6"/>
                      </a:lnTo>
                      <a:lnTo>
                        <a:pt x="252" y="6"/>
                      </a:lnTo>
                      <a:lnTo>
                        <a:pt x="258" y="6"/>
                      </a:lnTo>
                      <a:lnTo>
                        <a:pt x="264" y="6"/>
                      </a:lnTo>
                      <a:lnTo>
                        <a:pt x="270" y="6"/>
                      </a:lnTo>
                      <a:lnTo>
                        <a:pt x="276" y="6"/>
                      </a:lnTo>
                      <a:lnTo>
                        <a:pt x="282" y="6"/>
                      </a:lnTo>
                      <a:lnTo>
                        <a:pt x="288" y="6"/>
                      </a:lnTo>
                      <a:lnTo>
                        <a:pt x="294" y="6"/>
                      </a:lnTo>
                      <a:lnTo>
                        <a:pt x="300" y="6"/>
                      </a:lnTo>
                      <a:lnTo>
                        <a:pt x="306" y="6"/>
                      </a:lnTo>
                      <a:lnTo>
                        <a:pt x="312" y="6"/>
                      </a:lnTo>
                      <a:lnTo>
                        <a:pt x="318" y="6"/>
                      </a:lnTo>
                      <a:lnTo>
                        <a:pt x="324" y="6"/>
                      </a:lnTo>
                      <a:lnTo>
                        <a:pt x="330" y="6"/>
                      </a:lnTo>
                      <a:lnTo>
                        <a:pt x="336" y="6"/>
                      </a:lnTo>
                      <a:lnTo>
                        <a:pt x="342" y="6"/>
                      </a:lnTo>
                      <a:lnTo>
                        <a:pt x="348" y="6"/>
                      </a:lnTo>
                      <a:lnTo>
                        <a:pt x="354" y="6"/>
                      </a:lnTo>
                      <a:lnTo>
                        <a:pt x="360" y="6"/>
                      </a:lnTo>
                      <a:lnTo>
                        <a:pt x="366" y="6"/>
                      </a:lnTo>
                      <a:lnTo>
                        <a:pt x="372" y="6"/>
                      </a:lnTo>
                      <a:lnTo>
                        <a:pt x="378" y="6"/>
                      </a:lnTo>
                      <a:lnTo>
                        <a:pt x="384" y="6"/>
                      </a:lnTo>
                      <a:lnTo>
                        <a:pt x="390" y="6"/>
                      </a:lnTo>
                      <a:lnTo>
                        <a:pt x="396" y="6"/>
                      </a:lnTo>
                      <a:lnTo>
                        <a:pt x="402" y="6"/>
                      </a:lnTo>
                      <a:lnTo>
                        <a:pt x="408" y="6"/>
                      </a:lnTo>
                      <a:lnTo>
                        <a:pt x="414" y="6"/>
                      </a:lnTo>
                      <a:lnTo>
                        <a:pt x="420" y="6"/>
                      </a:lnTo>
                      <a:lnTo>
                        <a:pt x="426" y="6"/>
                      </a:lnTo>
                      <a:lnTo>
                        <a:pt x="432" y="6"/>
                      </a:lnTo>
                      <a:lnTo>
                        <a:pt x="438" y="6"/>
                      </a:lnTo>
                      <a:lnTo>
                        <a:pt x="444" y="6"/>
                      </a:lnTo>
                      <a:lnTo>
                        <a:pt x="450" y="6"/>
                      </a:lnTo>
                      <a:lnTo>
                        <a:pt x="456" y="6"/>
                      </a:lnTo>
                      <a:lnTo>
                        <a:pt x="462" y="6"/>
                      </a:lnTo>
                      <a:lnTo>
                        <a:pt x="468" y="6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76" name="Freeform 704"/>
                <p:cNvSpPr>
                  <a:spLocks/>
                </p:cNvSpPr>
                <p:nvPr/>
              </p:nvSpPr>
              <p:spPr bwMode="auto">
                <a:xfrm>
                  <a:off x="1032" y="2064"/>
                  <a:ext cx="702" cy="378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6" y="0"/>
                    </a:cxn>
                    <a:cxn ang="0">
                      <a:pos x="18" y="60"/>
                    </a:cxn>
                    <a:cxn ang="0">
                      <a:pos x="24" y="48"/>
                    </a:cxn>
                    <a:cxn ang="0">
                      <a:pos x="30" y="66"/>
                    </a:cxn>
                    <a:cxn ang="0">
                      <a:pos x="42" y="66"/>
                    </a:cxn>
                    <a:cxn ang="0">
                      <a:pos x="60" y="78"/>
                    </a:cxn>
                    <a:cxn ang="0">
                      <a:pos x="78" y="78"/>
                    </a:cxn>
                    <a:cxn ang="0">
                      <a:pos x="96" y="84"/>
                    </a:cxn>
                    <a:cxn ang="0">
                      <a:pos x="114" y="72"/>
                    </a:cxn>
                    <a:cxn ang="0">
                      <a:pos x="132" y="60"/>
                    </a:cxn>
                    <a:cxn ang="0">
                      <a:pos x="150" y="66"/>
                    </a:cxn>
                    <a:cxn ang="0">
                      <a:pos x="168" y="72"/>
                    </a:cxn>
                    <a:cxn ang="0">
                      <a:pos x="186" y="72"/>
                    </a:cxn>
                    <a:cxn ang="0">
                      <a:pos x="204" y="84"/>
                    </a:cxn>
                    <a:cxn ang="0">
                      <a:pos x="222" y="102"/>
                    </a:cxn>
                    <a:cxn ang="0">
                      <a:pos x="240" y="120"/>
                    </a:cxn>
                    <a:cxn ang="0">
                      <a:pos x="258" y="126"/>
                    </a:cxn>
                    <a:cxn ang="0">
                      <a:pos x="276" y="132"/>
                    </a:cxn>
                    <a:cxn ang="0">
                      <a:pos x="294" y="132"/>
                    </a:cxn>
                    <a:cxn ang="0">
                      <a:pos x="312" y="138"/>
                    </a:cxn>
                    <a:cxn ang="0">
                      <a:pos x="330" y="138"/>
                    </a:cxn>
                    <a:cxn ang="0">
                      <a:pos x="348" y="150"/>
                    </a:cxn>
                    <a:cxn ang="0">
                      <a:pos x="366" y="162"/>
                    </a:cxn>
                    <a:cxn ang="0">
                      <a:pos x="384" y="180"/>
                    </a:cxn>
                    <a:cxn ang="0">
                      <a:pos x="402" y="198"/>
                    </a:cxn>
                    <a:cxn ang="0">
                      <a:pos x="420" y="204"/>
                    </a:cxn>
                    <a:cxn ang="0">
                      <a:pos x="438" y="210"/>
                    </a:cxn>
                    <a:cxn ang="0">
                      <a:pos x="456" y="216"/>
                    </a:cxn>
                    <a:cxn ang="0">
                      <a:pos x="474" y="222"/>
                    </a:cxn>
                    <a:cxn ang="0">
                      <a:pos x="492" y="228"/>
                    </a:cxn>
                    <a:cxn ang="0">
                      <a:pos x="510" y="234"/>
                    </a:cxn>
                    <a:cxn ang="0">
                      <a:pos x="528" y="252"/>
                    </a:cxn>
                    <a:cxn ang="0">
                      <a:pos x="546" y="270"/>
                    </a:cxn>
                    <a:cxn ang="0">
                      <a:pos x="564" y="288"/>
                    </a:cxn>
                    <a:cxn ang="0">
                      <a:pos x="582" y="306"/>
                    </a:cxn>
                    <a:cxn ang="0">
                      <a:pos x="600" y="318"/>
                    </a:cxn>
                    <a:cxn ang="0">
                      <a:pos x="618" y="330"/>
                    </a:cxn>
                    <a:cxn ang="0">
                      <a:pos x="636" y="336"/>
                    </a:cxn>
                    <a:cxn ang="0">
                      <a:pos x="654" y="342"/>
                    </a:cxn>
                    <a:cxn ang="0">
                      <a:pos x="672" y="354"/>
                    </a:cxn>
                    <a:cxn ang="0">
                      <a:pos x="690" y="366"/>
                    </a:cxn>
                  </a:cxnLst>
                  <a:rect l="0" t="0" r="r" b="b"/>
                  <a:pathLst>
                    <a:path w="702" h="378">
                      <a:moveTo>
                        <a:pt x="0" y="18"/>
                      </a:moveTo>
                      <a:lnTo>
                        <a:pt x="0" y="84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6" y="0"/>
                      </a:lnTo>
                      <a:lnTo>
                        <a:pt x="12" y="6"/>
                      </a:lnTo>
                      <a:lnTo>
                        <a:pt x="12" y="54"/>
                      </a:lnTo>
                      <a:lnTo>
                        <a:pt x="18" y="60"/>
                      </a:lnTo>
                      <a:lnTo>
                        <a:pt x="18" y="66"/>
                      </a:lnTo>
                      <a:lnTo>
                        <a:pt x="18" y="54"/>
                      </a:lnTo>
                      <a:lnTo>
                        <a:pt x="24" y="48"/>
                      </a:lnTo>
                      <a:lnTo>
                        <a:pt x="24" y="36"/>
                      </a:lnTo>
                      <a:lnTo>
                        <a:pt x="30" y="42"/>
                      </a:lnTo>
                      <a:lnTo>
                        <a:pt x="30" y="66"/>
                      </a:lnTo>
                      <a:lnTo>
                        <a:pt x="42" y="78"/>
                      </a:lnTo>
                      <a:lnTo>
                        <a:pt x="36" y="78"/>
                      </a:lnTo>
                      <a:lnTo>
                        <a:pt x="42" y="66"/>
                      </a:lnTo>
                      <a:lnTo>
                        <a:pt x="54" y="66"/>
                      </a:lnTo>
                      <a:lnTo>
                        <a:pt x="54" y="72"/>
                      </a:lnTo>
                      <a:lnTo>
                        <a:pt x="60" y="78"/>
                      </a:lnTo>
                      <a:lnTo>
                        <a:pt x="66" y="78"/>
                      </a:lnTo>
                      <a:lnTo>
                        <a:pt x="72" y="78"/>
                      </a:lnTo>
                      <a:lnTo>
                        <a:pt x="78" y="78"/>
                      </a:lnTo>
                      <a:lnTo>
                        <a:pt x="84" y="84"/>
                      </a:lnTo>
                      <a:lnTo>
                        <a:pt x="90" y="84"/>
                      </a:lnTo>
                      <a:lnTo>
                        <a:pt x="96" y="84"/>
                      </a:lnTo>
                      <a:lnTo>
                        <a:pt x="102" y="78"/>
                      </a:lnTo>
                      <a:lnTo>
                        <a:pt x="108" y="78"/>
                      </a:lnTo>
                      <a:lnTo>
                        <a:pt x="114" y="72"/>
                      </a:lnTo>
                      <a:lnTo>
                        <a:pt x="120" y="66"/>
                      </a:lnTo>
                      <a:lnTo>
                        <a:pt x="126" y="66"/>
                      </a:lnTo>
                      <a:lnTo>
                        <a:pt x="132" y="60"/>
                      </a:lnTo>
                      <a:lnTo>
                        <a:pt x="138" y="60"/>
                      </a:lnTo>
                      <a:lnTo>
                        <a:pt x="144" y="60"/>
                      </a:lnTo>
                      <a:lnTo>
                        <a:pt x="150" y="66"/>
                      </a:lnTo>
                      <a:lnTo>
                        <a:pt x="156" y="66"/>
                      </a:lnTo>
                      <a:lnTo>
                        <a:pt x="162" y="66"/>
                      </a:lnTo>
                      <a:lnTo>
                        <a:pt x="168" y="72"/>
                      </a:lnTo>
                      <a:lnTo>
                        <a:pt x="174" y="72"/>
                      </a:lnTo>
                      <a:lnTo>
                        <a:pt x="180" y="72"/>
                      </a:lnTo>
                      <a:lnTo>
                        <a:pt x="186" y="72"/>
                      </a:lnTo>
                      <a:lnTo>
                        <a:pt x="192" y="78"/>
                      </a:lnTo>
                      <a:lnTo>
                        <a:pt x="198" y="78"/>
                      </a:lnTo>
                      <a:lnTo>
                        <a:pt x="204" y="84"/>
                      </a:lnTo>
                      <a:lnTo>
                        <a:pt x="210" y="90"/>
                      </a:lnTo>
                      <a:lnTo>
                        <a:pt x="216" y="96"/>
                      </a:lnTo>
                      <a:lnTo>
                        <a:pt x="222" y="102"/>
                      </a:lnTo>
                      <a:lnTo>
                        <a:pt x="228" y="108"/>
                      </a:lnTo>
                      <a:lnTo>
                        <a:pt x="234" y="114"/>
                      </a:lnTo>
                      <a:lnTo>
                        <a:pt x="240" y="120"/>
                      </a:lnTo>
                      <a:lnTo>
                        <a:pt x="246" y="126"/>
                      </a:lnTo>
                      <a:lnTo>
                        <a:pt x="252" y="126"/>
                      </a:lnTo>
                      <a:lnTo>
                        <a:pt x="258" y="126"/>
                      </a:lnTo>
                      <a:lnTo>
                        <a:pt x="264" y="132"/>
                      </a:lnTo>
                      <a:lnTo>
                        <a:pt x="270" y="132"/>
                      </a:lnTo>
                      <a:lnTo>
                        <a:pt x="276" y="132"/>
                      </a:lnTo>
                      <a:lnTo>
                        <a:pt x="282" y="132"/>
                      </a:lnTo>
                      <a:lnTo>
                        <a:pt x="288" y="132"/>
                      </a:lnTo>
                      <a:lnTo>
                        <a:pt x="294" y="132"/>
                      </a:lnTo>
                      <a:lnTo>
                        <a:pt x="300" y="132"/>
                      </a:lnTo>
                      <a:lnTo>
                        <a:pt x="306" y="138"/>
                      </a:lnTo>
                      <a:lnTo>
                        <a:pt x="312" y="138"/>
                      </a:lnTo>
                      <a:lnTo>
                        <a:pt x="318" y="138"/>
                      </a:lnTo>
                      <a:lnTo>
                        <a:pt x="324" y="138"/>
                      </a:lnTo>
                      <a:lnTo>
                        <a:pt x="330" y="138"/>
                      </a:lnTo>
                      <a:lnTo>
                        <a:pt x="336" y="144"/>
                      </a:lnTo>
                      <a:lnTo>
                        <a:pt x="342" y="144"/>
                      </a:lnTo>
                      <a:lnTo>
                        <a:pt x="348" y="150"/>
                      </a:lnTo>
                      <a:lnTo>
                        <a:pt x="354" y="156"/>
                      </a:lnTo>
                      <a:lnTo>
                        <a:pt x="360" y="162"/>
                      </a:lnTo>
                      <a:lnTo>
                        <a:pt x="366" y="162"/>
                      </a:lnTo>
                      <a:lnTo>
                        <a:pt x="372" y="168"/>
                      </a:lnTo>
                      <a:lnTo>
                        <a:pt x="378" y="174"/>
                      </a:lnTo>
                      <a:lnTo>
                        <a:pt x="384" y="180"/>
                      </a:lnTo>
                      <a:lnTo>
                        <a:pt x="390" y="186"/>
                      </a:lnTo>
                      <a:lnTo>
                        <a:pt x="396" y="192"/>
                      </a:lnTo>
                      <a:lnTo>
                        <a:pt x="402" y="198"/>
                      </a:lnTo>
                      <a:lnTo>
                        <a:pt x="408" y="198"/>
                      </a:lnTo>
                      <a:lnTo>
                        <a:pt x="414" y="204"/>
                      </a:lnTo>
                      <a:lnTo>
                        <a:pt x="420" y="204"/>
                      </a:lnTo>
                      <a:lnTo>
                        <a:pt x="426" y="210"/>
                      </a:lnTo>
                      <a:lnTo>
                        <a:pt x="432" y="210"/>
                      </a:lnTo>
                      <a:lnTo>
                        <a:pt x="438" y="210"/>
                      </a:lnTo>
                      <a:lnTo>
                        <a:pt x="444" y="216"/>
                      </a:lnTo>
                      <a:lnTo>
                        <a:pt x="450" y="216"/>
                      </a:lnTo>
                      <a:lnTo>
                        <a:pt x="456" y="216"/>
                      </a:lnTo>
                      <a:lnTo>
                        <a:pt x="462" y="216"/>
                      </a:lnTo>
                      <a:lnTo>
                        <a:pt x="468" y="222"/>
                      </a:lnTo>
                      <a:lnTo>
                        <a:pt x="474" y="222"/>
                      </a:lnTo>
                      <a:lnTo>
                        <a:pt x="480" y="222"/>
                      </a:lnTo>
                      <a:lnTo>
                        <a:pt x="486" y="222"/>
                      </a:lnTo>
                      <a:lnTo>
                        <a:pt x="492" y="228"/>
                      </a:lnTo>
                      <a:lnTo>
                        <a:pt x="498" y="228"/>
                      </a:lnTo>
                      <a:lnTo>
                        <a:pt x="504" y="234"/>
                      </a:lnTo>
                      <a:lnTo>
                        <a:pt x="510" y="234"/>
                      </a:lnTo>
                      <a:lnTo>
                        <a:pt x="516" y="240"/>
                      </a:lnTo>
                      <a:lnTo>
                        <a:pt x="522" y="246"/>
                      </a:lnTo>
                      <a:lnTo>
                        <a:pt x="528" y="252"/>
                      </a:lnTo>
                      <a:lnTo>
                        <a:pt x="534" y="258"/>
                      </a:lnTo>
                      <a:lnTo>
                        <a:pt x="540" y="264"/>
                      </a:lnTo>
                      <a:lnTo>
                        <a:pt x="546" y="270"/>
                      </a:lnTo>
                      <a:lnTo>
                        <a:pt x="552" y="276"/>
                      </a:lnTo>
                      <a:lnTo>
                        <a:pt x="558" y="282"/>
                      </a:lnTo>
                      <a:lnTo>
                        <a:pt x="564" y="288"/>
                      </a:lnTo>
                      <a:lnTo>
                        <a:pt x="570" y="294"/>
                      </a:lnTo>
                      <a:lnTo>
                        <a:pt x="576" y="300"/>
                      </a:lnTo>
                      <a:lnTo>
                        <a:pt x="582" y="306"/>
                      </a:lnTo>
                      <a:lnTo>
                        <a:pt x="588" y="312"/>
                      </a:lnTo>
                      <a:lnTo>
                        <a:pt x="594" y="318"/>
                      </a:lnTo>
                      <a:lnTo>
                        <a:pt x="600" y="318"/>
                      </a:lnTo>
                      <a:lnTo>
                        <a:pt x="606" y="324"/>
                      </a:lnTo>
                      <a:lnTo>
                        <a:pt x="612" y="324"/>
                      </a:lnTo>
                      <a:lnTo>
                        <a:pt x="618" y="330"/>
                      </a:lnTo>
                      <a:lnTo>
                        <a:pt x="624" y="330"/>
                      </a:lnTo>
                      <a:lnTo>
                        <a:pt x="630" y="336"/>
                      </a:lnTo>
                      <a:lnTo>
                        <a:pt x="636" y="336"/>
                      </a:lnTo>
                      <a:lnTo>
                        <a:pt x="642" y="336"/>
                      </a:lnTo>
                      <a:lnTo>
                        <a:pt x="648" y="342"/>
                      </a:lnTo>
                      <a:lnTo>
                        <a:pt x="654" y="342"/>
                      </a:lnTo>
                      <a:lnTo>
                        <a:pt x="660" y="348"/>
                      </a:lnTo>
                      <a:lnTo>
                        <a:pt x="666" y="354"/>
                      </a:lnTo>
                      <a:lnTo>
                        <a:pt x="672" y="354"/>
                      </a:lnTo>
                      <a:lnTo>
                        <a:pt x="678" y="360"/>
                      </a:lnTo>
                      <a:lnTo>
                        <a:pt x="684" y="366"/>
                      </a:lnTo>
                      <a:lnTo>
                        <a:pt x="690" y="366"/>
                      </a:lnTo>
                      <a:lnTo>
                        <a:pt x="696" y="372"/>
                      </a:lnTo>
                      <a:lnTo>
                        <a:pt x="702" y="378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77" name="Freeform 705"/>
                <p:cNvSpPr>
                  <a:spLocks/>
                </p:cNvSpPr>
                <p:nvPr/>
              </p:nvSpPr>
              <p:spPr bwMode="auto">
                <a:xfrm>
                  <a:off x="1734" y="2442"/>
                  <a:ext cx="762" cy="456"/>
                </a:xfrm>
                <a:custGeom>
                  <a:avLst/>
                  <a:gdLst/>
                  <a:ahLst/>
                  <a:cxnLst>
                    <a:cxn ang="0">
                      <a:pos x="12" y="12"/>
                    </a:cxn>
                    <a:cxn ang="0">
                      <a:pos x="30" y="30"/>
                    </a:cxn>
                    <a:cxn ang="0">
                      <a:pos x="48" y="42"/>
                    </a:cxn>
                    <a:cxn ang="0">
                      <a:pos x="66" y="54"/>
                    </a:cxn>
                    <a:cxn ang="0">
                      <a:pos x="84" y="60"/>
                    </a:cxn>
                    <a:cxn ang="0">
                      <a:pos x="102" y="66"/>
                    </a:cxn>
                    <a:cxn ang="0">
                      <a:pos x="120" y="78"/>
                    </a:cxn>
                    <a:cxn ang="0">
                      <a:pos x="138" y="90"/>
                    </a:cxn>
                    <a:cxn ang="0">
                      <a:pos x="156" y="102"/>
                    </a:cxn>
                    <a:cxn ang="0">
                      <a:pos x="174" y="120"/>
                    </a:cxn>
                    <a:cxn ang="0">
                      <a:pos x="192" y="138"/>
                    </a:cxn>
                    <a:cxn ang="0">
                      <a:pos x="210" y="156"/>
                    </a:cxn>
                    <a:cxn ang="0">
                      <a:pos x="228" y="168"/>
                    </a:cxn>
                    <a:cxn ang="0">
                      <a:pos x="246" y="180"/>
                    </a:cxn>
                    <a:cxn ang="0">
                      <a:pos x="264" y="186"/>
                    </a:cxn>
                    <a:cxn ang="0">
                      <a:pos x="282" y="198"/>
                    </a:cxn>
                    <a:cxn ang="0">
                      <a:pos x="300" y="204"/>
                    </a:cxn>
                    <a:cxn ang="0">
                      <a:pos x="318" y="216"/>
                    </a:cxn>
                    <a:cxn ang="0">
                      <a:pos x="336" y="228"/>
                    </a:cxn>
                    <a:cxn ang="0">
                      <a:pos x="354" y="240"/>
                    </a:cxn>
                    <a:cxn ang="0">
                      <a:pos x="372" y="252"/>
                    </a:cxn>
                    <a:cxn ang="0">
                      <a:pos x="390" y="264"/>
                    </a:cxn>
                    <a:cxn ang="0">
                      <a:pos x="408" y="276"/>
                    </a:cxn>
                    <a:cxn ang="0">
                      <a:pos x="426" y="282"/>
                    </a:cxn>
                    <a:cxn ang="0">
                      <a:pos x="444" y="294"/>
                    </a:cxn>
                    <a:cxn ang="0">
                      <a:pos x="462" y="300"/>
                    </a:cxn>
                    <a:cxn ang="0">
                      <a:pos x="480" y="312"/>
                    </a:cxn>
                    <a:cxn ang="0">
                      <a:pos x="498" y="324"/>
                    </a:cxn>
                    <a:cxn ang="0">
                      <a:pos x="516" y="336"/>
                    </a:cxn>
                    <a:cxn ang="0">
                      <a:pos x="534" y="354"/>
                    </a:cxn>
                    <a:cxn ang="0">
                      <a:pos x="552" y="366"/>
                    </a:cxn>
                    <a:cxn ang="0">
                      <a:pos x="570" y="372"/>
                    </a:cxn>
                    <a:cxn ang="0">
                      <a:pos x="588" y="378"/>
                    </a:cxn>
                    <a:cxn ang="0">
                      <a:pos x="606" y="384"/>
                    </a:cxn>
                    <a:cxn ang="0">
                      <a:pos x="624" y="390"/>
                    </a:cxn>
                    <a:cxn ang="0">
                      <a:pos x="642" y="396"/>
                    </a:cxn>
                    <a:cxn ang="0">
                      <a:pos x="660" y="408"/>
                    </a:cxn>
                    <a:cxn ang="0">
                      <a:pos x="678" y="414"/>
                    </a:cxn>
                    <a:cxn ang="0">
                      <a:pos x="696" y="426"/>
                    </a:cxn>
                    <a:cxn ang="0">
                      <a:pos x="714" y="438"/>
                    </a:cxn>
                    <a:cxn ang="0">
                      <a:pos x="732" y="444"/>
                    </a:cxn>
                    <a:cxn ang="0">
                      <a:pos x="750" y="450"/>
                    </a:cxn>
                  </a:cxnLst>
                  <a:rect l="0" t="0" r="r" b="b"/>
                  <a:pathLst>
                    <a:path w="762" h="456">
                      <a:moveTo>
                        <a:pt x="0" y="0"/>
                      </a:moveTo>
                      <a:lnTo>
                        <a:pt x="6" y="6"/>
                      </a:lnTo>
                      <a:lnTo>
                        <a:pt x="12" y="12"/>
                      </a:lnTo>
                      <a:lnTo>
                        <a:pt x="18" y="18"/>
                      </a:lnTo>
                      <a:lnTo>
                        <a:pt x="24" y="24"/>
                      </a:lnTo>
                      <a:lnTo>
                        <a:pt x="30" y="30"/>
                      </a:lnTo>
                      <a:lnTo>
                        <a:pt x="36" y="30"/>
                      </a:lnTo>
                      <a:lnTo>
                        <a:pt x="42" y="36"/>
                      </a:lnTo>
                      <a:lnTo>
                        <a:pt x="48" y="42"/>
                      </a:lnTo>
                      <a:lnTo>
                        <a:pt x="54" y="48"/>
                      </a:lnTo>
                      <a:lnTo>
                        <a:pt x="60" y="48"/>
                      </a:lnTo>
                      <a:lnTo>
                        <a:pt x="66" y="54"/>
                      </a:lnTo>
                      <a:lnTo>
                        <a:pt x="72" y="54"/>
                      </a:lnTo>
                      <a:lnTo>
                        <a:pt x="78" y="60"/>
                      </a:lnTo>
                      <a:lnTo>
                        <a:pt x="84" y="60"/>
                      </a:lnTo>
                      <a:lnTo>
                        <a:pt x="90" y="66"/>
                      </a:lnTo>
                      <a:lnTo>
                        <a:pt x="96" y="66"/>
                      </a:lnTo>
                      <a:lnTo>
                        <a:pt x="102" y="66"/>
                      </a:lnTo>
                      <a:lnTo>
                        <a:pt x="108" y="72"/>
                      </a:lnTo>
                      <a:lnTo>
                        <a:pt x="114" y="72"/>
                      </a:lnTo>
                      <a:lnTo>
                        <a:pt x="120" y="78"/>
                      </a:lnTo>
                      <a:lnTo>
                        <a:pt x="126" y="78"/>
                      </a:lnTo>
                      <a:lnTo>
                        <a:pt x="132" y="84"/>
                      </a:lnTo>
                      <a:lnTo>
                        <a:pt x="138" y="90"/>
                      </a:lnTo>
                      <a:lnTo>
                        <a:pt x="144" y="96"/>
                      </a:lnTo>
                      <a:lnTo>
                        <a:pt x="150" y="96"/>
                      </a:lnTo>
                      <a:lnTo>
                        <a:pt x="156" y="102"/>
                      </a:lnTo>
                      <a:lnTo>
                        <a:pt x="162" y="108"/>
                      </a:lnTo>
                      <a:lnTo>
                        <a:pt x="168" y="114"/>
                      </a:lnTo>
                      <a:lnTo>
                        <a:pt x="174" y="120"/>
                      </a:lnTo>
                      <a:lnTo>
                        <a:pt x="180" y="126"/>
                      </a:lnTo>
                      <a:lnTo>
                        <a:pt x="186" y="132"/>
                      </a:lnTo>
                      <a:lnTo>
                        <a:pt x="192" y="138"/>
                      </a:lnTo>
                      <a:lnTo>
                        <a:pt x="198" y="144"/>
                      </a:lnTo>
                      <a:lnTo>
                        <a:pt x="204" y="150"/>
                      </a:lnTo>
                      <a:lnTo>
                        <a:pt x="210" y="156"/>
                      </a:lnTo>
                      <a:lnTo>
                        <a:pt x="216" y="162"/>
                      </a:lnTo>
                      <a:lnTo>
                        <a:pt x="222" y="162"/>
                      </a:lnTo>
                      <a:lnTo>
                        <a:pt x="228" y="168"/>
                      </a:lnTo>
                      <a:lnTo>
                        <a:pt x="234" y="174"/>
                      </a:lnTo>
                      <a:lnTo>
                        <a:pt x="240" y="174"/>
                      </a:lnTo>
                      <a:lnTo>
                        <a:pt x="246" y="180"/>
                      </a:lnTo>
                      <a:lnTo>
                        <a:pt x="252" y="180"/>
                      </a:lnTo>
                      <a:lnTo>
                        <a:pt x="258" y="186"/>
                      </a:lnTo>
                      <a:lnTo>
                        <a:pt x="264" y="186"/>
                      </a:lnTo>
                      <a:lnTo>
                        <a:pt x="270" y="192"/>
                      </a:lnTo>
                      <a:lnTo>
                        <a:pt x="276" y="192"/>
                      </a:lnTo>
                      <a:lnTo>
                        <a:pt x="282" y="198"/>
                      </a:lnTo>
                      <a:lnTo>
                        <a:pt x="288" y="198"/>
                      </a:lnTo>
                      <a:lnTo>
                        <a:pt x="294" y="198"/>
                      </a:lnTo>
                      <a:lnTo>
                        <a:pt x="300" y="204"/>
                      </a:lnTo>
                      <a:lnTo>
                        <a:pt x="306" y="210"/>
                      </a:lnTo>
                      <a:lnTo>
                        <a:pt x="312" y="210"/>
                      </a:lnTo>
                      <a:lnTo>
                        <a:pt x="318" y="216"/>
                      </a:lnTo>
                      <a:lnTo>
                        <a:pt x="324" y="216"/>
                      </a:lnTo>
                      <a:lnTo>
                        <a:pt x="330" y="222"/>
                      </a:lnTo>
                      <a:lnTo>
                        <a:pt x="336" y="228"/>
                      </a:lnTo>
                      <a:lnTo>
                        <a:pt x="342" y="234"/>
                      </a:lnTo>
                      <a:lnTo>
                        <a:pt x="348" y="234"/>
                      </a:lnTo>
                      <a:lnTo>
                        <a:pt x="354" y="240"/>
                      </a:lnTo>
                      <a:lnTo>
                        <a:pt x="360" y="246"/>
                      </a:lnTo>
                      <a:lnTo>
                        <a:pt x="366" y="252"/>
                      </a:lnTo>
                      <a:lnTo>
                        <a:pt x="372" y="252"/>
                      </a:lnTo>
                      <a:lnTo>
                        <a:pt x="378" y="258"/>
                      </a:lnTo>
                      <a:lnTo>
                        <a:pt x="384" y="264"/>
                      </a:lnTo>
                      <a:lnTo>
                        <a:pt x="390" y="264"/>
                      </a:lnTo>
                      <a:lnTo>
                        <a:pt x="396" y="270"/>
                      </a:lnTo>
                      <a:lnTo>
                        <a:pt x="402" y="270"/>
                      </a:lnTo>
                      <a:lnTo>
                        <a:pt x="408" y="276"/>
                      </a:lnTo>
                      <a:lnTo>
                        <a:pt x="414" y="276"/>
                      </a:lnTo>
                      <a:lnTo>
                        <a:pt x="420" y="282"/>
                      </a:lnTo>
                      <a:lnTo>
                        <a:pt x="426" y="282"/>
                      </a:lnTo>
                      <a:lnTo>
                        <a:pt x="432" y="288"/>
                      </a:lnTo>
                      <a:lnTo>
                        <a:pt x="438" y="288"/>
                      </a:lnTo>
                      <a:lnTo>
                        <a:pt x="444" y="294"/>
                      </a:lnTo>
                      <a:lnTo>
                        <a:pt x="450" y="294"/>
                      </a:lnTo>
                      <a:lnTo>
                        <a:pt x="456" y="300"/>
                      </a:lnTo>
                      <a:lnTo>
                        <a:pt x="462" y="300"/>
                      </a:lnTo>
                      <a:lnTo>
                        <a:pt x="468" y="306"/>
                      </a:lnTo>
                      <a:lnTo>
                        <a:pt x="474" y="306"/>
                      </a:lnTo>
                      <a:lnTo>
                        <a:pt x="480" y="312"/>
                      </a:lnTo>
                      <a:lnTo>
                        <a:pt x="486" y="318"/>
                      </a:lnTo>
                      <a:lnTo>
                        <a:pt x="492" y="318"/>
                      </a:lnTo>
                      <a:lnTo>
                        <a:pt x="498" y="324"/>
                      </a:lnTo>
                      <a:lnTo>
                        <a:pt x="504" y="330"/>
                      </a:lnTo>
                      <a:lnTo>
                        <a:pt x="510" y="336"/>
                      </a:lnTo>
                      <a:lnTo>
                        <a:pt x="516" y="336"/>
                      </a:lnTo>
                      <a:lnTo>
                        <a:pt x="522" y="342"/>
                      </a:lnTo>
                      <a:lnTo>
                        <a:pt x="528" y="348"/>
                      </a:lnTo>
                      <a:lnTo>
                        <a:pt x="534" y="354"/>
                      </a:lnTo>
                      <a:lnTo>
                        <a:pt x="540" y="354"/>
                      </a:lnTo>
                      <a:lnTo>
                        <a:pt x="546" y="360"/>
                      </a:lnTo>
                      <a:lnTo>
                        <a:pt x="552" y="366"/>
                      </a:lnTo>
                      <a:lnTo>
                        <a:pt x="558" y="366"/>
                      </a:lnTo>
                      <a:lnTo>
                        <a:pt x="564" y="372"/>
                      </a:lnTo>
                      <a:lnTo>
                        <a:pt x="570" y="372"/>
                      </a:lnTo>
                      <a:lnTo>
                        <a:pt x="576" y="378"/>
                      </a:lnTo>
                      <a:lnTo>
                        <a:pt x="582" y="378"/>
                      </a:lnTo>
                      <a:lnTo>
                        <a:pt x="588" y="378"/>
                      </a:lnTo>
                      <a:lnTo>
                        <a:pt x="594" y="384"/>
                      </a:lnTo>
                      <a:lnTo>
                        <a:pt x="600" y="384"/>
                      </a:lnTo>
                      <a:lnTo>
                        <a:pt x="606" y="384"/>
                      </a:lnTo>
                      <a:lnTo>
                        <a:pt x="612" y="390"/>
                      </a:lnTo>
                      <a:lnTo>
                        <a:pt x="618" y="390"/>
                      </a:lnTo>
                      <a:lnTo>
                        <a:pt x="624" y="390"/>
                      </a:lnTo>
                      <a:lnTo>
                        <a:pt x="630" y="396"/>
                      </a:lnTo>
                      <a:lnTo>
                        <a:pt x="636" y="396"/>
                      </a:lnTo>
                      <a:lnTo>
                        <a:pt x="642" y="396"/>
                      </a:lnTo>
                      <a:lnTo>
                        <a:pt x="648" y="402"/>
                      </a:lnTo>
                      <a:lnTo>
                        <a:pt x="654" y="402"/>
                      </a:lnTo>
                      <a:lnTo>
                        <a:pt x="660" y="408"/>
                      </a:lnTo>
                      <a:lnTo>
                        <a:pt x="666" y="408"/>
                      </a:lnTo>
                      <a:lnTo>
                        <a:pt x="672" y="414"/>
                      </a:lnTo>
                      <a:lnTo>
                        <a:pt x="678" y="414"/>
                      </a:lnTo>
                      <a:lnTo>
                        <a:pt x="684" y="420"/>
                      </a:lnTo>
                      <a:lnTo>
                        <a:pt x="690" y="426"/>
                      </a:lnTo>
                      <a:lnTo>
                        <a:pt x="696" y="426"/>
                      </a:lnTo>
                      <a:lnTo>
                        <a:pt x="702" y="432"/>
                      </a:lnTo>
                      <a:lnTo>
                        <a:pt x="708" y="432"/>
                      </a:lnTo>
                      <a:lnTo>
                        <a:pt x="714" y="438"/>
                      </a:lnTo>
                      <a:lnTo>
                        <a:pt x="720" y="438"/>
                      </a:lnTo>
                      <a:lnTo>
                        <a:pt x="726" y="444"/>
                      </a:lnTo>
                      <a:lnTo>
                        <a:pt x="732" y="444"/>
                      </a:lnTo>
                      <a:lnTo>
                        <a:pt x="738" y="444"/>
                      </a:lnTo>
                      <a:lnTo>
                        <a:pt x="744" y="450"/>
                      </a:lnTo>
                      <a:lnTo>
                        <a:pt x="750" y="450"/>
                      </a:lnTo>
                      <a:lnTo>
                        <a:pt x="756" y="450"/>
                      </a:lnTo>
                      <a:lnTo>
                        <a:pt x="762" y="456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78" name="Freeform 706"/>
                <p:cNvSpPr>
                  <a:spLocks/>
                </p:cNvSpPr>
                <p:nvPr/>
              </p:nvSpPr>
              <p:spPr bwMode="auto">
                <a:xfrm>
                  <a:off x="2496" y="2898"/>
                  <a:ext cx="762" cy="72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6"/>
                    </a:cxn>
                    <a:cxn ang="0">
                      <a:pos x="48" y="18"/>
                    </a:cxn>
                    <a:cxn ang="0">
                      <a:pos x="66" y="24"/>
                    </a:cxn>
                    <a:cxn ang="0">
                      <a:pos x="84" y="30"/>
                    </a:cxn>
                    <a:cxn ang="0">
                      <a:pos x="102" y="36"/>
                    </a:cxn>
                    <a:cxn ang="0">
                      <a:pos x="120" y="42"/>
                    </a:cxn>
                    <a:cxn ang="0">
                      <a:pos x="138" y="48"/>
                    </a:cxn>
                    <a:cxn ang="0">
                      <a:pos x="156" y="54"/>
                    </a:cxn>
                    <a:cxn ang="0">
                      <a:pos x="174" y="54"/>
                    </a:cxn>
                    <a:cxn ang="0">
                      <a:pos x="192" y="54"/>
                    </a:cxn>
                    <a:cxn ang="0">
                      <a:pos x="210" y="54"/>
                    </a:cxn>
                    <a:cxn ang="0">
                      <a:pos x="228" y="54"/>
                    </a:cxn>
                    <a:cxn ang="0">
                      <a:pos x="246" y="60"/>
                    </a:cxn>
                    <a:cxn ang="0">
                      <a:pos x="264" y="66"/>
                    </a:cxn>
                    <a:cxn ang="0">
                      <a:pos x="282" y="66"/>
                    </a:cxn>
                    <a:cxn ang="0">
                      <a:pos x="300" y="72"/>
                    </a:cxn>
                    <a:cxn ang="0">
                      <a:pos x="318" y="72"/>
                    </a:cxn>
                    <a:cxn ang="0">
                      <a:pos x="336" y="72"/>
                    </a:cxn>
                    <a:cxn ang="0">
                      <a:pos x="354" y="66"/>
                    </a:cxn>
                    <a:cxn ang="0">
                      <a:pos x="372" y="66"/>
                    </a:cxn>
                    <a:cxn ang="0">
                      <a:pos x="390" y="66"/>
                    </a:cxn>
                    <a:cxn ang="0">
                      <a:pos x="408" y="66"/>
                    </a:cxn>
                    <a:cxn ang="0">
                      <a:pos x="426" y="66"/>
                    </a:cxn>
                    <a:cxn ang="0">
                      <a:pos x="444" y="66"/>
                    </a:cxn>
                    <a:cxn ang="0">
                      <a:pos x="462" y="66"/>
                    </a:cxn>
                    <a:cxn ang="0">
                      <a:pos x="480" y="66"/>
                    </a:cxn>
                    <a:cxn ang="0">
                      <a:pos x="498" y="66"/>
                    </a:cxn>
                    <a:cxn ang="0">
                      <a:pos x="516" y="66"/>
                    </a:cxn>
                    <a:cxn ang="0">
                      <a:pos x="534" y="66"/>
                    </a:cxn>
                    <a:cxn ang="0">
                      <a:pos x="552" y="66"/>
                    </a:cxn>
                    <a:cxn ang="0">
                      <a:pos x="570" y="66"/>
                    </a:cxn>
                    <a:cxn ang="0">
                      <a:pos x="588" y="66"/>
                    </a:cxn>
                    <a:cxn ang="0">
                      <a:pos x="606" y="66"/>
                    </a:cxn>
                    <a:cxn ang="0">
                      <a:pos x="624" y="66"/>
                    </a:cxn>
                    <a:cxn ang="0">
                      <a:pos x="642" y="66"/>
                    </a:cxn>
                    <a:cxn ang="0">
                      <a:pos x="660" y="66"/>
                    </a:cxn>
                    <a:cxn ang="0">
                      <a:pos x="678" y="66"/>
                    </a:cxn>
                    <a:cxn ang="0">
                      <a:pos x="696" y="66"/>
                    </a:cxn>
                    <a:cxn ang="0">
                      <a:pos x="714" y="66"/>
                    </a:cxn>
                    <a:cxn ang="0">
                      <a:pos x="732" y="66"/>
                    </a:cxn>
                    <a:cxn ang="0">
                      <a:pos x="750" y="66"/>
                    </a:cxn>
                  </a:cxnLst>
                  <a:rect l="0" t="0" r="r" b="b"/>
                  <a:pathLst>
                    <a:path w="762" h="7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24" y="6"/>
                      </a:lnTo>
                      <a:lnTo>
                        <a:pt x="30" y="6"/>
                      </a:lnTo>
                      <a:lnTo>
                        <a:pt x="36" y="12"/>
                      </a:lnTo>
                      <a:lnTo>
                        <a:pt x="42" y="12"/>
                      </a:lnTo>
                      <a:lnTo>
                        <a:pt x="48" y="18"/>
                      </a:lnTo>
                      <a:lnTo>
                        <a:pt x="54" y="18"/>
                      </a:lnTo>
                      <a:lnTo>
                        <a:pt x="60" y="18"/>
                      </a:lnTo>
                      <a:lnTo>
                        <a:pt x="66" y="24"/>
                      </a:lnTo>
                      <a:lnTo>
                        <a:pt x="72" y="24"/>
                      </a:lnTo>
                      <a:lnTo>
                        <a:pt x="78" y="30"/>
                      </a:lnTo>
                      <a:lnTo>
                        <a:pt x="84" y="30"/>
                      </a:lnTo>
                      <a:lnTo>
                        <a:pt x="90" y="30"/>
                      </a:lnTo>
                      <a:lnTo>
                        <a:pt x="96" y="36"/>
                      </a:lnTo>
                      <a:lnTo>
                        <a:pt x="102" y="36"/>
                      </a:lnTo>
                      <a:lnTo>
                        <a:pt x="108" y="42"/>
                      </a:lnTo>
                      <a:lnTo>
                        <a:pt x="114" y="42"/>
                      </a:lnTo>
                      <a:lnTo>
                        <a:pt x="120" y="42"/>
                      </a:lnTo>
                      <a:lnTo>
                        <a:pt x="126" y="48"/>
                      </a:lnTo>
                      <a:lnTo>
                        <a:pt x="132" y="48"/>
                      </a:lnTo>
                      <a:lnTo>
                        <a:pt x="138" y="48"/>
                      </a:lnTo>
                      <a:lnTo>
                        <a:pt x="144" y="48"/>
                      </a:lnTo>
                      <a:lnTo>
                        <a:pt x="150" y="54"/>
                      </a:lnTo>
                      <a:lnTo>
                        <a:pt x="156" y="54"/>
                      </a:lnTo>
                      <a:lnTo>
                        <a:pt x="162" y="54"/>
                      </a:lnTo>
                      <a:lnTo>
                        <a:pt x="168" y="54"/>
                      </a:lnTo>
                      <a:lnTo>
                        <a:pt x="174" y="54"/>
                      </a:lnTo>
                      <a:lnTo>
                        <a:pt x="180" y="54"/>
                      </a:lnTo>
                      <a:lnTo>
                        <a:pt x="186" y="54"/>
                      </a:lnTo>
                      <a:lnTo>
                        <a:pt x="192" y="54"/>
                      </a:lnTo>
                      <a:lnTo>
                        <a:pt x="198" y="54"/>
                      </a:lnTo>
                      <a:lnTo>
                        <a:pt x="204" y="54"/>
                      </a:lnTo>
                      <a:lnTo>
                        <a:pt x="210" y="54"/>
                      </a:lnTo>
                      <a:lnTo>
                        <a:pt x="216" y="54"/>
                      </a:lnTo>
                      <a:lnTo>
                        <a:pt x="222" y="54"/>
                      </a:lnTo>
                      <a:lnTo>
                        <a:pt x="228" y="54"/>
                      </a:lnTo>
                      <a:lnTo>
                        <a:pt x="234" y="60"/>
                      </a:lnTo>
                      <a:lnTo>
                        <a:pt x="240" y="60"/>
                      </a:lnTo>
                      <a:lnTo>
                        <a:pt x="246" y="60"/>
                      </a:lnTo>
                      <a:lnTo>
                        <a:pt x="252" y="60"/>
                      </a:lnTo>
                      <a:lnTo>
                        <a:pt x="258" y="60"/>
                      </a:lnTo>
                      <a:lnTo>
                        <a:pt x="264" y="66"/>
                      </a:lnTo>
                      <a:lnTo>
                        <a:pt x="270" y="66"/>
                      </a:lnTo>
                      <a:lnTo>
                        <a:pt x="276" y="66"/>
                      </a:lnTo>
                      <a:lnTo>
                        <a:pt x="282" y="66"/>
                      </a:lnTo>
                      <a:lnTo>
                        <a:pt x="288" y="66"/>
                      </a:lnTo>
                      <a:lnTo>
                        <a:pt x="294" y="72"/>
                      </a:lnTo>
                      <a:lnTo>
                        <a:pt x="300" y="72"/>
                      </a:lnTo>
                      <a:lnTo>
                        <a:pt x="306" y="72"/>
                      </a:lnTo>
                      <a:lnTo>
                        <a:pt x="312" y="72"/>
                      </a:lnTo>
                      <a:lnTo>
                        <a:pt x="318" y="72"/>
                      </a:lnTo>
                      <a:lnTo>
                        <a:pt x="324" y="72"/>
                      </a:lnTo>
                      <a:lnTo>
                        <a:pt x="330" y="72"/>
                      </a:lnTo>
                      <a:lnTo>
                        <a:pt x="336" y="72"/>
                      </a:lnTo>
                      <a:lnTo>
                        <a:pt x="342" y="66"/>
                      </a:lnTo>
                      <a:lnTo>
                        <a:pt x="348" y="66"/>
                      </a:lnTo>
                      <a:lnTo>
                        <a:pt x="354" y="66"/>
                      </a:lnTo>
                      <a:lnTo>
                        <a:pt x="360" y="66"/>
                      </a:lnTo>
                      <a:lnTo>
                        <a:pt x="366" y="66"/>
                      </a:lnTo>
                      <a:lnTo>
                        <a:pt x="372" y="66"/>
                      </a:lnTo>
                      <a:lnTo>
                        <a:pt x="378" y="66"/>
                      </a:lnTo>
                      <a:lnTo>
                        <a:pt x="384" y="66"/>
                      </a:lnTo>
                      <a:lnTo>
                        <a:pt x="390" y="66"/>
                      </a:lnTo>
                      <a:lnTo>
                        <a:pt x="396" y="66"/>
                      </a:lnTo>
                      <a:lnTo>
                        <a:pt x="402" y="66"/>
                      </a:lnTo>
                      <a:lnTo>
                        <a:pt x="408" y="66"/>
                      </a:lnTo>
                      <a:lnTo>
                        <a:pt x="414" y="66"/>
                      </a:lnTo>
                      <a:lnTo>
                        <a:pt x="420" y="66"/>
                      </a:lnTo>
                      <a:lnTo>
                        <a:pt x="426" y="66"/>
                      </a:lnTo>
                      <a:lnTo>
                        <a:pt x="432" y="66"/>
                      </a:lnTo>
                      <a:lnTo>
                        <a:pt x="438" y="66"/>
                      </a:lnTo>
                      <a:lnTo>
                        <a:pt x="444" y="66"/>
                      </a:lnTo>
                      <a:lnTo>
                        <a:pt x="450" y="66"/>
                      </a:lnTo>
                      <a:lnTo>
                        <a:pt x="456" y="66"/>
                      </a:lnTo>
                      <a:lnTo>
                        <a:pt x="462" y="66"/>
                      </a:lnTo>
                      <a:lnTo>
                        <a:pt x="468" y="66"/>
                      </a:lnTo>
                      <a:lnTo>
                        <a:pt x="474" y="66"/>
                      </a:lnTo>
                      <a:lnTo>
                        <a:pt x="480" y="66"/>
                      </a:lnTo>
                      <a:lnTo>
                        <a:pt x="486" y="66"/>
                      </a:lnTo>
                      <a:lnTo>
                        <a:pt x="492" y="66"/>
                      </a:lnTo>
                      <a:lnTo>
                        <a:pt x="498" y="66"/>
                      </a:lnTo>
                      <a:lnTo>
                        <a:pt x="504" y="66"/>
                      </a:lnTo>
                      <a:lnTo>
                        <a:pt x="510" y="66"/>
                      </a:lnTo>
                      <a:lnTo>
                        <a:pt x="516" y="66"/>
                      </a:lnTo>
                      <a:lnTo>
                        <a:pt x="522" y="66"/>
                      </a:lnTo>
                      <a:lnTo>
                        <a:pt x="528" y="66"/>
                      </a:lnTo>
                      <a:lnTo>
                        <a:pt x="534" y="66"/>
                      </a:lnTo>
                      <a:lnTo>
                        <a:pt x="540" y="66"/>
                      </a:lnTo>
                      <a:lnTo>
                        <a:pt x="546" y="66"/>
                      </a:lnTo>
                      <a:lnTo>
                        <a:pt x="552" y="66"/>
                      </a:lnTo>
                      <a:lnTo>
                        <a:pt x="558" y="66"/>
                      </a:lnTo>
                      <a:lnTo>
                        <a:pt x="564" y="66"/>
                      </a:lnTo>
                      <a:lnTo>
                        <a:pt x="570" y="66"/>
                      </a:lnTo>
                      <a:lnTo>
                        <a:pt x="576" y="66"/>
                      </a:lnTo>
                      <a:lnTo>
                        <a:pt x="582" y="66"/>
                      </a:lnTo>
                      <a:lnTo>
                        <a:pt x="588" y="66"/>
                      </a:lnTo>
                      <a:lnTo>
                        <a:pt x="594" y="66"/>
                      </a:lnTo>
                      <a:lnTo>
                        <a:pt x="600" y="66"/>
                      </a:lnTo>
                      <a:lnTo>
                        <a:pt x="606" y="66"/>
                      </a:lnTo>
                      <a:lnTo>
                        <a:pt x="612" y="66"/>
                      </a:lnTo>
                      <a:lnTo>
                        <a:pt x="618" y="66"/>
                      </a:lnTo>
                      <a:lnTo>
                        <a:pt x="624" y="66"/>
                      </a:lnTo>
                      <a:lnTo>
                        <a:pt x="630" y="66"/>
                      </a:lnTo>
                      <a:lnTo>
                        <a:pt x="636" y="66"/>
                      </a:lnTo>
                      <a:lnTo>
                        <a:pt x="642" y="66"/>
                      </a:lnTo>
                      <a:lnTo>
                        <a:pt x="648" y="66"/>
                      </a:lnTo>
                      <a:lnTo>
                        <a:pt x="654" y="66"/>
                      </a:lnTo>
                      <a:lnTo>
                        <a:pt x="660" y="66"/>
                      </a:lnTo>
                      <a:lnTo>
                        <a:pt x="666" y="66"/>
                      </a:lnTo>
                      <a:lnTo>
                        <a:pt x="672" y="66"/>
                      </a:lnTo>
                      <a:lnTo>
                        <a:pt x="678" y="66"/>
                      </a:lnTo>
                      <a:lnTo>
                        <a:pt x="684" y="66"/>
                      </a:lnTo>
                      <a:lnTo>
                        <a:pt x="690" y="66"/>
                      </a:lnTo>
                      <a:lnTo>
                        <a:pt x="696" y="66"/>
                      </a:lnTo>
                      <a:lnTo>
                        <a:pt x="702" y="66"/>
                      </a:lnTo>
                      <a:lnTo>
                        <a:pt x="708" y="66"/>
                      </a:lnTo>
                      <a:lnTo>
                        <a:pt x="714" y="66"/>
                      </a:lnTo>
                      <a:lnTo>
                        <a:pt x="720" y="66"/>
                      </a:lnTo>
                      <a:lnTo>
                        <a:pt x="726" y="66"/>
                      </a:lnTo>
                      <a:lnTo>
                        <a:pt x="732" y="66"/>
                      </a:lnTo>
                      <a:lnTo>
                        <a:pt x="738" y="66"/>
                      </a:lnTo>
                      <a:lnTo>
                        <a:pt x="744" y="66"/>
                      </a:lnTo>
                      <a:lnTo>
                        <a:pt x="750" y="66"/>
                      </a:lnTo>
                      <a:lnTo>
                        <a:pt x="756" y="66"/>
                      </a:lnTo>
                      <a:lnTo>
                        <a:pt x="762" y="66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79" name="Freeform 707"/>
                <p:cNvSpPr>
                  <a:spLocks/>
                </p:cNvSpPr>
                <p:nvPr/>
              </p:nvSpPr>
              <p:spPr bwMode="auto">
                <a:xfrm>
                  <a:off x="3258" y="2964"/>
                  <a:ext cx="474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  <a:cxn ang="0">
                      <a:pos x="462" y="0"/>
                    </a:cxn>
                    <a:cxn ang="0">
                      <a:pos x="474" y="0"/>
                    </a:cxn>
                  </a:cxnLst>
                  <a:rect l="0" t="0" r="r" b="b"/>
                  <a:pathLst>
                    <a:path w="474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80" name="Freeform 708"/>
                <p:cNvSpPr>
                  <a:spLocks/>
                </p:cNvSpPr>
                <p:nvPr/>
              </p:nvSpPr>
              <p:spPr bwMode="auto">
                <a:xfrm>
                  <a:off x="1032" y="2034"/>
                  <a:ext cx="684" cy="396"/>
                </a:xfrm>
                <a:custGeom>
                  <a:avLst/>
                  <a:gdLst/>
                  <a:ahLst/>
                  <a:cxnLst>
                    <a:cxn ang="0">
                      <a:pos x="0" y="90"/>
                    </a:cxn>
                    <a:cxn ang="0">
                      <a:pos x="6" y="6"/>
                    </a:cxn>
                    <a:cxn ang="0">
                      <a:pos x="18" y="108"/>
                    </a:cxn>
                    <a:cxn ang="0">
                      <a:pos x="24" y="90"/>
                    </a:cxn>
                    <a:cxn ang="0">
                      <a:pos x="30" y="102"/>
                    </a:cxn>
                    <a:cxn ang="0">
                      <a:pos x="36" y="120"/>
                    </a:cxn>
                    <a:cxn ang="0">
                      <a:pos x="48" y="90"/>
                    </a:cxn>
                    <a:cxn ang="0">
                      <a:pos x="60" y="114"/>
                    </a:cxn>
                    <a:cxn ang="0">
                      <a:pos x="78" y="114"/>
                    </a:cxn>
                    <a:cxn ang="0">
                      <a:pos x="96" y="120"/>
                    </a:cxn>
                    <a:cxn ang="0">
                      <a:pos x="114" y="108"/>
                    </a:cxn>
                    <a:cxn ang="0">
                      <a:pos x="132" y="96"/>
                    </a:cxn>
                    <a:cxn ang="0">
                      <a:pos x="150" y="96"/>
                    </a:cxn>
                    <a:cxn ang="0">
                      <a:pos x="168" y="102"/>
                    </a:cxn>
                    <a:cxn ang="0">
                      <a:pos x="186" y="108"/>
                    </a:cxn>
                    <a:cxn ang="0">
                      <a:pos x="204" y="114"/>
                    </a:cxn>
                    <a:cxn ang="0">
                      <a:pos x="228" y="138"/>
                    </a:cxn>
                    <a:cxn ang="0">
                      <a:pos x="240" y="156"/>
                    </a:cxn>
                    <a:cxn ang="0">
                      <a:pos x="258" y="162"/>
                    </a:cxn>
                    <a:cxn ang="0">
                      <a:pos x="276" y="168"/>
                    </a:cxn>
                    <a:cxn ang="0">
                      <a:pos x="294" y="168"/>
                    </a:cxn>
                    <a:cxn ang="0">
                      <a:pos x="312" y="168"/>
                    </a:cxn>
                    <a:cxn ang="0">
                      <a:pos x="330" y="174"/>
                    </a:cxn>
                    <a:cxn ang="0">
                      <a:pos x="348" y="186"/>
                    </a:cxn>
                    <a:cxn ang="0">
                      <a:pos x="366" y="198"/>
                    </a:cxn>
                    <a:cxn ang="0">
                      <a:pos x="384" y="216"/>
                    </a:cxn>
                    <a:cxn ang="0">
                      <a:pos x="402" y="228"/>
                    </a:cxn>
                    <a:cxn ang="0">
                      <a:pos x="420" y="240"/>
                    </a:cxn>
                    <a:cxn ang="0">
                      <a:pos x="438" y="246"/>
                    </a:cxn>
                    <a:cxn ang="0">
                      <a:pos x="456" y="252"/>
                    </a:cxn>
                    <a:cxn ang="0">
                      <a:pos x="474" y="252"/>
                    </a:cxn>
                    <a:cxn ang="0">
                      <a:pos x="492" y="258"/>
                    </a:cxn>
                    <a:cxn ang="0">
                      <a:pos x="510" y="270"/>
                    </a:cxn>
                    <a:cxn ang="0">
                      <a:pos x="528" y="282"/>
                    </a:cxn>
                    <a:cxn ang="0">
                      <a:pos x="552" y="306"/>
                    </a:cxn>
                    <a:cxn ang="0">
                      <a:pos x="564" y="324"/>
                    </a:cxn>
                    <a:cxn ang="0">
                      <a:pos x="582" y="342"/>
                    </a:cxn>
                    <a:cxn ang="0">
                      <a:pos x="600" y="354"/>
                    </a:cxn>
                    <a:cxn ang="0">
                      <a:pos x="618" y="360"/>
                    </a:cxn>
                    <a:cxn ang="0">
                      <a:pos x="636" y="372"/>
                    </a:cxn>
                    <a:cxn ang="0">
                      <a:pos x="654" y="378"/>
                    </a:cxn>
                    <a:cxn ang="0">
                      <a:pos x="672" y="390"/>
                    </a:cxn>
                  </a:cxnLst>
                  <a:rect l="0" t="0" r="r" b="b"/>
                  <a:pathLst>
                    <a:path w="684" h="396">
                      <a:moveTo>
                        <a:pt x="0" y="48"/>
                      </a:moveTo>
                      <a:lnTo>
                        <a:pt x="0" y="96"/>
                      </a:lnTo>
                      <a:lnTo>
                        <a:pt x="0" y="90"/>
                      </a:lnTo>
                      <a:lnTo>
                        <a:pt x="6" y="78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12" y="12"/>
                      </a:lnTo>
                      <a:lnTo>
                        <a:pt x="12" y="96"/>
                      </a:lnTo>
                      <a:lnTo>
                        <a:pt x="18" y="108"/>
                      </a:lnTo>
                      <a:lnTo>
                        <a:pt x="18" y="120"/>
                      </a:lnTo>
                      <a:lnTo>
                        <a:pt x="18" y="96"/>
                      </a:lnTo>
                      <a:lnTo>
                        <a:pt x="24" y="90"/>
                      </a:lnTo>
                      <a:lnTo>
                        <a:pt x="24" y="48"/>
                      </a:lnTo>
                      <a:lnTo>
                        <a:pt x="30" y="54"/>
                      </a:lnTo>
                      <a:lnTo>
                        <a:pt x="30" y="102"/>
                      </a:lnTo>
                      <a:lnTo>
                        <a:pt x="36" y="108"/>
                      </a:lnTo>
                      <a:lnTo>
                        <a:pt x="36" y="126"/>
                      </a:lnTo>
                      <a:lnTo>
                        <a:pt x="36" y="120"/>
                      </a:lnTo>
                      <a:lnTo>
                        <a:pt x="42" y="114"/>
                      </a:lnTo>
                      <a:lnTo>
                        <a:pt x="42" y="96"/>
                      </a:lnTo>
                      <a:lnTo>
                        <a:pt x="48" y="90"/>
                      </a:lnTo>
                      <a:lnTo>
                        <a:pt x="54" y="96"/>
                      </a:lnTo>
                      <a:lnTo>
                        <a:pt x="54" y="108"/>
                      </a:lnTo>
                      <a:lnTo>
                        <a:pt x="60" y="114"/>
                      </a:lnTo>
                      <a:lnTo>
                        <a:pt x="66" y="114"/>
                      </a:lnTo>
                      <a:lnTo>
                        <a:pt x="72" y="114"/>
                      </a:lnTo>
                      <a:lnTo>
                        <a:pt x="78" y="114"/>
                      </a:lnTo>
                      <a:lnTo>
                        <a:pt x="84" y="120"/>
                      </a:lnTo>
                      <a:lnTo>
                        <a:pt x="90" y="120"/>
                      </a:lnTo>
                      <a:lnTo>
                        <a:pt x="96" y="120"/>
                      </a:lnTo>
                      <a:lnTo>
                        <a:pt x="102" y="114"/>
                      </a:lnTo>
                      <a:lnTo>
                        <a:pt x="108" y="108"/>
                      </a:lnTo>
                      <a:lnTo>
                        <a:pt x="114" y="108"/>
                      </a:lnTo>
                      <a:lnTo>
                        <a:pt x="120" y="102"/>
                      </a:lnTo>
                      <a:lnTo>
                        <a:pt x="126" y="96"/>
                      </a:lnTo>
                      <a:lnTo>
                        <a:pt x="132" y="96"/>
                      </a:lnTo>
                      <a:lnTo>
                        <a:pt x="138" y="96"/>
                      </a:lnTo>
                      <a:lnTo>
                        <a:pt x="144" y="96"/>
                      </a:lnTo>
                      <a:lnTo>
                        <a:pt x="150" y="96"/>
                      </a:lnTo>
                      <a:lnTo>
                        <a:pt x="156" y="102"/>
                      </a:lnTo>
                      <a:lnTo>
                        <a:pt x="162" y="102"/>
                      </a:lnTo>
                      <a:lnTo>
                        <a:pt x="168" y="102"/>
                      </a:lnTo>
                      <a:lnTo>
                        <a:pt x="174" y="102"/>
                      </a:lnTo>
                      <a:lnTo>
                        <a:pt x="180" y="102"/>
                      </a:lnTo>
                      <a:lnTo>
                        <a:pt x="186" y="108"/>
                      </a:lnTo>
                      <a:lnTo>
                        <a:pt x="192" y="108"/>
                      </a:lnTo>
                      <a:lnTo>
                        <a:pt x="198" y="114"/>
                      </a:lnTo>
                      <a:lnTo>
                        <a:pt x="204" y="114"/>
                      </a:lnTo>
                      <a:lnTo>
                        <a:pt x="210" y="120"/>
                      </a:lnTo>
                      <a:lnTo>
                        <a:pt x="216" y="126"/>
                      </a:lnTo>
                      <a:lnTo>
                        <a:pt x="228" y="138"/>
                      </a:lnTo>
                      <a:lnTo>
                        <a:pt x="228" y="144"/>
                      </a:lnTo>
                      <a:lnTo>
                        <a:pt x="234" y="150"/>
                      </a:lnTo>
                      <a:lnTo>
                        <a:pt x="240" y="156"/>
                      </a:lnTo>
                      <a:lnTo>
                        <a:pt x="246" y="156"/>
                      </a:lnTo>
                      <a:lnTo>
                        <a:pt x="252" y="162"/>
                      </a:lnTo>
                      <a:lnTo>
                        <a:pt x="258" y="162"/>
                      </a:lnTo>
                      <a:lnTo>
                        <a:pt x="264" y="162"/>
                      </a:lnTo>
                      <a:lnTo>
                        <a:pt x="270" y="168"/>
                      </a:lnTo>
                      <a:lnTo>
                        <a:pt x="276" y="168"/>
                      </a:lnTo>
                      <a:lnTo>
                        <a:pt x="282" y="168"/>
                      </a:lnTo>
                      <a:lnTo>
                        <a:pt x="288" y="168"/>
                      </a:lnTo>
                      <a:lnTo>
                        <a:pt x="294" y="168"/>
                      </a:lnTo>
                      <a:lnTo>
                        <a:pt x="300" y="168"/>
                      </a:lnTo>
                      <a:lnTo>
                        <a:pt x="306" y="168"/>
                      </a:lnTo>
                      <a:lnTo>
                        <a:pt x="312" y="168"/>
                      </a:lnTo>
                      <a:lnTo>
                        <a:pt x="318" y="168"/>
                      </a:lnTo>
                      <a:lnTo>
                        <a:pt x="324" y="174"/>
                      </a:lnTo>
                      <a:lnTo>
                        <a:pt x="330" y="174"/>
                      </a:lnTo>
                      <a:lnTo>
                        <a:pt x="336" y="174"/>
                      </a:lnTo>
                      <a:lnTo>
                        <a:pt x="342" y="180"/>
                      </a:lnTo>
                      <a:lnTo>
                        <a:pt x="348" y="186"/>
                      </a:lnTo>
                      <a:lnTo>
                        <a:pt x="354" y="186"/>
                      </a:lnTo>
                      <a:lnTo>
                        <a:pt x="360" y="192"/>
                      </a:lnTo>
                      <a:lnTo>
                        <a:pt x="366" y="198"/>
                      </a:lnTo>
                      <a:lnTo>
                        <a:pt x="372" y="204"/>
                      </a:lnTo>
                      <a:lnTo>
                        <a:pt x="378" y="210"/>
                      </a:lnTo>
                      <a:lnTo>
                        <a:pt x="384" y="216"/>
                      </a:lnTo>
                      <a:lnTo>
                        <a:pt x="390" y="222"/>
                      </a:lnTo>
                      <a:lnTo>
                        <a:pt x="396" y="222"/>
                      </a:lnTo>
                      <a:lnTo>
                        <a:pt x="402" y="228"/>
                      </a:lnTo>
                      <a:lnTo>
                        <a:pt x="408" y="234"/>
                      </a:lnTo>
                      <a:lnTo>
                        <a:pt x="414" y="234"/>
                      </a:lnTo>
                      <a:lnTo>
                        <a:pt x="420" y="240"/>
                      </a:lnTo>
                      <a:lnTo>
                        <a:pt x="426" y="240"/>
                      </a:lnTo>
                      <a:lnTo>
                        <a:pt x="432" y="246"/>
                      </a:lnTo>
                      <a:lnTo>
                        <a:pt x="438" y="246"/>
                      </a:lnTo>
                      <a:lnTo>
                        <a:pt x="444" y="246"/>
                      </a:lnTo>
                      <a:lnTo>
                        <a:pt x="450" y="252"/>
                      </a:lnTo>
                      <a:lnTo>
                        <a:pt x="456" y="252"/>
                      </a:lnTo>
                      <a:lnTo>
                        <a:pt x="462" y="252"/>
                      </a:lnTo>
                      <a:lnTo>
                        <a:pt x="468" y="252"/>
                      </a:lnTo>
                      <a:lnTo>
                        <a:pt x="474" y="252"/>
                      </a:lnTo>
                      <a:lnTo>
                        <a:pt x="480" y="252"/>
                      </a:lnTo>
                      <a:lnTo>
                        <a:pt x="486" y="258"/>
                      </a:lnTo>
                      <a:lnTo>
                        <a:pt x="492" y="258"/>
                      </a:lnTo>
                      <a:lnTo>
                        <a:pt x="498" y="258"/>
                      </a:lnTo>
                      <a:lnTo>
                        <a:pt x="504" y="264"/>
                      </a:lnTo>
                      <a:lnTo>
                        <a:pt x="510" y="270"/>
                      </a:lnTo>
                      <a:lnTo>
                        <a:pt x="516" y="276"/>
                      </a:lnTo>
                      <a:lnTo>
                        <a:pt x="522" y="282"/>
                      </a:lnTo>
                      <a:lnTo>
                        <a:pt x="528" y="282"/>
                      </a:lnTo>
                      <a:lnTo>
                        <a:pt x="534" y="288"/>
                      </a:lnTo>
                      <a:lnTo>
                        <a:pt x="540" y="294"/>
                      </a:lnTo>
                      <a:lnTo>
                        <a:pt x="552" y="306"/>
                      </a:lnTo>
                      <a:lnTo>
                        <a:pt x="552" y="312"/>
                      </a:lnTo>
                      <a:lnTo>
                        <a:pt x="558" y="318"/>
                      </a:lnTo>
                      <a:lnTo>
                        <a:pt x="564" y="324"/>
                      </a:lnTo>
                      <a:lnTo>
                        <a:pt x="570" y="330"/>
                      </a:lnTo>
                      <a:lnTo>
                        <a:pt x="576" y="336"/>
                      </a:lnTo>
                      <a:lnTo>
                        <a:pt x="582" y="342"/>
                      </a:lnTo>
                      <a:lnTo>
                        <a:pt x="588" y="348"/>
                      </a:lnTo>
                      <a:lnTo>
                        <a:pt x="594" y="348"/>
                      </a:lnTo>
                      <a:lnTo>
                        <a:pt x="600" y="354"/>
                      </a:lnTo>
                      <a:lnTo>
                        <a:pt x="606" y="360"/>
                      </a:lnTo>
                      <a:lnTo>
                        <a:pt x="612" y="360"/>
                      </a:lnTo>
                      <a:lnTo>
                        <a:pt x="618" y="360"/>
                      </a:lnTo>
                      <a:lnTo>
                        <a:pt x="624" y="366"/>
                      </a:lnTo>
                      <a:lnTo>
                        <a:pt x="630" y="366"/>
                      </a:lnTo>
                      <a:lnTo>
                        <a:pt x="636" y="372"/>
                      </a:lnTo>
                      <a:lnTo>
                        <a:pt x="642" y="372"/>
                      </a:lnTo>
                      <a:lnTo>
                        <a:pt x="648" y="378"/>
                      </a:lnTo>
                      <a:lnTo>
                        <a:pt x="654" y="378"/>
                      </a:lnTo>
                      <a:lnTo>
                        <a:pt x="660" y="384"/>
                      </a:lnTo>
                      <a:lnTo>
                        <a:pt x="666" y="384"/>
                      </a:lnTo>
                      <a:lnTo>
                        <a:pt x="672" y="390"/>
                      </a:lnTo>
                      <a:lnTo>
                        <a:pt x="678" y="390"/>
                      </a:lnTo>
                      <a:lnTo>
                        <a:pt x="684" y="396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81" name="Freeform 709"/>
                <p:cNvSpPr>
                  <a:spLocks/>
                </p:cNvSpPr>
                <p:nvPr/>
              </p:nvSpPr>
              <p:spPr bwMode="auto">
                <a:xfrm>
                  <a:off x="1716" y="2430"/>
                  <a:ext cx="762" cy="468"/>
                </a:xfrm>
                <a:custGeom>
                  <a:avLst/>
                  <a:gdLst/>
                  <a:ahLst/>
                  <a:cxnLst>
                    <a:cxn ang="0">
                      <a:pos x="12" y="12"/>
                    </a:cxn>
                    <a:cxn ang="0">
                      <a:pos x="30" y="30"/>
                    </a:cxn>
                    <a:cxn ang="0">
                      <a:pos x="48" y="42"/>
                    </a:cxn>
                    <a:cxn ang="0">
                      <a:pos x="66" y="60"/>
                    </a:cxn>
                    <a:cxn ang="0">
                      <a:pos x="84" y="66"/>
                    </a:cxn>
                    <a:cxn ang="0">
                      <a:pos x="102" y="78"/>
                    </a:cxn>
                    <a:cxn ang="0">
                      <a:pos x="120" y="84"/>
                    </a:cxn>
                    <a:cxn ang="0">
                      <a:pos x="138" y="90"/>
                    </a:cxn>
                    <a:cxn ang="0">
                      <a:pos x="156" y="102"/>
                    </a:cxn>
                    <a:cxn ang="0">
                      <a:pos x="174" y="120"/>
                    </a:cxn>
                    <a:cxn ang="0">
                      <a:pos x="192" y="138"/>
                    </a:cxn>
                    <a:cxn ang="0">
                      <a:pos x="210" y="156"/>
                    </a:cxn>
                    <a:cxn ang="0">
                      <a:pos x="228" y="168"/>
                    </a:cxn>
                    <a:cxn ang="0">
                      <a:pos x="246" y="186"/>
                    </a:cxn>
                    <a:cxn ang="0">
                      <a:pos x="264" y="198"/>
                    </a:cxn>
                    <a:cxn ang="0">
                      <a:pos x="282" y="204"/>
                    </a:cxn>
                    <a:cxn ang="0">
                      <a:pos x="300" y="210"/>
                    </a:cxn>
                    <a:cxn ang="0">
                      <a:pos x="318" y="222"/>
                    </a:cxn>
                    <a:cxn ang="0">
                      <a:pos x="336" y="228"/>
                    </a:cxn>
                    <a:cxn ang="0">
                      <a:pos x="354" y="240"/>
                    </a:cxn>
                    <a:cxn ang="0">
                      <a:pos x="372" y="258"/>
                    </a:cxn>
                    <a:cxn ang="0">
                      <a:pos x="390" y="270"/>
                    </a:cxn>
                    <a:cxn ang="0">
                      <a:pos x="408" y="282"/>
                    </a:cxn>
                    <a:cxn ang="0">
                      <a:pos x="426" y="294"/>
                    </a:cxn>
                    <a:cxn ang="0">
                      <a:pos x="444" y="300"/>
                    </a:cxn>
                    <a:cxn ang="0">
                      <a:pos x="462" y="306"/>
                    </a:cxn>
                    <a:cxn ang="0">
                      <a:pos x="480" y="318"/>
                    </a:cxn>
                    <a:cxn ang="0">
                      <a:pos x="498" y="324"/>
                    </a:cxn>
                    <a:cxn ang="0">
                      <a:pos x="516" y="342"/>
                    </a:cxn>
                    <a:cxn ang="0">
                      <a:pos x="534" y="354"/>
                    </a:cxn>
                    <a:cxn ang="0">
                      <a:pos x="552" y="366"/>
                    </a:cxn>
                    <a:cxn ang="0">
                      <a:pos x="570" y="378"/>
                    </a:cxn>
                    <a:cxn ang="0">
                      <a:pos x="588" y="390"/>
                    </a:cxn>
                    <a:cxn ang="0">
                      <a:pos x="606" y="396"/>
                    </a:cxn>
                    <a:cxn ang="0">
                      <a:pos x="624" y="402"/>
                    </a:cxn>
                    <a:cxn ang="0">
                      <a:pos x="642" y="408"/>
                    </a:cxn>
                    <a:cxn ang="0">
                      <a:pos x="660" y="414"/>
                    </a:cxn>
                    <a:cxn ang="0">
                      <a:pos x="678" y="426"/>
                    </a:cxn>
                    <a:cxn ang="0">
                      <a:pos x="696" y="432"/>
                    </a:cxn>
                    <a:cxn ang="0">
                      <a:pos x="714" y="444"/>
                    </a:cxn>
                    <a:cxn ang="0">
                      <a:pos x="732" y="450"/>
                    </a:cxn>
                    <a:cxn ang="0">
                      <a:pos x="750" y="462"/>
                    </a:cxn>
                  </a:cxnLst>
                  <a:rect l="0" t="0" r="r" b="b"/>
                  <a:pathLst>
                    <a:path w="762" h="468">
                      <a:moveTo>
                        <a:pt x="0" y="0"/>
                      </a:moveTo>
                      <a:lnTo>
                        <a:pt x="6" y="6"/>
                      </a:lnTo>
                      <a:lnTo>
                        <a:pt x="12" y="12"/>
                      </a:lnTo>
                      <a:lnTo>
                        <a:pt x="18" y="18"/>
                      </a:lnTo>
                      <a:lnTo>
                        <a:pt x="24" y="24"/>
                      </a:lnTo>
                      <a:lnTo>
                        <a:pt x="30" y="30"/>
                      </a:lnTo>
                      <a:lnTo>
                        <a:pt x="36" y="30"/>
                      </a:lnTo>
                      <a:lnTo>
                        <a:pt x="42" y="36"/>
                      </a:lnTo>
                      <a:lnTo>
                        <a:pt x="48" y="42"/>
                      </a:lnTo>
                      <a:lnTo>
                        <a:pt x="54" y="48"/>
                      </a:lnTo>
                      <a:lnTo>
                        <a:pt x="60" y="54"/>
                      </a:lnTo>
                      <a:lnTo>
                        <a:pt x="66" y="60"/>
                      </a:lnTo>
                      <a:lnTo>
                        <a:pt x="72" y="60"/>
                      </a:lnTo>
                      <a:lnTo>
                        <a:pt x="78" y="66"/>
                      </a:lnTo>
                      <a:lnTo>
                        <a:pt x="84" y="66"/>
                      </a:lnTo>
                      <a:lnTo>
                        <a:pt x="90" y="72"/>
                      </a:lnTo>
                      <a:lnTo>
                        <a:pt x="96" y="72"/>
                      </a:lnTo>
                      <a:lnTo>
                        <a:pt x="102" y="78"/>
                      </a:lnTo>
                      <a:lnTo>
                        <a:pt x="108" y="78"/>
                      </a:lnTo>
                      <a:lnTo>
                        <a:pt x="114" y="84"/>
                      </a:lnTo>
                      <a:lnTo>
                        <a:pt x="120" y="84"/>
                      </a:lnTo>
                      <a:lnTo>
                        <a:pt x="126" y="90"/>
                      </a:lnTo>
                      <a:lnTo>
                        <a:pt x="132" y="90"/>
                      </a:lnTo>
                      <a:lnTo>
                        <a:pt x="138" y="90"/>
                      </a:lnTo>
                      <a:lnTo>
                        <a:pt x="144" y="96"/>
                      </a:lnTo>
                      <a:lnTo>
                        <a:pt x="150" y="102"/>
                      </a:lnTo>
                      <a:lnTo>
                        <a:pt x="156" y="102"/>
                      </a:lnTo>
                      <a:lnTo>
                        <a:pt x="162" y="108"/>
                      </a:lnTo>
                      <a:lnTo>
                        <a:pt x="168" y="114"/>
                      </a:lnTo>
                      <a:lnTo>
                        <a:pt x="174" y="120"/>
                      </a:lnTo>
                      <a:lnTo>
                        <a:pt x="180" y="126"/>
                      </a:lnTo>
                      <a:lnTo>
                        <a:pt x="186" y="132"/>
                      </a:lnTo>
                      <a:lnTo>
                        <a:pt x="192" y="138"/>
                      </a:lnTo>
                      <a:lnTo>
                        <a:pt x="198" y="144"/>
                      </a:lnTo>
                      <a:lnTo>
                        <a:pt x="204" y="150"/>
                      </a:lnTo>
                      <a:lnTo>
                        <a:pt x="210" y="156"/>
                      </a:lnTo>
                      <a:lnTo>
                        <a:pt x="216" y="162"/>
                      </a:lnTo>
                      <a:lnTo>
                        <a:pt x="222" y="168"/>
                      </a:lnTo>
                      <a:lnTo>
                        <a:pt x="228" y="168"/>
                      </a:lnTo>
                      <a:lnTo>
                        <a:pt x="234" y="174"/>
                      </a:lnTo>
                      <a:lnTo>
                        <a:pt x="240" y="180"/>
                      </a:lnTo>
                      <a:lnTo>
                        <a:pt x="246" y="186"/>
                      </a:lnTo>
                      <a:lnTo>
                        <a:pt x="252" y="186"/>
                      </a:lnTo>
                      <a:lnTo>
                        <a:pt x="258" y="192"/>
                      </a:lnTo>
                      <a:lnTo>
                        <a:pt x="264" y="198"/>
                      </a:lnTo>
                      <a:lnTo>
                        <a:pt x="270" y="198"/>
                      </a:lnTo>
                      <a:lnTo>
                        <a:pt x="276" y="204"/>
                      </a:lnTo>
                      <a:lnTo>
                        <a:pt x="282" y="204"/>
                      </a:lnTo>
                      <a:lnTo>
                        <a:pt x="288" y="204"/>
                      </a:lnTo>
                      <a:lnTo>
                        <a:pt x="294" y="210"/>
                      </a:lnTo>
                      <a:lnTo>
                        <a:pt x="300" y="210"/>
                      </a:lnTo>
                      <a:lnTo>
                        <a:pt x="306" y="216"/>
                      </a:lnTo>
                      <a:lnTo>
                        <a:pt x="312" y="216"/>
                      </a:lnTo>
                      <a:lnTo>
                        <a:pt x="318" y="222"/>
                      </a:lnTo>
                      <a:lnTo>
                        <a:pt x="324" y="222"/>
                      </a:lnTo>
                      <a:lnTo>
                        <a:pt x="330" y="228"/>
                      </a:lnTo>
                      <a:lnTo>
                        <a:pt x="336" y="228"/>
                      </a:lnTo>
                      <a:lnTo>
                        <a:pt x="342" y="234"/>
                      </a:lnTo>
                      <a:lnTo>
                        <a:pt x="348" y="240"/>
                      </a:lnTo>
                      <a:lnTo>
                        <a:pt x="354" y="240"/>
                      </a:lnTo>
                      <a:lnTo>
                        <a:pt x="360" y="246"/>
                      </a:lnTo>
                      <a:lnTo>
                        <a:pt x="366" y="252"/>
                      </a:lnTo>
                      <a:lnTo>
                        <a:pt x="372" y="258"/>
                      </a:lnTo>
                      <a:lnTo>
                        <a:pt x="378" y="264"/>
                      </a:lnTo>
                      <a:lnTo>
                        <a:pt x="384" y="264"/>
                      </a:lnTo>
                      <a:lnTo>
                        <a:pt x="390" y="270"/>
                      </a:lnTo>
                      <a:lnTo>
                        <a:pt x="396" y="276"/>
                      </a:lnTo>
                      <a:lnTo>
                        <a:pt x="402" y="276"/>
                      </a:lnTo>
                      <a:lnTo>
                        <a:pt x="408" y="282"/>
                      </a:lnTo>
                      <a:lnTo>
                        <a:pt x="414" y="288"/>
                      </a:lnTo>
                      <a:lnTo>
                        <a:pt x="420" y="288"/>
                      </a:lnTo>
                      <a:lnTo>
                        <a:pt x="426" y="294"/>
                      </a:lnTo>
                      <a:lnTo>
                        <a:pt x="432" y="294"/>
                      </a:lnTo>
                      <a:lnTo>
                        <a:pt x="438" y="300"/>
                      </a:lnTo>
                      <a:lnTo>
                        <a:pt x="444" y="300"/>
                      </a:lnTo>
                      <a:lnTo>
                        <a:pt x="450" y="300"/>
                      </a:lnTo>
                      <a:lnTo>
                        <a:pt x="456" y="306"/>
                      </a:lnTo>
                      <a:lnTo>
                        <a:pt x="462" y="306"/>
                      </a:lnTo>
                      <a:lnTo>
                        <a:pt x="468" y="312"/>
                      </a:lnTo>
                      <a:lnTo>
                        <a:pt x="474" y="312"/>
                      </a:lnTo>
                      <a:lnTo>
                        <a:pt x="480" y="318"/>
                      </a:lnTo>
                      <a:lnTo>
                        <a:pt x="486" y="318"/>
                      </a:lnTo>
                      <a:lnTo>
                        <a:pt x="492" y="324"/>
                      </a:lnTo>
                      <a:lnTo>
                        <a:pt x="498" y="324"/>
                      </a:lnTo>
                      <a:lnTo>
                        <a:pt x="504" y="330"/>
                      </a:lnTo>
                      <a:lnTo>
                        <a:pt x="510" y="336"/>
                      </a:lnTo>
                      <a:lnTo>
                        <a:pt x="516" y="342"/>
                      </a:lnTo>
                      <a:lnTo>
                        <a:pt x="522" y="342"/>
                      </a:lnTo>
                      <a:lnTo>
                        <a:pt x="528" y="348"/>
                      </a:lnTo>
                      <a:lnTo>
                        <a:pt x="534" y="354"/>
                      </a:lnTo>
                      <a:lnTo>
                        <a:pt x="540" y="360"/>
                      </a:lnTo>
                      <a:lnTo>
                        <a:pt x="546" y="366"/>
                      </a:lnTo>
                      <a:lnTo>
                        <a:pt x="552" y="366"/>
                      </a:lnTo>
                      <a:lnTo>
                        <a:pt x="558" y="372"/>
                      </a:lnTo>
                      <a:lnTo>
                        <a:pt x="564" y="378"/>
                      </a:lnTo>
                      <a:lnTo>
                        <a:pt x="570" y="378"/>
                      </a:lnTo>
                      <a:lnTo>
                        <a:pt x="576" y="384"/>
                      </a:lnTo>
                      <a:lnTo>
                        <a:pt x="582" y="384"/>
                      </a:lnTo>
                      <a:lnTo>
                        <a:pt x="588" y="390"/>
                      </a:lnTo>
                      <a:lnTo>
                        <a:pt x="594" y="390"/>
                      </a:lnTo>
                      <a:lnTo>
                        <a:pt x="600" y="396"/>
                      </a:lnTo>
                      <a:lnTo>
                        <a:pt x="606" y="396"/>
                      </a:lnTo>
                      <a:lnTo>
                        <a:pt x="612" y="402"/>
                      </a:lnTo>
                      <a:lnTo>
                        <a:pt x="618" y="402"/>
                      </a:lnTo>
                      <a:lnTo>
                        <a:pt x="624" y="402"/>
                      </a:lnTo>
                      <a:lnTo>
                        <a:pt x="630" y="402"/>
                      </a:lnTo>
                      <a:lnTo>
                        <a:pt x="636" y="408"/>
                      </a:lnTo>
                      <a:lnTo>
                        <a:pt x="642" y="408"/>
                      </a:lnTo>
                      <a:lnTo>
                        <a:pt x="648" y="408"/>
                      </a:lnTo>
                      <a:lnTo>
                        <a:pt x="654" y="414"/>
                      </a:lnTo>
                      <a:lnTo>
                        <a:pt x="660" y="414"/>
                      </a:lnTo>
                      <a:lnTo>
                        <a:pt x="666" y="420"/>
                      </a:lnTo>
                      <a:lnTo>
                        <a:pt x="672" y="420"/>
                      </a:lnTo>
                      <a:lnTo>
                        <a:pt x="678" y="426"/>
                      </a:lnTo>
                      <a:lnTo>
                        <a:pt x="684" y="426"/>
                      </a:lnTo>
                      <a:lnTo>
                        <a:pt x="690" y="432"/>
                      </a:lnTo>
                      <a:lnTo>
                        <a:pt x="696" y="432"/>
                      </a:lnTo>
                      <a:lnTo>
                        <a:pt x="702" y="438"/>
                      </a:lnTo>
                      <a:lnTo>
                        <a:pt x="708" y="438"/>
                      </a:lnTo>
                      <a:lnTo>
                        <a:pt x="714" y="444"/>
                      </a:lnTo>
                      <a:lnTo>
                        <a:pt x="720" y="444"/>
                      </a:lnTo>
                      <a:lnTo>
                        <a:pt x="726" y="450"/>
                      </a:lnTo>
                      <a:lnTo>
                        <a:pt x="732" y="450"/>
                      </a:lnTo>
                      <a:lnTo>
                        <a:pt x="738" y="456"/>
                      </a:lnTo>
                      <a:lnTo>
                        <a:pt x="744" y="456"/>
                      </a:lnTo>
                      <a:lnTo>
                        <a:pt x="750" y="462"/>
                      </a:lnTo>
                      <a:lnTo>
                        <a:pt x="756" y="462"/>
                      </a:lnTo>
                      <a:lnTo>
                        <a:pt x="762" y="468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82" name="Freeform 710"/>
                <p:cNvSpPr>
                  <a:spLocks/>
                </p:cNvSpPr>
                <p:nvPr/>
              </p:nvSpPr>
              <p:spPr bwMode="auto">
                <a:xfrm>
                  <a:off x="2478" y="2898"/>
                  <a:ext cx="762" cy="72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6"/>
                    </a:cxn>
                    <a:cxn ang="0">
                      <a:pos x="48" y="12"/>
                    </a:cxn>
                    <a:cxn ang="0">
                      <a:pos x="66" y="18"/>
                    </a:cxn>
                    <a:cxn ang="0">
                      <a:pos x="84" y="24"/>
                    </a:cxn>
                    <a:cxn ang="0">
                      <a:pos x="102" y="36"/>
                    </a:cxn>
                    <a:cxn ang="0">
                      <a:pos x="120" y="42"/>
                    </a:cxn>
                    <a:cxn ang="0">
                      <a:pos x="138" y="48"/>
                    </a:cxn>
                    <a:cxn ang="0">
                      <a:pos x="156" y="54"/>
                    </a:cxn>
                    <a:cxn ang="0">
                      <a:pos x="174" y="54"/>
                    </a:cxn>
                    <a:cxn ang="0">
                      <a:pos x="192" y="60"/>
                    </a:cxn>
                    <a:cxn ang="0">
                      <a:pos x="210" y="60"/>
                    </a:cxn>
                    <a:cxn ang="0">
                      <a:pos x="228" y="60"/>
                    </a:cxn>
                    <a:cxn ang="0">
                      <a:pos x="246" y="60"/>
                    </a:cxn>
                    <a:cxn ang="0">
                      <a:pos x="264" y="66"/>
                    </a:cxn>
                    <a:cxn ang="0">
                      <a:pos x="282" y="66"/>
                    </a:cxn>
                    <a:cxn ang="0">
                      <a:pos x="300" y="72"/>
                    </a:cxn>
                    <a:cxn ang="0">
                      <a:pos x="318" y="72"/>
                    </a:cxn>
                    <a:cxn ang="0">
                      <a:pos x="336" y="72"/>
                    </a:cxn>
                    <a:cxn ang="0">
                      <a:pos x="354" y="72"/>
                    </a:cxn>
                    <a:cxn ang="0">
                      <a:pos x="372" y="72"/>
                    </a:cxn>
                    <a:cxn ang="0">
                      <a:pos x="390" y="72"/>
                    </a:cxn>
                    <a:cxn ang="0">
                      <a:pos x="408" y="72"/>
                    </a:cxn>
                    <a:cxn ang="0">
                      <a:pos x="426" y="72"/>
                    </a:cxn>
                    <a:cxn ang="0">
                      <a:pos x="444" y="72"/>
                    </a:cxn>
                    <a:cxn ang="0">
                      <a:pos x="462" y="72"/>
                    </a:cxn>
                    <a:cxn ang="0">
                      <a:pos x="480" y="72"/>
                    </a:cxn>
                    <a:cxn ang="0">
                      <a:pos x="498" y="72"/>
                    </a:cxn>
                    <a:cxn ang="0">
                      <a:pos x="516" y="72"/>
                    </a:cxn>
                    <a:cxn ang="0">
                      <a:pos x="534" y="72"/>
                    </a:cxn>
                    <a:cxn ang="0">
                      <a:pos x="552" y="72"/>
                    </a:cxn>
                    <a:cxn ang="0">
                      <a:pos x="570" y="72"/>
                    </a:cxn>
                    <a:cxn ang="0">
                      <a:pos x="588" y="72"/>
                    </a:cxn>
                    <a:cxn ang="0">
                      <a:pos x="606" y="72"/>
                    </a:cxn>
                    <a:cxn ang="0">
                      <a:pos x="624" y="72"/>
                    </a:cxn>
                    <a:cxn ang="0">
                      <a:pos x="642" y="72"/>
                    </a:cxn>
                    <a:cxn ang="0">
                      <a:pos x="660" y="72"/>
                    </a:cxn>
                    <a:cxn ang="0">
                      <a:pos x="678" y="72"/>
                    </a:cxn>
                    <a:cxn ang="0">
                      <a:pos x="696" y="72"/>
                    </a:cxn>
                    <a:cxn ang="0">
                      <a:pos x="714" y="72"/>
                    </a:cxn>
                    <a:cxn ang="0">
                      <a:pos x="732" y="72"/>
                    </a:cxn>
                    <a:cxn ang="0">
                      <a:pos x="750" y="72"/>
                    </a:cxn>
                  </a:cxnLst>
                  <a:rect l="0" t="0" r="r" b="b"/>
                  <a:pathLst>
                    <a:path w="762" h="7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24" y="6"/>
                      </a:lnTo>
                      <a:lnTo>
                        <a:pt x="30" y="6"/>
                      </a:lnTo>
                      <a:lnTo>
                        <a:pt x="36" y="6"/>
                      </a:lnTo>
                      <a:lnTo>
                        <a:pt x="42" y="12"/>
                      </a:lnTo>
                      <a:lnTo>
                        <a:pt x="48" y="12"/>
                      </a:lnTo>
                      <a:lnTo>
                        <a:pt x="54" y="18"/>
                      </a:lnTo>
                      <a:lnTo>
                        <a:pt x="60" y="18"/>
                      </a:lnTo>
                      <a:lnTo>
                        <a:pt x="66" y="18"/>
                      </a:lnTo>
                      <a:lnTo>
                        <a:pt x="72" y="24"/>
                      </a:lnTo>
                      <a:lnTo>
                        <a:pt x="78" y="24"/>
                      </a:lnTo>
                      <a:lnTo>
                        <a:pt x="84" y="24"/>
                      </a:lnTo>
                      <a:lnTo>
                        <a:pt x="90" y="30"/>
                      </a:lnTo>
                      <a:lnTo>
                        <a:pt x="96" y="30"/>
                      </a:lnTo>
                      <a:lnTo>
                        <a:pt x="102" y="36"/>
                      </a:lnTo>
                      <a:lnTo>
                        <a:pt x="108" y="36"/>
                      </a:lnTo>
                      <a:lnTo>
                        <a:pt x="114" y="42"/>
                      </a:lnTo>
                      <a:lnTo>
                        <a:pt x="120" y="42"/>
                      </a:lnTo>
                      <a:lnTo>
                        <a:pt x="126" y="42"/>
                      </a:lnTo>
                      <a:lnTo>
                        <a:pt x="132" y="48"/>
                      </a:lnTo>
                      <a:lnTo>
                        <a:pt x="138" y="48"/>
                      </a:lnTo>
                      <a:lnTo>
                        <a:pt x="144" y="48"/>
                      </a:lnTo>
                      <a:lnTo>
                        <a:pt x="150" y="54"/>
                      </a:lnTo>
                      <a:lnTo>
                        <a:pt x="156" y="54"/>
                      </a:lnTo>
                      <a:lnTo>
                        <a:pt x="162" y="54"/>
                      </a:lnTo>
                      <a:lnTo>
                        <a:pt x="168" y="54"/>
                      </a:lnTo>
                      <a:lnTo>
                        <a:pt x="174" y="54"/>
                      </a:lnTo>
                      <a:lnTo>
                        <a:pt x="180" y="54"/>
                      </a:lnTo>
                      <a:lnTo>
                        <a:pt x="186" y="60"/>
                      </a:lnTo>
                      <a:lnTo>
                        <a:pt x="192" y="60"/>
                      </a:lnTo>
                      <a:lnTo>
                        <a:pt x="198" y="60"/>
                      </a:lnTo>
                      <a:lnTo>
                        <a:pt x="204" y="60"/>
                      </a:lnTo>
                      <a:lnTo>
                        <a:pt x="210" y="60"/>
                      </a:lnTo>
                      <a:lnTo>
                        <a:pt x="216" y="60"/>
                      </a:lnTo>
                      <a:lnTo>
                        <a:pt x="222" y="60"/>
                      </a:lnTo>
                      <a:lnTo>
                        <a:pt x="228" y="60"/>
                      </a:lnTo>
                      <a:lnTo>
                        <a:pt x="234" y="60"/>
                      </a:lnTo>
                      <a:lnTo>
                        <a:pt x="240" y="60"/>
                      </a:lnTo>
                      <a:lnTo>
                        <a:pt x="246" y="60"/>
                      </a:lnTo>
                      <a:lnTo>
                        <a:pt x="252" y="60"/>
                      </a:lnTo>
                      <a:lnTo>
                        <a:pt x="258" y="60"/>
                      </a:lnTo>
                      <a:lnTo>
                        <a:pt x="264" y="66"/>
                      </a:lnTo>
                      <a:lnTo>
                        <a:pt x="270" y="66"/>
                      </a:lnTo>
                      <a:lnTo>
                        <a:pt x="276" y="66"/>
                      </a:lnTo>
                      <a:lnTo>
                        <a:pt x="282" y="66"/>
                      </a:lnTo>
                      <a:lnTo>
                        <a:pt x="288" y="72"/>
                      </a:lnTo>
                      <a:lnTo>
                        <a:pt x="294" y="72"/>
                      </a:lnTo>
                      <a:lnTo>
                        <a:pt x="300" y="72"/>
                      </a:lnTo>
                      <a:lnTo>
                        <a:pt x="306" y="72"/>
                      </a:lnTo>
                      <a:lnTo>
                        <a:pt x="312" y="72"/>
                      </a:lnTo>
                      <a:lnTo>
                        <a:pt x="318" y="72"/>
                      </a:lnTo>
                      <a:lnTo>
                        <a:pt x="324" y="72"/>
                      </a:lnTo>
                      <a:lnTo>
                        <a:pt x="330" y="72"/>
                      </a:lnTo>
                      <a:lnTo>
                        <a:pt x="336" y="72"/>
                      </a:lnTo>
                      <a:lnTo>
                        <a:pt x="342" y="72"/>
                      </a:lnTo>
                      <a:lnTo>
                        <a:pt x="348" y="72"/>
                      </a:lnTo>
                      <a:lnTo>
                        <a:pt x="354" y="72"/>
                      </a:lnTo>
                      <a:lnTo>
                        <a:pt x="360" y="72"/>
                      </a:lnTo>
                      <a:lnTo>
                        <a:pt x="366" y="72"/>
                      </a:lnTo>
                      <a:lnTo>
                        <a:pt x="372" y="72"/>
                      </a:lnTo>
                      <a:lnTo>
                        <a:pt x="378" y="72"/>
                      </a:lnTo>
                      <a:lnTo>
                        <a:pt x="384" y="72"/>
                      </a:lnTo>
                      <a:lnTo>
                        <a:pt x="390" y="72"/>
                      </a:lnTo>
                      <a:lnTo>
                        <a:pt x="396" y="72"/>
                      </a:lnTo>
                      <a:lnTo>
                        <a:pt x="402" y="72"/>
                      </a:lnTo>
                      <a:lnTo>
                        <a:pt x="408" y="72"/>
                      </a:lnTo>
                      <a:lnTo>
                        <a:pt x="414" y="72"/>
                      </a:lnTo>
                      <a:lnTo>
                        <a:pt x="420" y="72"/>
                      </a:lnTo>
                      <a:lnTo>
                        <a:pt x="426" y="72"/>
                      </a:lnTo>
                      <a:lnTo>
                        <a:pt x="432" y="72"/>
                      </a:lnTo>
                      <a:lnTo>
                        <a:pt x="438" y="72"/>
                      </a:lnTo>
                      <a:lnTo>
                        <a:pt x="444" y="72"/>
                      </a:lnTo>
                      <a:lnTo>
                        <a:pt x="450" y="72"/>
                      </a:lnTo>
                      <a:lnTo>
                        <a:pt x="456" y="72"/>
                      </a:lnTo>
                      <a:lnTo>
                        <a:pt x="462" y="72"/>
                      </a:lnTo>
                      <a:lnTo>
                        <a:pt x="468" y="72"/>
                      </a:lnTo>
                      <a:lnTo>
                        <a:pt x="474" y="72"/>
                      </a:lnTo>
                      <a:lnTo>
                        <a:pt x="480" y="72"/>
                      </a:lnTo>
                      <a:lnTo>
                        <a:pt x="486" y="72"/>
                      </a:lnTo>
                      <a:lnTo>
                        <a:pt x="492" y="72"/>
                      </a:lnTo>
                      <a:lnTo>
                        <a:pt x="498" y="72"/>
                      </a:lnTo>
                      <a:lnTo>
                        <a:pt x="504" y="72"/>
                      </a:lnTo>
                      <a:lnTo>
                        <a:pt x="510" y="72"/>
                      </a:lnTo>
                      <a:lnTo>
                        <a:pt x="516" y="72"/>
                      </a:lnTo>
                      <a:lnTo>
                        <a:pt x="522" y="72"/>
                      </a:lnTo>
                      <a:lnTo>
                        <a:pt x="528" y="72"/>
                      </a:lnTo>
                      <a:lnTo>
                        <a:pt x="534" y="72"/>
                      </a:lnTo>
                      <a:lnTo>
                        <a:pt x="540" y="72"/>
                      </a:lnTo>
                      <a:lnTo>
                        <a:pt x="546" y="72"/>
                      </a:lnTo>
                      <a:lnTo>
                        <a:pt x="552" y="72"/>
                      </a:lnTo>
                      <a:lnTo>
                        <a:pt x="558" y="72"/>
                      </a:lnTo>
                      <a:lnTo>
                        <a:pt x="564" y="72"/>
                      </a:lnTo>
                      <a:lnTo>
                        <a:pt x="570" y="72"/>
                      </a:lnTo>
                      <a:lnTo>
                        <a:pt x="576" y="72"/>
                      </a:lnTo>
                      <a:lnTo>
                        <a:pt x="582" y="72"/>
                      </a:lnTo>
                      <a:lnTo>
                        <a:pt x="588" y="72"/>
                      </a:lnTo>
                      <a:lnTo>
                        <a:pt x="594" y="72"/>
                      </a:lnTo>
                      <a:lnTo>
                        <a:pt x="600" y="72"/>
                      </a:lnTo>
                      <a:lnTo>
                        <a:pt x="606" y="72"/>
                      </a:lnTo>
                      <a:lnTo>
                        <a:pt x="612" y="72"/>
                      </a:lnTo>
                      <a:lnTo>
                        <a:pt x="618" y="72"/>
                      </a:lnTo>
                      <a:lnTo>
                        <a:pt x="624" y="72"/>
                      </a:lnTo>
                      <a:lnTo>
                        <a:pt x="630" y="72"/>
                      </a:lnTo>
                      <a:lnTo>
                        <a:pt x="636" y="72"/>
                      </a:lnTo>
                      <a:lnTo>
                        <a:pt x="642" y="72"/>
                      </a:lnTo>
                      <a:lnTo>
                        <a:pt x="648" y="72"/>
                      </a:lnTo>
                      <a:lnTo>
                        <a:pt x="654" y="72"/>
                      </a:lnTo>
                      <a:lnTo>
                        <a:pt x="660" y="72"/>
                      </a:lnTo>
                      <a:lnTo>
                        <a:pt x="666" y="72"/>
                      </a:lnTo>
                      <a:lnTo>
                        <a:pt x="672" y="72"/>
                      </a:lnTo>
                      <a:lnTo>
                        <a:pt x="678" y="72"/>
                      </a:lnTo>
                      <a:lnTo>
                        <a:pt x="684" y="72"/>
                      </a:lnTo>
                      <a:lnTo>
                        <a:pt x="690" y="72"/>
                      </a:lnTo>
                      <a:lnTo>
                        <a:pt x="696" y="72"/>
                      </a:lnTo>
                      <a:lnTo>
                        <a:pt x="702" y="72"/>
                      </a:lnTo>
                      <a:lnTo>
                        <a:pt x="708" y="72"/>
                      </a:lnTo>
                      <a:lnTo>
                        <a:pt x="714" y="72"/>
                      </a:lnTo>
                      <a:lnTo>
                        <a:pt x="720" y="72"/>
                      </a:lnTo>
                      <a:lnTo>
                        <a:pt x="726" y="72"/>
                      </a:lnTo>
                      <a:lnTo>
                        <a:pt x="732" y="72"/>
                      </a:lnTo>
                      <a:lnTo>
                        <a:pt x="738" y="72"/>
                      </a:lnTo>
                      <a:lnTo>
                        <a:pt x="744" y="72"/>
                      </a:lnTo>
                      <a:lnTo>
                        <a:pt x="750" y="72"/>
                      </a:lnTo>
                      <a:lnTo>
                        <a:pt x="756" y="72"/>
                      </a:lnTo>
                      <a:lnTo>
                        <a:pt x="762" y="72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83" name="Freeform 711"/>
                <p:cNvSpPr>
                  <a:spLocks/>
                </p:cNvSpPr>
                <p:nvPr/>
              </p:nvSpPr>
              <p:spPr bwMode="auto">
                <a:xfrm>
                  <a:off x="3240" y="2970"/>
                  <a:ext cx="492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  <a:cxn ang="0">
                      <a:pos x="462" y="0"/>
                    </a:cxn>
                    <a:cxn ang="0">
                      <a:pos x="474" y="0"/>
                    </a:cxn>
                    <a:cxn ang="0">
                      <a:pos x="486" y="0"/>
                    </a:cxn>
                  </a:cxnLst>
                  <a:rect l="0" t="0" r="r" b="b"/>
                  <a:pathLst>
                    <a:path w="49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84" name="Freeform 712"/>
                <p:cNvSpPr>
                  <a:spLocks/>
                </p:cNvSpPr>
                <p:nvPr/>
              </p:nvSpPr>
              <p:spPr bwMode="auto">
                <a:xfrm>
                  <a:off x="1032" y="2082"/>
                  <a:ext cx="744" cy="42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8" y="24"/>
                    </a:cxn>
                    <a:cxn ang="0">
                      <a:pos x="36" y="54"/>
                    </a:cxn>
                    <a:cxn ang="0">
                      <a:pos x="48" y="54"/>
                    </a:cxn>
                    <a:cxn ang="0">
                      <a:pos x="66" y="72"/>
                    </a:cxn>
                    <a:cxn ang="0">
                      <a:pos x="84" y="78"/>
                    </a:cxn>
                    <a:cxn ang="0">
                      <a:pos x="102" y="72"/>
                    </a:cxn>
                    <a:cxn ang="0">
                      <a:pos x="120" y="60"/>
                    </a:cxn>
                    <a:cxn ang="0">
                      <a:pos x="138" y="60"/>
                    </a:cxn>
                    <a:cxn ang="0">
                      <a:pos x="156" y="60"/>
                    </a:cxn>
                    <a:cxn ang="0">
                      <a:pos x="174" y="66"/>
                    </a:cxn>
                    <a:cxn ang="0">
                      <a:pos x="192" y="72"/>
                    </a:cxn>
                    <a:cxn ang="0">
                      <a:pos x="210" y="90"/>
                    </a:cxn>
                    <a:cxn ang="0">
                      <a:pos x="228" y="108"/>
                    </a:cxn>
                    <a:cxn ang="0">
                      <a:pos x="246" y="120"/>
                    </a:cxn>
                    <a:cxn ang="0">
                      <a:pos x="264" y="126"/>
                    </a:cxn>
                    <a:cxn ang="0">
                      <a:pos x="282" y="132"/>
                    </a:cxn>
                    <a:cxn ang="0">
                      <a:pos x="300" y="126"/>
                    </a:cxn>
                    <a:cxn ang="0">
                      <a:pos x="318" y="126"/>
                    </a:cxn>
                    <a:cxn ang="0">
                      <a:pos x="336" y="132"/>
                    </a:cxn>
                    <a:cxn ang="0">
                      <a:pos x="354" y="144"/>
                    </a:cxn>
                    <a:cxn ang="0">
                      <a:pos x="372" y="162"/>
                    </a:cxn>
                    <a:cxn ang="0">
                      <a:pos x="390" y="180"/>
                    </a:cxn>
                    <a:cxn ang="0">
                      <a:pos x="408" y="198"/>
                    </a:cxn>
                    <a:cxn ang="0">
                      <a:pos x="426" y="210"/>
                    </a:cxn>
                    <a:cxn ang="0">
                      <a:pos x="444" y="216"/>
                    </a:cxn>
                    <a:cxn ang="0">
                      <a:pos x="462" y="222"/>
                    </a:cxn>
                    <a:cxn ang="0">
                      <a:pos x="480" y="222"/>
                    </a:cxn>
                    <a:cxn ang="0">
                      <a:pos x="498" y="228"/>
                    </a:cxn>
                    <a:cxn ang="0">
                      <a:pos x="516" y="240"/>
                    </a:cxn>
                    <a:cxn ang="0">
                      <a:pos x="534" y="258"/>
                    </a:cxn>
                    <a:cxn ang="0">
                      <a:pos x="552" y="282"/>
                    </a:cxn>
                    <a:cxn ang="0">
                      <a:pos x="570" y="300"/>
                    </a:cxn>
                    <a:cxn ang="0">
                      <a:pos x="588" y="318"/>
                    </a:cxn>
                    <a:cxn ang="0">
                      <a:pos x="606" y="324"/>
                    </a:cxn>
                    <a:cxn ang="0">
                      <a:pos x="624" y="330"/>
                    </a:cxn>
                    <a:cxn ang="0">
                      <a:pos x="642" y="336"/>
                    </a:cxn>
                    <a:cxn ang="0">
                      <a:pos x="660" y="348"/>
                    </a:cxn>
                    <a:cxn ang="0">
                      <a:pos x="678" y="360"/>
                    </a:cxn>
                    <a:cxn ang="0">
                      <a:pos x="696" y="378"/>
                    </a:cxn>
                    <a:cxn ang="0">
                      <a:pos x="714" y="396"/>
                    </a:cxn>
                    <a:cxn ang="0">
                      <a:pos x="732" y="414"/>
                    </a:cxn>
                  </a:cxnLst>
                  <a:rect l="0" t="0" r="r" b="b"/>
                  <a:pathLst>
                    <a:path w="744" h="426">
                      <a:moveTo>
                        <a:pt x="0" y="0"/>
                      </a:moveTo>
                      <a:lnTo>
                        <a:pt x="0" y="30"/>
                      </a:lnTo>
                      <a:lnTo>
                        <a:pt x="0" y="0"/>
                      </a:lnTo>
                      <a:lnTo>
                        <a:pt x="6" y="6"/>
                      </a:lnTo>
                      <a:lnTo>
                        <a:pt x="18" y="18"/>
                      </a:lnTo>
                      <a:lnTo>
                        <a:pt x="18" y="24"/>
                      </a:lnTo>
                      <a:lnTo>
                        <a:pt x="24" y="30"/>
                      </a:lnTo>
                      <a:lnTo>
                        <a:pt x="36" y="42"/>
                      </a:lnTo>
                      <a:lnTo>
                        <a:pt x="36" y="54"/>
                      </a:lnTo>
                      <a:lnTo>
                        <a:pt x="48" y="54"/>
                      </a:lnTo>
                      <a:lnTo>
                        <a:pt x="42" y="54"/>
                      </a:lnTo>
                      <a:lnTo>
                        <a:pt x="48" y="54"/>
                      </a:lnTo>
                      <a:lnTo>
                        <a:pt x="54" y="60"/>
                      </a:lnTo>
                      <a:lnTo>
                        <a:pt x="60" y="66"/>
                      </a:lnTo>
                      <a:lnTo>
                        <a:pt x="66" y="72"/>
                      </a:lnTo>
                      <a:lnTo>
                        <a:pt x="72" y="72"/>
                      </a:lnTo>
                      <a:lnTo>
                        <a:pt x="78" y="78"/>
                      </a:lnTo>
                      <a:lnTo>
                        <a:pt x="84" y="78"/>
                      </a:lnTo>
                      <a:lnTo>
                        <a:pt x="90" y="78"/>
                      </a:lnTo>
                      <a:lnTo>
                        <a:pt x="96" y="78"/>
                      </a:lnTo>
                      <a:lnTo>
                        <a:pt x="102" y="72"/>
                      </a:lnTo>
                      <a:lnTo>
                        <a:pt x="108" y="72"/>
                      </a:lnTo>
                      <a:lnTo>
                        <a:pt x="114" y="66"/>
                      </a:lnTo>
                      <a:lnTo>
                        <a:pt x="120" y="60"/>
                      </a:lnTo>
                      <a:lnTo>
                        <a:pt x="126" y="60"/>
                      </a:lnTo>
                      <a:lnTo>
                        <a:pt x="132" y="60"/>
                      </a:lnTo>
                      <a:lnTo>
                        <a:pt x="138" y="60"/>
                      </a:lnTo>
                      <a:lnTo>
                        <a:pt x="144" y="60"/>
                      </a:lnTo>
                      <a:lnTo>
                        <a:pt x="150" y="60"/>
                      </a:lnTo>
                      <a:lnTo>
                        <a:pt x="156" y="60"/>
                      </a:lnTo>
                      <a:lnTo>
                        <a:pt x="162" y="60"/>
                      </a:lnTo>
                      <a:lnTo>
                        <a:pt x="168" y="66"/>
                      </a:lnTo>
                      <a:lnTo>
                        <a:pt x="174" y="66"/>
                      </a:lnTo>
                      <a:lnTo>
                        <a:pt x="180" y="66"/>
                      </a:lnTo>
                      <a:lnTo>
                        <a:pt x="186" y="66"/>
                      </a:lnTo>
                      <a:lnTo>
                        <a:pt x="192" y="72"/>
                      </a:lnTo>
                      <a:lnTo>
                        <a:pt x="198" y="78"/>
                      </a:lnTo>
                      <a:lnTo>
                        <a:pt x="204" y="84"/>
                      </a:lnTo>
                      <a:lnTo>
                        <a:pt x="210" y="90"/>
                      </a:lnTo>
                      <a:lnTo>
                        <a:pt x="216" y="96"/>
                      </a:lnTo>
                      <a:lnTo>
                        <a:pt x="222" y="102"/>
                      </a:lnTo>
                      <a:lnTo>
                        <a:pt x="228" y="108"/>
                      </a:lnTo>
                      <a:lnTo>
                        <a:pt x="234" y="114"/>
                      </a:lnTo>
                      <a:lnTo>
                        <a:pt x="240" y="120"/>
                      </a:lnTo>
                      <a:lnTo>
                        <a:pt x="246" y="120"/>
                      </a:lnTo>
                      <a:lnTo>
                        <a:pt x="252" y="126"/>
                      </a:lnTo>
                      <a:lnTo>
                        <a:pt x="258" y="126"/>
                      </a:lnTo>
                      <a:lnTo>
                        <a:pt x="264" y="126"/>
                      </a:lnTo>
                      <a:lnTo>
                        <a:pt x="270" y="132"/>
                      </a:lnTo>
                      <a:lnTo>
                        <a:pt x="276" y="132"/>
                      </a:lnTo>
                      <a:lnTo>
                        <a:pt x="282" y="132"/>
                      </a:lnTo>
                      <a:lnTo>
                        <a:pt x="288" y="126"/>
                      </a:lnTo>
                      <a:lnTo>
                        <a:pt x="294" y="126"/>
                      </a:lnTo>
                      <a:lnTo>
                        <a:pt x="300" y="126"/>
                      </a:lnTo>
                      <a:lnTo>
                        <a:pt x="306" y="126"/>
                      </a:lnTo>
                      <a:lnTo>
                        <a:pt x="312" y="126"/>
                      </a:lnTo>
                      <a:lnTo>
                        <a:pt x="318" y="126"/>
                      </a:lnTo>
                      <a:lnTo>
                        <a:pt x="324" y="126"/>
                      </a:lnTo>
                      <a:lnTo>
                        <a:pt x="330" y="126"/>
                      </a:lnTo>
                      <a:lnTo>
                        <a:pt x="336" y="132"/>
                      </a:lnTo>
                      <a:lnTo>
                        <a:pt x="342" y="132"/>
                      </a:lnTo>
                      <a:lnTo>
                        <a:pt x="348" y="138"/>
                      </a:lnTo>
                      <a:lnTo>
                        <a:pt x="354" y="144"/>
                      </a:lnTo>
                      <a:lnTo>
                        <a:pt x="360" y="150"/>
                      </a:lnTo>
                      <a:lnTo>
                        <a:pt x="366" y="156"/>
                      </a:lnTo>
                      <a:lnTo>
                        <a:pt x="372" y="162"/>
                      </a:lnTo>
                      <a:lnTo>
                        <a:pt x="378" y="168"/>
                      </a:lnTo>
                      <a:lnTo>
                        <a:pt x="384" y="174"/>
                      </a:lnTo>
                      <a:lnTo>
                        <a:pt x="390" y="180"/>
                      </a:lnTo>
                      <a:lnTo>
                        <a:pt x="396" y="186"/>
                      </a:lnTo>
                      <a:lnTo>
                        <a:pt x="402" y="192"/>
                      </a:lnTo>
                      <a:lnTo>
                        <a:pt x="408" y="198"/>
                      </a:lnTo>
                      <a:lnTo>
                        <a:pt x="414" y="204"/>
                      </a:lnTo>
                      <a:lnTo>
                        <a:pt x="420" y="204"/>
                      </a:lnTo>
                      <a:lnTo>
                        <a:pt x="426" y="210"/>
                      </a:lnTo>
                      <a:lnTo>
                        <a:pt x="432" y="210"/>
                      </a:lnTo>
                      <a:lnTo>
                        <a:pt x="438" y="216"/>
                      </a:lnTo>
                      <a:lnTo>
                        <a:pt x="444" y="216"/>
                      </a:lnTo>
                      <a:lnTo>
                        <a:pt x="450" y="216"/>
                      </a:lnTo>
                      <a:lnTo>
                        <a:pt x="456" y="222"/>
                      </a:lnTo>
                      <a:lnTo>
                        <a:pt x="462" y="222"/>
                      </a:lnTo>
                      <a:lnTo>
                        <a:pt x="468" y="222"/>
                      </a:lnTo>
                      <a:lnTo>
                        <a:pt x="474" y="222"/>
                      </a:lnTo>
                      <a:lnTo>
                        <a:pt x="480" y="222"/>
                      </a:lnTo>
                      <a:lnTo>
                        <a:pt x="486" y="222"/>
                      </a:lnTo>
                      <a:lnTo>
                        <a:pt x="492" y="228"/>
                      </a:lnTo>
                      <a:lnTo>
                        <a:pt x="498" y="228"/>
                      </a:lnTo>
                      <a:lnTo>
                        <a:pt x="504" y="234"/>
                      </a:lnTo>
                      <a:lnTo>
                        <a:pt x="510" y="240"/>
                      </a:lnTo>
                      <a:lnTo>
                        <a:pt x="516" y="240"/>
                      </a:lnTo>
                      <a:lnTo>
                        <a:pt x="522" y="246"/>
                      </a:lnTo>
                      <a:lnTo>
                        <a:pt x="528" y="252"/>
                      </a:lnTo>
                      <a:lnTo>
                        <a:pt x="534" y="258"/>
                      </a:lnTo>
                      <a:lnTo>
                        <a:pt x="540" y="264"/>
                      </a:lnTo>
                      <a:lnTo>
                        <a:pt x="552" y="276"/>
                      </a:lnTo>
                      <a:lnTo>
                        <a:pt x="552" y="282"/>
                      </a:lnTo>
                      <a:lnTo>
                        <a:pt x="558" y="288"/>
                      </a:lnTo>
                      <a:lnTo>
                        <a:pt x="564" y="294"/>
                      </a:lnTo>
                      <a:lnTo>
                        <a:pt x="570" y="300"/>
                      </a:lnTo>
                      <a:lnTo>
                        <a:pt x="576" y="306"/>
                      </a:lnTo>
                      <a:lnTo>
                        <a:pt x="582" y="312"/>
                      </a:lnTo>
                      <a:lnTo>
                        <a:pt x="588" y="318"/>
                      </a:lnTo>
                      <a:lnTo>
                        <a:pt x="594" y="318"/>
                      </a:lnTo>
                      <a:lnTo>
                        <a:pt x="600" y="324"/>
                      </a:lnTo>
                      <a:lnTo>
                        <a:pt x="606" y="324"/>
                      </a:lnTo>
                      <a:lnTo>
                        <a:pt x="612" y="330"/>
                      </a:lnTo>
                      <a:lnTo>
                        <a:pt x="618" y="330"/>
                      </a:lnTo>
                      <a:lnTo>
                        <a:pt x="624" y="330"/>
                      </a:lnTo>
                      <a:lnTo>
                        <a:pt x="630" y="336"/>
                      </a:lnTo>
                      <a:lnTo>
                        <a:pt x="636" y="336"/>
                      </a:lnTo>
                      <a:lnTo>
                        <a:pt x="642" y="336"/>
                      </a:lnTo>
                      <a:lnTo>
                        <a:pt x="648" y="342"/>
                      </a:lnTo>
                      <a:lnTo>
                        <a:pt x="654" y="342"/>
                      </a:lnTo>
                      <a:lnTo>
                        <a:pt x="660" y="348"/>
                      </a:lnTo>
                      <a:lnTo>
                        <a:pt x="666" y="348"/>
                      </a:lnTo>
                      <a:lnTo>
                        <a:pt x="672" y="354"/>
                      </a:lnTo>
                      <a:lnTo>
                        <a:pt x="678" y="360"/>
                      </a:lnTo>
                      <a:lnTo>
                        <a:pt x="684" y="366"/>
                      </a:lnTo>
                      <a:lnTo>
                        <a:pt x="690" y="372"/>
                      </a:lnTo>
                      <a:lnTo>
                        <a:pt x="696" y="378"/>
                      </a:lnTo>
                      <a:lnTo>
                        <a:pt x="702" y="384"/>
                      </a:lnTo>
                      <a:lnTo>
                        <a:pt x="708" y="390"/>
                      </a:lnTo>
                      <a:lnTo>
                        <a:pt x="714" y="396"/>
                      </a:lnTo>
                      <a:lnTo>
                        <a:pt x="720" y="402"/>
                      </a:lnTo>
                      <a:lnTo>
                        <a:pt x="726" y="408"/>
                      </a:lnTo>
                      <a:lnTo>
                        <a:pt x="732" y="414"/>
                      </a:lnTo>
                      <a:lnTo>
                        <a:pt x="738" y="420"/>
                      </a:lnTo>
                      <a:lnTo>
                        <a:pt x="744" y="426"/>
                      </a:lnTo>
                    </a:path>
                  </a:pathLst>
                </a:custGeom>
                <a:noFill/>
                <a:ln w="12700">
                  <a:solidFill>
                    <a:srgbClr val="BFB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85" name="Freeform 713"/>
                <p:cNvSpPr>
                  <a:spLocks/>
                </p:cNvSpPr>
                <p:nvPr/>
              </p:nvSpPr>
              <p:spPr bwMode="auto">
                <a:xfrm>
                  <a:off x="1776" y="2508"/>
                  <a:ext cx="762" cy="444"/>
                </a:xfrm>
                <a:custGeom>
                  <a:avLst/>
                  <a:gdLst/>
                  <a:ahLst/>
                  <a:cxnLst>
                    <a:cxn ang="0">
                      <a:pos x="12" y="12"/>
                    </a:cxn>
                    <a:cxn ang="0">
                      <a:pos x="30" y="18"/>
                    </a:cxn>
                    <a:cxn ang="0">
                      <a:pos x="48" y="30"/>
                    </a:cxn>
                    <a:cxn ang="0">
                      <a:pos x="66" y="36"/>
                    </a:cxn>
                    <a:cxn ang="0">
                      <a:pos x="84" y="42"/>
                    </a:cxn>
                    <a:cxn ang="0">
                      <a:pos x="102" y="54"/>
                    </a:cxn>
                    <a:cxn ang="0">
                      <a:pos x="120" y="72"/>
                    </a:cxn>
                    <a:cxn ang="0">
                      <a:pos x="138" y="90"/>
                    </a:cxn>
                    <a:cxn ang="0">
                      <a:pos x="156" y="108"/>
                    </a:cxn>
                    <a:cxn ang="0">
                      <a:pos x="174" y="120"/>
                    </a:cxn>
                    <a:cxn ang="0">
                      <a:pos x="192" y="132"/>
                    </a:cxn>
                    <a:cxn ang="0">
                      <a:pos x="210" y="144"/>
                    </a:cxn>
                    <a:cxn ang="0">
                      <a:pos x="228" y="150"/>
                    </a:cxn>
                    <a:cxn ang="0">
                      <a:pos x="246" y="162"/>
                    </a:cxn>
                    <a:cxn ang="0">
                      <a:pos x="264" y="168"/>
                    </a:cxn>
                    <a:cxn ang="0">
                      <a:pos x="282" y="180"/>
                    </a:cxn>
                    <a:cxn ang="0">
                      <a:pos x="300" y="198"/>
                    </a:cxn>
                    <a:cxn ang="0">
                      <a:pos x="318" y="216"/>
                    </a:cxn>
                    <a:cxn ang="0">
                      <a:pos x="336" y="228"/>
                    </a:cxn>
                    <a:cxn ang="0">
                      <a:pos x="354" y="240"/>
                    </a:cxn>
                    <a:cxn ang="0">
                      <a:pos x="372" y="252"/>
                    </a:cxn>
                    <a:cxn ang="0">
                      <a:pos x="390" y="258"/>
                    </a:cxn>
                    <a:cxn ang="0">
                      <a:pos x="408" y="264"/>
                    </a:cxn>
                    <a:cxn ang="0">
                      <a:pos x="426" y="270"/>
                    </a:cxn>
                    <a:cxn ang="0">
                      <a:pos x="444" y="282"/>
                    </a:cxn>
                    <a:cxn ang="0">
                      <a:pos x="462" y="294"/>
                    </a:cxn>
                    <a:cxn ang="0">
                      <a:pos x="480" y="312"/>
                    </a:cxn>
                    <a:cxn ang="0">
                      <a:pos x="498" y="324"/>
                    </a:cxn>
                    <a:cxn ang="0">
                      <a:pos x="516" y="336"/>
                    </a:cxn>
                    <a:cxn ang="0">
                      <a:pos x="534" y="342"/>
                    </a:cxn>
                    <a:cxn ang="0">
                      <a:pos x="552" y="354"/>
                    </a:cxn>
                    <a:cxn ang="0">
                      <a:pos x="570" y="360"/>
                    </a:cxn>
                    <a:cxn ang="0">
                      <a:pos x="588" y="366"/>
                    </a:cxn>
                    <a:cxn ang="0">
                      <a:pos x="606" y="372"/>
                    </a:cxn>
                    <a:cxn ang="0">
                      <a:pos x="624" y="384"/>
                    </a:cxn>
                    <a:cxn ang="0">
                      <a:pos x="642" y="396"/>
                    </a:cxn>
                    <a:cxn ang="0">
                      <a:pos x="660" y="408"/>
                    </a:cxn>
                    <a:cxn ang="0">
                      <a:pos x="678" y="414"/>
                    </a:cxn>
                    <a:cxn ang="0">
                      <a:pos x="696" y="426"/>
                    </a:cxn>
                    <a:cxn ang="0">
                      <a:pos x="714" y="432"/>
                    </a:cxn>
                    <a:cxn ang="0">
                      <a:pos x="732" y="432"/>
                    </a:cxn>
                    <a:cxn ang="0">
                      <a:pos x="750" y="438"/>
                    </a:cxn>
                  </a:cxnLst>
                  <a:rect l="0" t="0" r="r" b="b"/>
                  <a:pathLst>
                    <a:path w="762" h="444">
                      <a:moveTo>
                        <a:pt x="0" y="0"/>
                      </a:moveTo>
                      <a:lnTo>
                        <a:pt x="6" y="6"/>
                      </a:lnTo>
                      <a:lnTo>
                        <a:pt x="12" y="12"/>
                      </a:lnTo>
                      <a:lnTo>
                        <a:pt x="18" y="12"/>
                      </a:lnTo>
                      <a:lnTo>
                        <a:pt x="24" y="18"/>
                      </a:lnTo>
                      <a:lnTo>
                        <a:pt x="30" y="18"/>
                      </a:lnTo>
                      <a:lnTo>
                        <a:pt x="36" y="24"/>
                      </a:lnTo>
                      <a:lnTo>
                        <a:pt x="42" y="24"/>
                      </a:lnTo>
                      <a:lnTo>
                        <a:pt x="48" y="30"/>
                      </a:lnTo>
                      <a:lnTo>
                        <a:pt x="54" y="30"/>
                      </a:lnTo>
                      <a:lnTo>
                        <a:pt x="60" y="36"/>
                      </a:lnTo>
                      <a:lnTo>
                        <a:pt x="66" y="36"/>
                      </a:lnTo>
                      <a:lnTo>
                        <a:pt x="72" y="36"/>
                      </a:lnTo>
                      <a:lnTo>
                        <a:pt x="78" y="42"/>
                      </a:lnTo>
                      <a:lnTo>
                        <a:pt x="84" y="42"/>
                      </a:lnTo>
                      <a:lnTo>
                        <a:pt x="90" y="48"/>
                      </a:lnTo>
                      <a:lnTo>
                        <a:pt x="96" y="54"/>
                      </a:lnTo>
                      <a:lnTo>
                        <a:pt x="102" y="54"/>
                      </a:lnTo>
                      <a:lnTo>
                        <a:pt x="108" y="60"/>
                      </a:lnTo>
                      <a:lnTo>
                        <a:pt x="114" y="66"/>
                      </a:lnTo>
                      <a:lnTo>
                        <a:pt x="120" y="72"/>
                      </a:lnTo>
                      <a:lnTo>
                        <a:pt x="126" y="78"/>
                      </a:lnTo>
                      <a:lnTo>
                        <a:pt x="132" y="84"/>
                      </a:lnTo>
                      <a:lnTo>
                        <a:pt x="138" y="90"/>
                      </a:lnTo>
                      <a:lnTo>
                        <a:pt x="144" y="96"/>
                      </a:lnTo>
                      <a:lnTo>
                        <a:pt x="150" y="102"/>
                      </a:lnTo>
                      <a:lnTo>
                        <a:pt x="156" y="108"/>
                      </a:lnTo>
                      <a:lnTo>
                        <a:pt x="162" y="114"/>
                      </a:lnTo>
                      <a:lnTo>
                        <a:pt x="168" y="120"/>
                      </a:lnTo>
                      <a:lnTo>
                        <a:pt x="174" y="120"/>
                      </a:lnTo>
                      <a:lnTo>
                        <a:pt x="180" y="126"/>
                      </a:lnTo>
                      <a:lnTo>
                        <a:pt x="186" y="132"/>
                      </a:lnTo>
                      <a:lnTo>
                        <a:pt x="192" y="132"/>
                      </a:lnTo>
                      <a:lnTo>
                        <a:pt x="198" y="138"/>
                      </a:lnTo>
                      <a:lnTo>
                        <a:pt x="204" y="144"/>
                      </a:lnTo>
                      <a:lnTo>
                        <a:pt x="210" y="144"/>
                      </a:lnTo>
                      <a:lnTo>
                        <a:pt x="216" y="144"/>
                      </a:lnTo>
                      <a:lnTo>
                        <a:pt x="222" y="150"/>
                      </a:lnTo>
                      <a:lnTo>
                        <a:pt x="228" y="150"/>
                      </a:lnTo>
                      <a:lnTo>
                        <a:pt x="234" y="156"/>
                      </a:lnTo>
                      <a:lnTo>
                        <a:pt x="240" y="156"/>
                      </a:lnTo>
                      <a:lnTo>
                        <a:pt x="246" y="162"/>
                      </a:lnTo>
                      <a:lnTo>
                        <a:pt x="252" y="162"/>
                      </a:lnTo>
                      <a:lnTo>
                        <a:pt x="258" y="168"/>
                      </a:lnTo>
                      <a:lnTo>
                        <a:pt x="264" y="168"/>
                      </a:lnTo>
                      <a:lnTo>
                        <a:pt x="270" y="174"/>
                      </a:lnTo>
                      <a:lnTo>
                        <a:pt x="276" y="180"/>
                      </a:lnTo>
                      <a:lnTo>
                        <a:pt x="282" y="180"/>
                      </a:lnTo>
                      <a:lnTo>
                        <a:pt x="288" y="186"/>
                      </a:lnTo>
                      <a:lnTo>
                        <a:pt x="294" y="192"/>
                      </a:lnTo>
                      <a:lnTo>
                        <a:pt x="300" y="198"/>
                      </a:lnTo>
                      <a:lnTo>
                        <a:pt x="306" y="204"/>
                      </a:lnTo>
                      <a:lnTo>
                        <a:pt x="312" y="210"/>
                      </a:lnTo>
                      <a:lnTo>
                        <a:pt x="318" y="216"/>
                      </a:lnTo>
                      <a:lnTo>
                        <a:pt x="324" y="216"/>
                      </a:lnTo>
                      <a:lnTo>
                        <a:pt x="330" y="222"/>
                      </a:lnTo>
                      <a:lnTo>
                        <a:pt x="336" y="228"/>
                      </a:lnTo>
                      <a:lnTo>
                        <a:pt x="342" y="234"/>
                      </a:lnTo>
                      <a:lnTo>
                        <a:pt x="348" y="234"/>
                      </a:lnTo>
                      <a:lnTo>
                        <a:pt x="354" y="240"/>
                      </a:lnTo>
                      <a:lnTo>
                        <a:pt x="360" y="246"/>
                      </a:lnTo>
                      <a:lnTo>
                        <a:pt x="366" y="246"/>
                      </a:lnTo>
                      <a:lnTo>
                        <a:pt x="372" y="252"/>
                      </a:lnTo>
                      <a:lnTo>
                        <a:pt x="378" y="252"/>
                      </a:lnTo>
                      <a:lnTo>
                        <a:pt x="384" y="252"/>
                      </a:lnTo>
                      <a:lnTo>
                        <a:pt x="390" y="258"/>
                      </a:lnTo>
                      <a:lnTo>
                        <a:pt x="396" y="258"/>
                      </a:lnTo>
                      <a:lnTo>
                        <a:pt x="402" y="264"/>
                      </a:lnTo>
                      <a:lnTo>
                        <a:pt x="408" y="264"/>
                      </a:lnTo>
                      <a:lnTo>
                        <a:pt x="414" y="264"/>
                      </a:lnTo>
                      <a:lnTo>
                        <a:pt x="420" y="270"/>
                      </a:lnTo>
                      <a:lnTo>
                        <a:pt x="426" y="270"/>
                      </a:lnTo>
                      <a:lnTo>
                        <a:pt x="432" y="276"/>
                      </a:lnTo>
                      <a:lnTo>
                        <a:pt x="438" y="276"/>
                      </a:lnTo>
                      <a:lnTo>
                        <a:pt x="444" y="282"/>
                      </a:lnTo>
                      <a:lnTo>
                        <a:pt x="450" y="288"/>
                      </a:lnTo>
                      <a:lnTo>
                        <a:pt x="456" y="294"/>
                      </a:lnTo>
                      <a:lnTo>
                        <a:pt x="462" y="294"/>
                      </a:lnTo>
                      <a:lnTo>
                        <a:pt x="468" y="300"/>
                      </a:lnTo>
                      <a:lnTo>
                        <a:pt x="474" y="306"/>
                      </a:lnTo>
                      <a:lnTo>
                        <a:pt x="480" y="312"/>
                      </a:lnTo>
                      <a:lnTo>
                        <a:pt x="486" y="312"/>
                      </a:lnTo>
                      <a:lnTo>
                        <a:pt x="492" y="318"/>
                      </a:lnTo>
                      <a:lnTo>
                        <a:pt x="498" y="324"/>
                      </a:lnTo>
                      <a:lnTo>
                        <a:pt x="504" y="330"/>
                      </a:lnTo>
                      <a:lnTo>
                        <a:pt x="510" y="330"/>
                      </a:lnTo>
                      <a:lnTo>
                        <a:pt x="516" y="336"/>
                      </a:lnTo>
                      <a:lnTo>
                        <a:pt x="522" y="336"/>
                      </a:lnTo>
                      <a:lnTo>
                        <a:pt x="528" y="342"/>
                      </a:lnTo>
                      <a:lnTo>
                        <a:pt x="534" y="342"/>
                      </a:lnTo>
                      <a:lnTo>
                        <a:pt x="540" y="348"/>
                      </a:lnTo>
                      <a:lnTo>
                        <a:pt x="546" y="348"/>
                      </a:lnTo>
                      <a:lnTo>
                        <a:pt x="552" y="354"/>
                      </a:lnTo>
                      <a:lnTo>
                        <a:pt x="558" y="354"/>
                      </a:lnTo>
                      <a:lnTo>
                        <a:pt x="564" y="354"/>
                      </a:lnTo>
                      <a:lnTo>
                        <a:pt x="570" y="360"/>
                      </a:lnTo>
                      <a:lnTo>
                        <a:pt x="576" y="360"/>
                      </a:lnTo>
                      <a:lnTo>
                        <a:pt x="582" y="360"/>
                      </a:lnTo>
                      <a:lnTo>
                        <a:pt x="588" y="366"/>
                      </a:lnTo>
                      <a:lnTo>
                        <a:pt x="594" y="366"/>
                      </a:lnTo>
                      <a:lnTo>
                        <a:pt x="600" y="372"/>
                      </a:lnTo>
                      <a:lnTo>
                        <a:pt x="606" y="372"/>
                      </a:lnTo>
                      <a:lnTo>
                        <a:pt x="612" y="378"/>
                      </a:lnTo>
                      <a:lnTo>
                        <a:pt x="618" y="378"/>
                      </a:lnTo>
                      <a:lnTo>
                        <a:pt x="624" y="384"/>
                      </a:lnTo>
                      <a:lnTo>
                        <a:pt x="630" y="384"/>
                      </a:lnTo>
                      <a:lnTo>
                        <a:pt x="636" y="390"/>
                      </a:lnTo>
                      <a:lnTo>
                        <a:pt x="642" y="396"/>
                      </a:lnTo>
                      <a:lnTo>
                        <a:pt x="648" y="396"/>
                      </a:lnTo>
                      <a:lnTo>
                        <a:pt x="654" y="402"/>
                      </a:lnTo>
                      <a:lnTo>
                        <a:pt x="660" y="408"/>
                      </a:lnTo>
                      <a:lnTo>
                        <a:pt x="666" y="408"/>
                      </a:lnTo>
                      <a:lnTo>
                        <a:pt x="672" y="414"/>
                      </a:lnTo>
                      <a:lnTo>
                        <a:pt x="678" y="414"/>
                      </a:lnTo>
                      <a:lnTo>
                        <a:pt x="684" y="420"/>
                      </a:lnTo>
                      <a:lnTo>
                        <a:pt x="690" y="420"/>
                      </a:lnTo>
                      <a:lnTo>
                        <a:pt x="696" y="426"/>
                      </a:lnTo>
                      <a:lnTo>
                        <a:pt x="702" y="426"/>
                      </a:lnTo>
                      <a:lnTo>
                        <a:pt x="708" y="426"/>
                      </a:lnTo>
                      <a:lnTo>
                        <a:pt x="714" y="432"/>
                      </a:lnTo>
                      <a:lnTo>
                        <a:pt x="720" y="432"/>
                      </a:lnTo>
                      <a:lnTo>
                        <a:pt x="726" y="432"/>
                      </a:lnTo>
                      <a:lnTo>
                        <a:pt x="732" y="432"/>
                      </a:lnTo>
                      <a:lnTo>
                        <a:pt x="738" y="438"/>
                      </a:lnTo>
                      <a:lnTo>
                        <a:pt x="744" y="438"/>
                      </a:lnTo>
                      <a:lnTo>
                        <a:pt x="750" y="438"/>
                      </a:lnTo>
                      <a:lnTo>
                        <a:pt x="756" y="438"/>
                      </a:lnTo>
                      <a:lnTo>
                        <a:pt x="762" y="444"/>
                      </a:lnTo>
                    </a:path>
                  </a:pathLst>
                </a:custGeom>
                <a:noFill/>
                <a:ln w="12700">
                  <a:solidFill>
                    <a:srgbClr val="BFB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86" name="Freeform 714"/>
                <p:cNvSpPr>
                  <a:spLocks/>
                </p:cNvSpPr>
                <p:nvPr/>
              </p:nvSpPr>
              <p:spPr bwMode="auto">
                <a:xfrm>
                  <a:off x="2538" y="2952"/>
                  <a:ext cx="762" cy="60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12"/>
                    </a:cxn>
                    <a:cxn ang="0">
                      <a:pos x="48" y="18"/>
                    </a:cxn>
                    <a:cxn ang="0">
                      <a:pos x="66" y="24"/>
                    </a:cxn>
                    <a:cxn ang="0">
                      <a:pos x="84" y="36"/>
                    </a:cxn>
                    <a:cxn ang="0">
                      <a:pos x="102" y="36"/>
                    </a:cxn>
                    <a:cxn ang="0">
                      <a:pos x="120" y="42"/>
                    </a:cxn>
                    <a:cxn ang="0">
                      <a:pos x="138" y="42"/>
                    </a:cxn>
                    <a:cxn ang="0">
                      <a:pos x="156" y="42"/>
                    </a:cxn>
                    <a:cxn ang="0">
                      <a:pos x="174" y="42"/>
                    </a:cxn>
                    <a:cxn ang="0">
                      <a:pos x="192" y="48"/>
                    </a:cxn>
                    <a:cxn ang="0">
                      <a:pos x="210" y="54"/>
                    </a:cxn>
                    <a:cxn ang="0">
                      <a:pos x="228" y="54"/>
                    </a:cxn>
                    <a:cxn ang="0">
                      <a:pos x="246" y="60"/>
                    </a:cxn>
                    <a:cxn ang="0">
                      <a:pos x="264" y="60"/>
                    </a:cxn>
                    <a:cxn ang="0">
                      <a:pos x="282" y="60"/>
                    </a:cxn>
                    <a:cxn ang="0">
                      <a:pos x="300" y="60"/>
                    </a:cxn>
                    <a:cxn ang="0">
                      <a:pos x="318" y="54"/>
                    </a:cxn>
                    <a:cxn ang="0">
                      <a:pos x="336" y="54"/>
                    </a:cxn>
                    <a:cxn ang="0">
                      <a:pos x="354" y="54"/>
                    </a:cxn>
                    <a:cxn ang="0">
                      <a:pos x="372" y="54"/>
                    </a:cxn>
                    <a:cxn ang="0">
                      <a:pos x="390" y="54"/>
                    </a:cxn>
                    <a:cxn ang="0">
                      <a:pos x="408" y="54"/>
                    </a:cxn>
                    <a:cxn ang="0">
                      <a:pos x="426" y="54"/>
                    </a:cxn>
                    <a:cxn ang="0">
                      <a:pos x="444" y="54"/>
                    </a:cxn>
                    <a:cxn ang="0">
                      <a:pos x="462" y="54"/>
                    </a:cxn>
                    <a:cxn ang="0">
                      <a:pos x="480" y="54"/>
                    </a:cxn>
                    <a:cxn ang="0">
                      <a:pos x="498" y="54"/>
                    </a:cxn>
                    <a:cxn ang="0">
                      <a:pos x="516" y="54"/>
                    </a:cxn>
                    <a:cxn ang="0">
                      <a:pos x="534" y="54"/>
                    </a:cxn>
                    <a:cxn ang="0">
                      <a:pos x="552" y="54"/>
                    </a:cxn>
                    <a:cxn ang="0">
                      <a:pos x="570" y="54"/>
                    </a:cxn>
                    <a:cxn ang="0">
                      <a:pos x="588" y="54"/>
                    </a:cxn>
                    <a:cxn ang="0">
                      <a:pos x="606" y="54"/>
                    </a:cxn>
                    <a:cxn ang="0">
                      <a:pos x="624" y="54"/>
                    </a:cxn>
                    <a:cxn ang="0">
                      <a:pos x="642" y="54"/>
                    </a:cxn>
                    <a:cxn ang="0">
                      <a:pos x="660" y="54"/>
                    </a:cxn>
                    <a:cxn ang="0">
                      <a:pos x="678" y="54"/>
                    </a:cxn>
                    <a:cxn ang="0">
                      <a:pos x="696" y="54"/>
                    </a:cxn>
                    <a:cxn ang="0">
                      <a:pos x="714" y="54"/>
                    </a:cxn>
                    <a:cxn ang="0">
                      <a:pos x="732" y="54"/>
                    </a:cxn>
                    <a:cxn ang="0">
                      <a:pos x="750" y="54"/>
                    </a:cxn>
                  </a:cxnLst>
                  <a:rect l="0" t="0" r="r" b="b"/>
                  <a:pathLst>
                    <a:path w="762" h="60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24" y="6"/>
                      </a:lnTo>
                      <a:lnTo>
                        <a:pt x="30" y="12"/>
                      </a:lnTo>
                      <a:lnTo>
                        <a:pt x="36" y="12"/>
                      </a:lnTo>
                      <a:lnTo>
                        <a:pt x="42" y="18"/>
                      </a:lnTo>
                      <a:lnTo>
                        <a:pt x="48" y="18"/>
                      </a:lnTo>
                      <a:lnTo>
                        <a:pt x="54" y="24"/>
                      </a:lnTo>
                      <a:lnTo>
                        <a:pt x="60" y="24"/>
                      </a:lnTo>
                      <a:lnTo>
                        <a:pt x="66" y="24"/>
                      </a:lnTo>
                      <a:lnTo>
                        <a:pt x="72" y="30"/>
                      </a:lnTo>
                      <a:lnTo>
                        <a:pt x="78" y="30"/>
                      </a:lnTo>
                      <a:lnTo>
                        <a:pt x="84" y="36"/>
                      </a:lnTo>
                      <a:lnTo>
                        <a:pt x="90" y="36"/>
                      </a:lnTo>
                      <a:lnTo>
                        <a:pt x="96" y="36"/>
                      </a:lnTo>
                      <a:lnTo>
                        <a:pt x="102" y="36"/>
                      </a:lnTo>
                      <a:lnTo>
                        <a:pt x="108" y="36"/>
                      </a:lnTo>
                      <a:lnTo>
                        <a:pt x="114" y="42"/>
                      </a:lnTo>
                      <a:lnTo>
                        <a:pt x="120" y="42"/>
                      </a:lnTo>
                      <a:lnTo>
                        <a:pt x="126" y="42"/>
                      </a:lnTo>
                      <a:lnTo>
                        <a:pt x="132" y="42"/>
                      </a:lnTo>
                      <a:lnTo>
                        <a:pt x="138" y="42"/>
                      </a:lnTo>
                      <a:lnTo>
                        <a:pt x="144" y="42"/>
                      </a:lnTo>
                      <a:lnTo>
                        <a:pt x="150" y="42"/>
                      </a:lnTo>
                      <a:lnTo>
                        <a:pt x="156" y="42"/>
                      </a:lnTo>
                      <a:lnTo>
                        <a:pt x="162" y="42"/>
                      </a:lnTo>
                      <a:lnTo>
                        <a:pt x="168" y="42"/>
                      </a:lnTo>
                      <a:lnTo>
                        <a:pt x="174" y="42"/>
                      </a:lnTo>
                      <a:lnTo>
                        <a:pt x="180" y="48"/>
                      </a:lnTo>
                      <a:lnTo>
                        <a:pt x="186" y="48"/>
                      </a:lnTo>
                      <a:lnTo>
                        <a:pt x="192" y="48"/>
                      </a:lnTo>
                      <a:lnTo>
                        <a:pt x="198" y="48"/>
                      </a:lnTo>
                      <a:lnTo>
                        <a:pt x="204" y="48"/>
                      </a:lnTo>
                      <a:lnTo>
                        <a:pt x="210" y="54"/>
                      </a:lnTo>
                      <a:lnTo>
                        <a:pt x="216" y="54"/>
                      </a:lnTo>
                      <a:lnTo>
                        <a:pt x="222" y="54"/>
                      </a:lnTo>
                      <a:lnTo>
                        <a:pt x="228" y="54"/>
                      </a:lnTo>
                      <a:lnTo>
                        <a:pt x="234" y="60"/>
                      </a:lnTo>
                      <a:lnTo>
                        <a:pt x="240" y="60"/>
                      </a:lnTo>
                      <a:lnTo>
                        <a:pt x="246" y="60"/>
                      </a:lnTo>
                      <a:lnTo>
                        <a:pt x="252" y="60"/>
                      </a:lnTo>
                      <a:lnTo>
                        <a:pt x="258" y="60"/>
                      </a:lnTo>
                      <a:lnTo>
                        <a:pt x="264" y="60"/>
                      </a:lnTo>
                      <a:lnTo>
                        <a:pt x="270" y="60"/>
                      </a:lnTo>
                      <a:lnTo>
                        <a:pt x="276" y="60"/>
                      </a:lnTo>
                      <a:lnTo>
                        <a:pt x="282" y="60"/>
                      </a:lnTo>
                      <a:lnTo>
                        <a:pt x="288" y="60"/>
                      </a:lnTo>
                      <a:lnTo>
                        <a:pt x="294" y="60"/>
                      </a:lnTo>
                      <a:lnTo>
                        <a:pt x="300" y="60"/>
                      </a:lnTo>
                      <a:lnTo>
                        <a:pt x="306" y="54"/>
                      </a:lnTo>
                      <a:lnTo>
                        <a:pt x="312" y="54"/>
                      </a:lnTo>
                      <a:lnTo>
                        <a:pt x="318" y="54"/>
                      </a:lnTo>
                      <a:lnTo>
                        <a:pt x="324" y="54"/>
                      </a:lnTo>
                      <a:lnTo>
                        <a:pt x="330" y="54"/>
                      </a:lnTo>
                      <a:lnTo>
                        <a:pt x="336" y="54"/>
                      </a:lnTo>
                      <a:lnTo>
                        <a:pt x="342" y="54"/>
                      </a:lnTo>
                      <a:lnTo>
                        <a:pt x="348" y="54"/>
                      </a:lnTo>
                      <a:lnTo>
                        <a:pt x="354" y="54"/>
                      </a:lnTo>
                      <a:lnTo>
                        <a:pt x="360" y="54"/>
                      </a:lnTo>
                      <a:lnTo>
                        <a:pt x="366" y="54"/>
                      </a:lnTo>
                      <a:lnTo>
                        <a:pt x="372" y="54"/>
                      </a:lnTo>
                      <a:lnTo>
                        <a:pt x="378" y="54"/>
                      </a:lnTo>
                      <a:lnTo>
                        <a:pt x="384" y="54"/>
                      </a:lnTo>
                      <a:lnTo>
                        <a:pt x="390" y="54"/>
                      </a:lnTo>
                      <a:lnTo>
                        <a:pt x="396" y="54"/>
                      </a:lnTo>
                      <a:lnTo>
                        <a:pt x="402" y="54"/>
                      </a:lnTo>
                      <a:lnTo>
                        <a:pt x="408" y="54"/>
                      </a:lnTo>
                      <a:lnTo>
                        <a:pt x="414" y="54"/>
                      </a:lnTo>
                      <a:lnTo>
                        <a:pt x="420" y="54"/>
                      </a:lnTo>
                      <a:lnTo>
                        <a:pt x="426" y="54"/>
                      </a:lnTo>
                      <a:lnTo>
                        <a:pt x="432" y="54"/>
                      </a:lnTo>
                      <a:lnTo>
                        <a:pt x="438" y="54"/>
                      </a:lnTo>
                      <a:lnTo>
                        <a:pt x="444" y="54"/>
                      </a:lnTo>
                      <a:lnTo>
                        <a:pt x="450" y="54"/>
                      </a:lnTo>
                      <a:lnTo>
                        <a:pt x="456" y="54"/>
                      </a:lnTo>
                      <a:lnTo>
                        <a:pt x="462" y="54"/>
                      </a:lnTo>
                      <a:lnTo>
                        <a:pt x="468" y="54"/>
                      </a:lnTo>
                      <a:lnTo>
                        <a:pt x="474" y="54"/>
                      </a:lnTo>
                      <a:lnTo>
                        <a:pt x="480" y="54"/>
                      </a:lnTo>
                      <a:lnTo>
                        <a:pt x="486" y="54"/>
                      </a:lnTo>
                      <a:lnTo>
                        <a:pt x="492" y="54"/>
                      </a:lnTo>
                      <a:lnTo>
                        <a:pt x="498" y="54"/>
                      </a:lnTo>
                      <a:lnTo>
                        <a:pt x="504" y="54"/>
                      </a:lnTo>
                      <a:lnTo>
                        <a:pt x="510" y="54"/>
                      </a:lnTo>
                      <a:lnTo>
                        <a:pt x="516" y="54"/>
                      </a:lnTo>
                      <a:lnTo>
                        <a:pt x="522" y="54"/>
                      </a:lnTo>
                      <a:lnTo>
                        <a:pt x="528" y="54"/>
                      </a:lnTo>
                      <a:lnTo>
                        <a:pt x="534" y="54"/>
                      </a:lnTo>
                      <a:lnTo>
                        <a:pt x="540" y="54"/>
                      </a:lnTo>
                      <a:lnTo>
                        <a:pt x="546" y="54"/>
                      </a:lnTo>
                      <a:lnTo>
                        <a:pt x="552" y="54"/>
                      </a:lnTo>
                      <a:lnTo>
                        <a:pt x="558" y="54"/>
                      </a:lnTo>
                      <a:lnTo>
                        <a:pt x="564" y="54"/>
                      </a:lnTo>
                      <a:lnTo>
                        <a:pt x="570" y="54"/>
                      </a:lnTo>
                      <a:lnTo>
                        <a:pt x="576" y="54"/>
                      </a:lnTo>
                      <a:lnTo>
                        <a:pt x="582" y="54"/>
                      </a:lnTo>
                      <a:lnTo>
                        <a:pt x="588" y="54"/>
                      </a:lnTo>
                      <a:lnTo>
                        <a:pt x="594" y="54"/>
                      </a:lnTo>
                      <a:lnTo>
                        <a:pt x="600" y="54"/>
                      </a:lnTo>
                      <a:lnTo>
                        <a:pt x="606" y="54"/>
                      </a:lnTo>
                      <a:lnTo>
                        <a:pt x="612" y="54"/>
                      </a:lnTo>
                      <a:lnTo>
                        <a:pt x="618" y="54"/>
                      </a:lnTo>
                      <a:lnTo>
                        <a:pt x="624" y="54"/>
                      </a:lnTo>
                      <a:lnTo>
                        <a:pt x="630" y="54"/>
                      </a:lnTo>
                      <a:lnTo>
                        <a:pt x="636" y="54"/>
                      </a:lnTo>
                      <a:lnTo>
                        <a:pt x="642" y="54"/>
                      </a:lnTo>
                      <a:lnTo>
                        <a:pt x="648" y="54"/>
                      </a:lnTo>
                      <a:lnTo>
                        <a:pt x="654" y="54"/>
                      </a:lnTo>
                      <a:lnTo>
                        <a:pt x="660" y="54"/>
                      </a:lnTo>
                      <a:lnTo>
                        <a:pt x="666" y="54"/>
                      </a:lnTo>
                      <a:lnTo>
                        <a:pt x="672" y="54"/>
                      </a:lnTo>
                      <a:lnTo>
                        <a:pt x="678" y="54"/>
                      </a:lnTo>
                      <a:lnTo>
                        <a:pt x="684" y="54"/>
                      </a:lnTo>
                      <a:lnTo>
                        <a:pt x="690" y="54"/>
                      </a:lnTo>
                      <a:lnTo>
                        <a:pt x="696" y="54"/>
                      </a:lnTo>
                      <a:lnTo>
                        <a:pt x="702" y="54"/>
                      </a:lnTo>
                      <a:lnTo>
                        <a:pt x="708" y="54"/>
                      </a:lnTo>
                      <a:lnTo>
                        <a:pt x="714" y="54"/>
                      </a:lnTo>
                      <a:lnTo>
                        <a:pt x="720" y="54"/>
                      </a:lnTo>
                      <a:lnTo>
                        <a:pt x="726" y="54"/>
                      </a:lnTo>
                      <a:lnTo>
                        <a:pt x="732" y="54"/>
                      </a:lnTo>
                      <a:lnTo>
                        <a:pt x="738" y="54"/>
                      </a:lnTo>
                      <a:lnTo>
                        <a:pt x="744" y="54"/>
                      </a:lnTo>
                      <a:lnTo>
                        <a:pt x="750" y="54"/>
                      </a:lnTo>
                      <a:lnTo>
                        <a:pt x="756" y="54"/>
                      </a:lnTo>
                      <a:lnTo>
                        <a:pt x="762" y="54"/>
                      </a:lnTo>
                    </a:path>
                  </a:pathLst>
                </a:custGeom>
                <a:noFill/>
                <a:ln w="12700">
                  <a:solidFill>
                    <a:srgbClr val="BFB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87" name="Freeform 715"/>
                <p:cNvSpPr>
                  <a:spLocks/>
                </p:cNvSpPr>
                <p:nvPr/>
              </p:nvSpPr>
              <p:spPr bwMode="auto">
                <a:xfrm>
                  <a:off x="3300" y="3000"/>
                  <a:ext cx="432" cy="6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18" y="6"/>
                    </a:cxn>
                    <a:cxn ang="0">
                      <a:pos x="30" y="6"/>
                    </a:cxn>
                    <a:cxn ang="0">
                      <a:pos x="42" y="6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6"/>
                    </a:cxn>
                    <a:cxn ang="0">
                      <a:pos x="222" y="6"/>
                    </a:cxn>
                    <a:cxn ang="0">
                      <a:pos x="234" y="6"/>
                    </a:cxn>
                    <a:cxn ang="0">
                      <a:pos x="246" y="6"/>
                    </a:cxn>
                    <a:cxn ang="0">
                      <a:pos x="258" y="6"/>
                    </a:cxn>
                    <a:cxn ang="0">
                      <a:pos x="270" y="6"/>
                    </a:cxn>
                    <a:cxn ang="0">
                      <a:pos x="282" y="6"/>
                    </a:cxn>
                    <a:cxn ang="0">
                      <a:pos x="294" y="6"/>
                    </a:cxn>
                    <a:cxn ang="0">
                      <a:pos x="306" y="6"/>
                    </a:cxn>
                    <a:cxn ang="0">
                      <a:pos x="318" y="6"/>
                    </a:cxn>
                    <a:cxn ang="0">
                      <a:pos x="330" y="6"/>
                    </a:cxn>
                    <a:cxn ang="0">
                      <a:pos x="342" y="6"/>
                    </a:cxn>
                    <a:cxn ang="0">
                      <a:pos x="354" y="6"/>
                    </a:cxn>
                    <a:cxn ang="0">
                      <a:pos x="366" y="6"/>
                    </a:cxn>
                    <a:cxn ang="0">
                      <a:pos x="378" y="6"/>
                    </a:cxn>
                    <a:cxn ang="0">
                      <a:pos x="390" y="6"/>
                    </a:cxn>
                    <a:cxn ang="0">
                      <a:pos x="402" y="6"/>
                    </a:cxn>
                    <a:cxn ang="0">
                      <a:pos x="414" y="6"/>
                    </a:cxn>
                    <a:cxn ang="0">
                      <a:pos x="426" y="6"/>
                    </a:cxn>
                  </a:cxnLst>
                  <a:rect l="0" t="0" r="r" b="b"/>
                  <a:pathLst>
                    <a:path w="432" h="6">
                      <a:moveTo>
                        <a:pt x="0" y="6"/>
                      </a:moveTo>
                      <a:lnTo>
                        <a:pt x="6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24" y="6"/>
                      </a:lnTo>
                      <a:lnTo>
                        <a:pt x="30" y="6"/>
                      </a:lnTo>
                      <a:lnTo>
                        <a:pt x="36" y="6"/>
                      </a:lnTo>
                      <a:lnTo>
                        <a:pt x="42" y="6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6"/>
                      </a:lnTo>
                      <a:lnTo>
                        <a:pt x="216" y="6"/>
                      </a:lnTo>
                      <a:lnTo>
                        <a:pt x="222" y="6"/>
                      </a:lnTo>
                      <a:lnTo>
                        <a:pt x="228" y="6"/>
                      </a:lnTo>
                      <a:lnTo>
                        <a:pt x="234" y="6"/>
                      </a:lnTo>
                      <a:lnTo>
                        <a:pt x="240" y="6"/>
                      </a:lnTo>
                      <a:lnTo>
                        <a:pt x="246" y="6"/>
                      </a:lnTo>
                      <a:lnTo>
                        <a:pt x="252" y="6"/>
                      </a:lnTo>
                      <a:lnTo>
                        <a:pt x="258" y="6"/>
                      </a:lnTo>
                      <a:lnTo>
                        <a:pt x="264" y="6"/>
                      </a:lnTo>
                      <a:lnTo>
                        <a:pt x="270" y="6"/>
                      </a:lnTo>
                      <a:lnTo>
                        <a:pt x="276" y="6"/>
                      </a:lnTo>
                      <a:lnTo>
                        <a:pt x="282" y="6"/>
                      </a:lnTo>
                      <a:lnTo>
                        <a:pt x="288" y="6"/>
                      </a:lnTo>
                      <a:lnTo>
                        <a:pt x="294" y="6"/>
                      </a:lnTo>
                      <a:lnTo>
                        <a:pt x="300" y="6"/>
                      </a:lnTo>
                      <a:lnTo>
                        <a:pt x="306" y="6"/>
                      </a:lnTo>
                      <a:lnTo>
                        <a:pt x="312" y="6"/>
                      </a:lnTo>
                      <a:lnTo>
                        <a:pt x="318" y="6"/>
                      </a:lnTo>
                      <a:lnTo>
                        <a:pt x="324" y="6"/>
                      </a:lnTo>
                      <a:lnTo>
                        <a:pt x="330" y="6"/>
                      </a:lnTo>
                      <a:lnTo>
                        <a:pt x="336" y="6"/>
                      </a:lnTo>
                      <a:lnTo>
                        <a:pt x="342" y="6"/>
                      </a:lnTo>
                      <a:lnTo>
                        <a:pt x="348" y="6"/>
                      </a:lnTo>
                      <a:lnTo>
                        <a:pt x="354" y="6"/>
                      </a:lnTo>
                      <a:lnTo>
                        <a:pt x="360" y="6"/>
                      </a:lnTo>
                      <a:lnTo>
                        <a:pt x="366" y="6"/>
                      </a:lnTo>
                      <a:lnTo>
                        <a:pt x="372" y="6"/>
                      </a:lnTo>
                      <a:lnTo>
                        <a:pt x="378" y="6"/>
                      </a:lnTo>
                      <a:lnTo>
                        <a:pt x="384" y="6"/>
                      </a:lnTo>
                      <a:lnTo>
                        <a:pt x="390" y="6"/>
                      </a:lnTo>
                      <a:lnTo>
                        <a:pt x="396" y="6"/>
                      </a:lnTo>
                      <a:lnTo>
                        <a:pt x="402" y="6"/>
                      </a:lnTo>
                      <a:lnTo>
                        <a:pt x="408" y="6"/>
                      </a:lnTo>
                      <a:lnTo>
                        <a:pt x="414" y="6"/>
                      </a:lnTo>
                      <a:lnTo>
                        <a:pt x="420" y="6"/>
                      </a:lnTo>
                      <a:lnTo>
                        <a:pt x="426" y="6"/>
                      </a:lnTo>
                      <a:lnTo>
                        <a:pt x="432" y="6"/>
                      </a:lnTo>
                    </a:path>
                  </a:pathLst>
                </a:custGeom>
                <a:noFill/>
                <a:ln w="12700">
                  <a:solidFill>
                    <a:srgbClr val="BFB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88" name="Freeform 716"/>
                <p:cNvSpPr>
                  <a:spLocks/>
                </p:cNvSpPr>
                <p:nvPr/>
              </p:nvSpPr>
              <p:spPr bwMode="auto">
                <a:xfrm>
                  <a:off x="1032" y="2052"/>
                  <a:ext cx="708" cy="426"/>
                </a:xfrm>
                <a:custGeom>
                  <a:avLst/>
                  <a:gdLst/>
                  <a:ahLst/>
                  <a:cxnLst>
                    <a:cxn ang="0">
                      <a:pos x="0" y="48"/>
                    </a:cxn>
                    <a:cxn ang="0">
                      <a:pos x="6" y="6"/>
                    </a:cxn>
                    <a:cxn ang="0">
                      <a:pos x="18" y="66"/>
                    </a:cxn>
                    <a:cxn ang="0">
                      <a:pos x="24" y="54"/>
                    </a:cxn>
                    <a:cxn ang="0">
                      <a:pos x="36" y="84"/>
                    </a:cxn>
                    <a:cxn ang="0">
                      <a:pos x="54" y="90"/>
                    </a:cxn>
                    <a:cxn ang="0">
                      <a:pos x="66" y="108"/>
                    </a:cxn>
                    <a:cxn ang="0">
                      <a:pos x="84" y="114"/>
                    </a:cxn>
                    <a:cxn ang="0">
                      <a:pos x="102" y="108"/>
                    </a:cxn>
                    <a:cxn ang="0">
                      <a:pos x="120" y="96"/>
                    </a:cxn>
                    <a:cxn ang="0">
                      <a:pos x="138" y="90"/>
                    </a:cxn>
                    <a:cxn ang="0">
                      <a:pos x="156" y="96"/>
                    </a:cxn>
                    <a:cxn ang="0">
                      <a:pos x="174" y="102"/>
                    </a:cxn>
                    <a:cxn ang="0">
                      <a:pos x="192" y="108"/>
                    </a:cxn>
                    <a:cxn ang="0">
                      <a:pos x="210" y="120"/>
                    </a:cxn>
                    <a:cxn ang="0">
                      <a:pos x="228" y="144"/>
                    </a:cxn>
                    <a:cxn ang="0">
                      <a:pos x="246" y="162"/>
                    </a:cxn>
                    <a:cxn ang="0">
                      <a:pos x="264" y="168"/>
                    </a:cxn>
                    <a:cxn ang="0">
                      <a:pos x="282" y="168"/>
                    </a:cxn>
                    <a:cxn ang="0">
                      <a:pos x="300" y="162"/>
                    </a:cxn>
                    <a:cxn ang="0">
                      <a:pos x="318" y="162"/>
                    </a:cxn>
                    <a:cxn ang="0">
                      <a:pos x="336" y="168"/>
                    </a:cxn>
                    <a:cxn ang="0">
                      <a:pos x="354" y="180"/>
                    </a:cxn>
                    <a:cxn ang="0">
                      <a:pos x="372" y="198"/>
                    </a:cxn>
                    <a:cxn ang="0">
                      <a:pos x="390" y="216"/>
                    </a:cxn>
                    <a:cxn ang="0">
                      <a:pos x="408" y="234"/>
                    </a:cxn>
                    <a:cxn ang="0">
                      <a:pos x="426" y="246"/>
                    </a:cxn>
                    <a:cxn ang="0">
                      <a:pos x="444" y="252"/>
                    </a:cxn>
                    <a:cxn ang="0">
                      <a:pos x="462" y="258"/>
                    </a:cxn>
                    <a:cxn ang="0">
                      <a:pos x="480" y="258"/>
                    </a:cxn>
                    <a:cxn ang="0">
                      <a:pos x="498" y="264"/>
                    </a:cxn>
                    <a:cxn ang="0">
                      <a:pos x="516" y="276"/>
                    </a:cxn>
                    <a:cxn ang="0">
                      <a:pos x="534" y="294"/>
                    </a:cxn>
                    <a:cxn ang="0">
                      <a:pos x="552" y="318"/>
                    </a:cxn>
                    <a:cxn ang="0">
                      <a:pos x="570" y="336"/>
                    </a:cxn>
                    <a:cxn ang="0">
                      <a:pos x="588" y="354"/>
                    </a:cxn>
                    <a:cxn ang="0">
                      <a:pos x="606" y="366"/>
                    </a:cxn>
                    <a:cxn ang="0">
                      <a:pos x="624" y="372"/>
                    </a:cxn>
                    <a:cxn ang="0">
                      <a:pos x="642" y="378"/>
                    </a:cxn>
                    <a:cxn ang="0">
                      <a:pos x="660" y="384"/>
                    </a:cxn>
                    <a:cxn ang="0">
                      <a:pos x="678" y="396"/>
                    </a:cxn>
                    <a:cxn ang="0">
                      <a:pos x="696" y="414"/>
                    </a:cxn>
                  </a:cxnLst>
                  <a:rect l="0" t="0" r="r" b="b"/>
                  <a:pathLst>
                    <a:path w="708" h="426">
                      <a:moveTo>
                        <a:pt x="0" y="30"/>
                      </a:moveTo>
                      <a:lnTo>
                        <a:pt x="0" y="66"/>
                      </a:lnTo>
                      <a:lnTo>
                        <a:pt x="0" y="48"/>
                      </a:lnTo>
                      <a:lnTo>
                        <a:pt x="6" y="36"/>
                      </a:lnTo>
                      <a:lnTo>
                        <a:pt x="6" y="0"/>
                      </a:lnTo>
                      <a:lnTo>
                        <a:pt x="6" y="6"/>
                      </a:lnTo>
                      <a:lnTo>
                        <a:pt x="12" y="18"/>
                      </a:lnTo>
                      <a:lnTo>
                        <a:pt x="12" y="72"/>
                      </a:lnTo>
                      <a:lnTo>
                        <a:pt x="18" y="66"/>
                      </a:lnTo>
                      <a:lnTo>
                        <a:pt x="18" y="54"/>
                      </a:lnTo>
                      <a:lnTo>
                        <a:pt x="24" y="48"/>
                      </a:lnTo>
                      <a:lnTo>
                        <a:pt x="24" y="54"/>
                      </a:lnTo>
                      <a:lnTo>
                        <a:pt x="30" y="60"/>
                      </a:lnTo>
                      <a:lnTo>
                        <a:pt x="30" y="78"/>
                      </a:lnTo>
                      <a:lnTo>
                        <a:pt x="36" y="84"/>
                      </a:lnTo>
                      <a:lnTo>
                        <a:pt x="36" y="96"/>
                      </a:lnTo>
                      <a:lnTo>
                        <a:pt x="42" y="90"/>
                      </a:lnTo>
                      <a:lnTo>
                        <a:pt x="54" y="90"/>
                      </a:lnTo>
                      <a:lnTo>
                        <a:pt x="54" y="102"/>
                      </a:lnTo>
                      <a:lnTo>
                        <a:pt x="60" y="108"/>
                      </a:lnTo>
                      <a:lnTo>
                        <a:pt x="66" y="108"/>
                      </a:lnTo>
                      <a:lnTo>
                        <a:pt x="72" y="114"/>
                      </a:lnTo>
                      <a:lnTo>
                        <a:pt x="78" y="114"/>
                      </a:lnTo>
                      <a:lnTo>
                        <a:pt x="84" y="114"/>
                      </a:lnTo>
                      <a:lnTo>
                        <a:pt x="90" y="120"/>
                      </a:lnTo>
                      <a:lnTo>
                        <a:pt x="96" y="114"/>
                      </a:lnTo>
                      <a:lnTo>
                        <a:pt x="102" y="108"/>
                      </a:lnTo>
                      <a:lnTo>
                        <a:pt x="108" y="108"/>
                      </a:lnTo>
                      <a:lnTo>
                        <a:pt x="114" y="102"/>
                      </a:lnTo>
                      <a:lnTo>
                        <a:pt x="120" y="96"/>
                      </a:lnTo>
                      <a:lnTo>
                        <a:pt x="126" y="96"/>
                      </a:lnTo>
                      <a:lnTo>
                        <a:pt x="132" y="96"/>
                      </a:lnTo>
                      <a:lnTo>
                        <a:pt x="138" y="90"/>
                      </a:lnTo>
                      <a:lnTo>
                        <a:pt x="144" y="96"/>
                      </a:lnTo>
                      <a:lnTo>
                        <a:pt x="150" y="96"/>
                      </a:lnTo>
                      <a:lnTo>
                        <a:pt x="156" y="96"/>
                      </a:lnTo>
                      <a:lnTo>
                        <a:pt x="162" y="96"/>
                      </a:lnTo>
                      <a:lnTo>
                        <a:pt x="168" y="102"/>
                      </a:lnTo>
                      <a:lnTo>
                        <a:pt x="174" y="102"/>
                      </a:lnTo>
                      <a:lnTo>
                        <a:pt x="180" y="102"/>
                      </a:lnTo>
                      <a:lnTo>
                        <a:pt x="186" y="102"/>
                      </a:lnTo>
                      <a:lnTo>
                        <a:pt x="192" y="108"/>
                      </a:lnTo>
                      <a:lnTo>
                        <a:pt x="198" y="108"/>
                      </a:lnTo>
                      <a:lnTo>
                        <a:pt x="204" y="114"/>
                      </a:lnTo>
                      <a:lnTo>
                        <a:pt x="210" y="120"/>
                      </a:lnTo>
                      <a:lnTo>
                        <a:pt x="222" y="132"/>
                      </a:lnTo>
                      <a:lnTo>
                        <a:pt x="222" y="138"/>
                      </a:lnTo>
                      <a:lnTo>
                        <a:pt x="228" y="144"/>
                      </a:lnTo>
                      <a:lnTo>
                        <a:pt x="234" y="150"/>
                      </a:lnTo>
                      <a:lnTo>
                        <a:pt x="240" y="156"/>
                      </a:lnTo>
                      <a:lnTo>
                        <a:pt x="246" y="162"/>
                      </a:lnTo>
                      <a:lnTo>
                        <a:pt x="252" y="162"/>
                      </a:lnTo>
                      <a:lnTo>
                        <a:pt x="258" y="168"/>
                      </a:lnTo>
                      <a:lnTo>
                        <a:pt x="264" y="168"/>
                      </a:lnTo>
                      <a:lnTo>
                        <a:pt x="270" y="168"/>
                      </a:lnTo>
                      <a:lnTo>
                        <a:pt x="276" y="168"/>
                      </a:lnTo>
                      <a:lnTo>
                        <a:pt x="282" y="168"/>
                      </a:lnTo>
                      <a:lnTo>
                        <a:pt x="288" y="168"/>
                      </a:lnTo>
                      <a:lnTo>
                        <a:pt x="294" y="162"/>
                      </a:lnTo>
                      <a:lnTo>
                        <a:pt x="300" y="162"/>
                      </a:lnTo>
                      <a:lnTo>
                        <a:pt x="306" y="162"/>
                      </a:lnTo>
                      <a:lnTo>
                        <a:pt x="312" y="162"/>
                      </a:lnTo>
                      <a:lnTo>
                        <a:pt x="318" y="162"/>
                      </a:lnTo>
                      <a:lnTo>
                        <a:pt x="324" y="162"/>
                      </a:lnTo>
                      <a:lnTo>
                        <a:pt x="330" y="162"/>
                      </a:lnTo>
                      <a:lnTo>
                        <a:pt x="336" y="168"/>
                      </a:lnTo>
                      <a:lnTo>
                        <a:pt x="342" y="168"/>
                      </a:lnTo>
                      <a:lnTo>
                        <a:pt x="348" y="174"/>
                      </a:lnTo>
                      <a:lnTo>
                        <a:pt x="354" y="180"/>
                      </a:lnTo>
                      <a:lnTo>
                        <a:pt x="360" y="186"/>
                      </a:lnTo>
                      <a:lnTo>
                        <a:pt x="366" y="192"/>
                      </a:lnTo>
                      <a:lnTo>
                        <a:pt x="372" y="198"/>
                      </a:lnTo>
                      <a:lnTo>
                        <a:pt x="378" y="204"/>
                      </a:lnTo>
                      <a:lnTo>
                        <a:pt x="384" y="210"/>
                      </a:lnTo>
                      <a:lnTo>
                        <a:pt x="390" y="216"/>
                      </a:lnTo>
                      <a:lnTo>
                        <a:pt x="396" y="222"/>
                      </a:lnTo>
                      <a:lnTo>
                        <a:pt x="402" y="228"/>
                      </a:lnTo>
                      <a:lnTo>
                        <a:pt x="408" y="234"/>
                      </a:lnTo>
                      <a:lnTo>
                        <a:pt x="414" y="240"/>
                      </a:lnTo>
                      <a:lnTo>
                        <a:pt x="420" y="246"/>
                      </a:lnTo>
                      <a:lnTo>
                        <a:pt x="426" y="246"/>
                      </a:lnTo>
                      <a:lnTo>
                        <a:pt x="432" y="252"/>
                      </a:lnTo>
                      <a:lnTo>
                        <a:pt x="438" y="252"/>
                      </a:lnTo>
                      <a:lnTo>
                        <a:pt x="444" y="252"/>
                      </a:lnTo>
                      <a:lnTo>
                        <a:pt x="450" y="258"/>
                      </a:lnTo>
                      <a:lnTo>
                        <a:pt x="456" y="258"/>
                      </a:lnTo>
                      <a:lnTo>
                        <a:pt x="462" y="258"/>
                      </a:lnTo>
                      <a:lnTo>
                        <a:pt x="468" y="258"/>
                      </a:lnTo>
                      <a:lnTo>
                        <a:pt x="474" y="258"/>
                      </a:lnTo>
                      <a:lnTo>
                        <a:pt x="480" y="258"/>
                      </a:lnTo>
                      <a:lnTo>
                        <a:pt x="486" y="258"/>
                      </a:lnTo>
                      <a:lnTo>
                        <a:pt x="492" y="264"/>
                      </a:lnTo>
                      <a:lnTo>
                        <a:pt x="498" y="264"/>
                      </a:lnTo>
                      <a:lnTo>
                        <a:pt x="504" y="270"/>
                      </a:lnTo>
                      <a:lnTo>
                        <a:pt x="510" y="276"/>
                      </a:lnTo>
                      <a:lnTo>
                        <a:pt x="516" y="276"/>
                      </a:lnTo>
                      <a:lnTo>
                        <a:pt x="522" y="282"/>
                      </a:lnTo>
                      <a:lnTo>
                        <a:pt x="528" y="288"/>
                      </a:lnTo>
                      <a:lnTo>
                        <a:pt x="534" y="294"/>
                      </a:lnTo>
                      <a:lnTo>
                        <a:pt x="546" y="306"/>
                      </a:lnTo>
                      <a:lnTo>
                        <a:pt x="546" y="312"/>
                      </a:lnTo>
                      <a:lnTo>
                        <a:pt x="552" y="318"/>
                      </a:lnTo>
                      <a:lnTo>
                        <a:pt x="558" y="324"/>
                      </a:lnTo>
                      <a:lnTo>
                        <a:pt x="564" y="330"/>
                      </a:lnTo>
                      <a:lnTo>
                        <a:pt x="570" y="336"/>
                      </a:lnTo>
                      <a:lnTo>
                        <a:pt x="576" y="342"/>
                      </a:lnTo>
                      <a:lnTo>
                        <a:pt x="582" y="348"/>
                      </a:lnTo>
                      <a:lnTo>
                        <a:pt x="588" y="354"/>
                      </a:lnTo>
                      <a:lnTo>
                        <a:pt x="594" y="360"/>
                      </a:lnTo>
                      <a:lnTo>
                        <a:pt x="600" y="360"/>
                      </a:lnTo>
                      <a:lnTo>
                        <a:pt x="606" y="366"/>
                      </a:lnTo>
                      <a:lnTo>
                        <a:pt x="612" y="366"/>
                      </a:lnTo>
                      <a:lnTo>
                        <a:pt x="618" y="366"/>
                      </a:lnTo>
                      <a:lnTo>
                        <a:pt x="624" y="372"/>
                      </a:lnTo>
                      <a:lnTo>
                        <a:pt x="630" y="372"/>
                      </a:lnTo>
                      <a:lnTo>
                        <a:pt x="636" y="372"/>
                      </a:lnTo>
                      <a:lnTo>
                        <a:pt x="642" y="378"/>
                      </a:lnTo>
                      <a:lnTo>
                        <a:pt x="648" y="378"/>
                      </a:lnTo>
                      <a:lnTo>
                        <a:pt x="654" y="378"/>
                      </a:lnTo>
                      <a:lnTo>
                        <a:pt x="660" y="384"/>
                      </a:lnTo>
                      <a:lnTo>
                        <a:pt x="666" y="390"/>
                      </a:lnTo>
                      <a:lnTo>
                        <a:pt x="672" y="390"/>
                      </a:lnTo>
                      <a:lnTo>
                        <a:pt x="678" y="396"/>
                      </a:lnTo>
                      <a:lnTo>
                        <a:pt x="684" y="402"/>
                      </a:lnTo>
                      <a:lnTo>
                        <a:pt x="690" y="408"/>
                      </a:lnTo>
                      <a:lnTo>
                        <a:pt x="696" y="414"/>
                      </a:lnTo>
                      <a:lnTo>
                        <a:pt x="702" y="420"/>
                      </a:lnTo>
                      <a:lnTo>
                        <a:pt x="708" y="426"/>
                      </a:lnTo>
                    </a:path>
                  </a:pathLst>
                </a:custGeom>
                <a:noFill/>
                <a:ln w="12700">
                  <a:solidFill>
                    <a:srgbClr val="3F3F3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89" name="Freeform 717"/>
                <p:cNvSpPr>
                  <a:spLocks/>
                </p:cNvSpPr>
                <p:nvPr/>
              </p:nvSpPr>
              <p:spPr bwMode="auto">
                <a:xfrm>
                  <a:off x="1740" y="2478"/>
                  <a:ext cx="762" cy="474"/>
                </a:xfrm>
                <a:custGeom>
                  <a:avLst/>
                  <a:gdLst/>
                  <a:ahLst/>
                  <a:cxnLst>
                    <a:cxn ang="0">
                      <a:pos x="12" y="12"/>
                    </a:cxn>
                    <a:cxn ang="0">
                      <a:pos x="30" y="30"/>
                    </a:cxn>
                    <a:cxn ang="0">
                      <a:pos x="48" y="48"/>
                    </a:cxn>
                    <a:cxn ang="0">
                      <a:pos x="66" y="60"/>
                    </a:cxn>
                    <a:cxn ang="0">
                      <a:pos x="84" y="66"/>
                    </a:cxn>
                    <a:cxn ang="0">
                      <a:pos x="102" y="72"/>
                    </a:cxn>
                    <a:cxn ang="0">
                      <a:pos x="120" y="84"/>
                    </a:cxn>
                    <a:cxn ang="0">
                      <a:pos x="138" y="96"/>
                    </a:cxn>
                    <a:cxn ang="0">
                      <a:pos x="156" y="108"/>
                    </a:cxn>
                    <a:cxn ang="0">
                      <a:pos x="174" y="126"/>
                    </a:cxn>
                    <a:cxn ang="0">
                      <a:pos x="192" y="144"/>
                    </a:cxn>
                    <a:cxn ang="0">
                      <a:pos x="210" y="162"/>
                    </a:cxn>
                    <a:cxn ang="0">
                      <a:pos x="228" y="174"/>
                    </a:cxn>
                    <a:cxn ang="0">
                      <a:pos x="246" y="180"/>
                    </a:cxn>
                    <a:cxn ang="0">
                      <a:pos x="264" y="192"/>
                    </a:cxn>
                    <a:cxn ang="0">
                      <a:pos x="282" y="198"/>
                    </a:cxn>
                    <a:cxn ang="0">
                      <a:pos x="300" y="210"/>
                    </a:cxn>
                    <a:cxn ang="0">
                      <a:pos x="318" y="222"/>
                    </a:cxn>
                    <a:cxn ang="0">
                      <a:pos x="336" y="234"/>
                    </a:cxn>
                    <a:cxn ang="0">
                      <a:pos x="354" y="252"/>
                    </a:cxn>
                    <a:cxn ang="0">
                      <a:pos x="372" y="270"/>
                    </a:cxn>
                    <a:cxn ang="0">
                      <a:pos x="390" y="282"/>
                    </a:cxn>
                    <a:cxn ang="0">
                      <a:pos x="408" y="288"/>
                    </a:cxn>
                    <a:cxn ang="0">
                      <a:pos x="426" y="294"/>
                    </a:cxn>
                    <a:cxn ang="0">
                      <a:pos x="444" y="300"/>
                    </a:cxn>
                    <a:cxn ang="0">
                      <a:pos x="462" y="312"/>
                    </a:cxn>
                    <a:cxn ang="0">
                      <a:pos x="480" y="324"/>
                    </a:cxn>
                    <a:cxn ang="0">
                      <a:pos x="498" y="336"/>
                    </a:cxn>
                    <a:cxn ang="0">
                      <a:pos x="516" y="348"/>
                    </a:cxn>
                    <a:cxn ang="0">
                      <a:pos x="534" y="360"/>
                    </a:cxn>
                    <a:cxn ang="0">
                      <a:pos x="552" y="372"/>
                    </a:cxn>
                    <a:cxn ang="0">
                      <a:pos x="570" y="384"/>
                    </a:cxn>
                    <a:cxn ang="0">
                      <a:pos x="588" y="390"/>
                    </a:cxn>
                    <a:cxn ang="0">
                      <a:pos x="606" y="396"/>
                    </a:cxn>
                    <a:cxn ang="0">
                      <a:pos x="624" y="402"/>
                    </a:cxn>
                    <a:cxn ang="0">
                      <a:pos x="642" y="408"/>
                    </a:cxn>
                    <a:cxn ang="0">
                      <a:pos x="660" y="420"/>
                    </a:cxn>
                    <a:cxn ang="0">
                      <a:pos x="678" y="432"/>
                    </a:cxn>
                    <a:cxn ang="0">
                      <a:pos x="696" y="444"/>
                    </a:cxn>
                    <a:cxn ang="0">
                      <a:pos x="714" y="456"/>
                    </a:cxn>
                    <a:cxn ang="0">
                      <a:pos x="732" y="462"/>
                    </a:cxn>
                    <a:cxn ang="0">
                      <a:pos x="750" y="468"/>
                    </a:cxn>
                  </a:cxnLst>
                  <a:rect l="0" t="0" r="r" b="b"/>
                  <a:pathLst>
                    <a:path w="762" h="474">
                      <a:moveTo>
                        <a:pt x="0" y="0"/>
                      </a:moveTo>
                      <a:lnTo>
                        <a:pt x="6" y="6"/>
                      </a:lnTo>
                      <a:lnTo>
                        <a:pt x="12" y="12"/>
                      </a:lnTo>
                      <a:lnTo>
                        <a:pt x="18" y="18"/>
                      </a:lnTo>
                      <a:lnTo>
                        <a:pt x="24" y="24"/>
                      </a:lnTo>
                      <a:lnTo>
                        <a:pt x="30" y="30"/>
                      </a:lnTo>
                      <a:lnTo>
                        <a:pt x="36" y="36"/>
                      </a:lnTo>
                      <a:lnTo>
                        <a:pt x="42" y="42"/>
                      </a:lnTo>
                      <a:lnTo>
                        <a:pt x="48" y="48"/>
                      </a:lnTo>
                      <a:lnTo>
                        <a:pt x="54" y="54"/>
                      </a:lnTo>
                      <a:lnTo>
                        <a:pt x="60" y="54"/>
                      </a:lnTo>
                      <a:lnTo>
                        <a:pt x="66" y="60"/>
                      </a:lnTo>
                      <a:lnTo>
                        <a:pt x="72" y="60"/>
                      </a:lnTo>
                      <a:lnTo>
                        <a:pt x="78" y="66"/>
                      </a:lnTo>
                      <a:lnTo>
                        <a:pt x="84" y="66"/>
                      </a:lnTo>
                      <a:lnTo>
                        <a:pt x="90" y="72"/>
                      </a:lnTo>
                      <a:lnTo>
                        <a:pt x="96" y="72"/>
                      </a:lnTo>
                      <a:lnTo>
                        <a:pt x="102" y="72"/>
                      </a:lnTo>
                      <a:lnTo>
                        <a:pt x="108" y="78"/>
                      </a:lnTo>
                      <a:lnTo>
                        <a:pt x="114" y="78"/>
                      </a:lnTo>
                      <a:lnTo>
                        <a:pt x="120" y="84"/>
                      </a:lnTo>
                      <a:lnTo>
                        <a:pt x="126" y="84"/>
                      </a:lnTo>
                      <a:lnTo>
                        <a:pt x="132" y="90"/>
                      </a:lnTo>
                      <a:lnTo>
                        <a:pt x="138" y="96"/>
                      </a:lnTo>
                      <a:lnTo>
                        <a:pt x="144" y="96"/>
                      </a:lnTo>
                      <a:lnTo>
                        <a:pt x="150" y="102"/>
                      </a:lnTo>
                      <a:lnTo>
                        <a:pt x="156" y="108"/>
                      </a:lnTo>
                      <a:lnTo>
                        <a:pt x="162" y="114"/>
                      </a:lnTo>
                      <a:lnTo>
                        <a:pt x="168" y="120"/>
                      </a:lnTo>
                      <a:lnTo>
                        <a:pt x="174" y="126"/>
                      </a:lnTo>
                      <a:lnTo>
                        <a:pt x="180" y="132"/>
                      </a:lnTo>
                      <a:lnTo>
                        <a:pt x="186" y="138"/>
                      </a:lnTo>
                      <a:lnTo>
                        <a:pt x="192" y="144"/>
                      </a:lnTo>
                      <a:lnTo>
                        <a:pt x="198" y="150"/>
                      </a:lnTo>
                      <a:lnTo>
                        <a:pt x="204" y="156"/>
                      </a:lnTo>
                      <a:lnTo>
                        <a:pt x="210" y="162"/>
                      </a:lnTo>
                      <a:lnTo>
                        <a:pt x="216" y="168"/>
                      </a:lnTo>
                      <a:lnTo>
                        <a:pt x="222" y="168"/>
                      </a:lnTo>
                      <a:lnTo>
                        <a:pt x="228" y="174"/>
                      </a:lnTo>
                      <a:lnTo>
                        <a:pt x="234" y="180"/>
                      </a:lnTo>
                      <a:lnTo>
                        <a:pt x="240" y="180"/>
                      </a:lnTo>
                      <a:lnTo>
                        <a:pt x="246" y="180"/>
                      </a:lnTo>
                      <a:lnTo>
                        <a:pt x="252" y="186"/>
                      </a:lnTo>
                      <a:lnTo>
                        <a:pt x="258" y="186"/>
                      </a:lnTo>
                      <a:lnTo>
                        <a:pt x="264" y="192"/>
                      </a:lnTo>
                      <a:lnTo>
                        <a:pt x="270" y="192"/>
                      </a:lnTo>
                      <a:lnTo>
                        <a:pt x="276" y="192"/>
                      </a:lnTo>
                      <a:lnTo>
                        <a:pt x="282" y="198"/>
                      </a:lnTo>
                      <a:lnTo>
                        <a:pt x="288" y="198"/>
                      </a:lnTo>
                      <a:lnTo>
                        <a:pt x="294" y="204"/>
                      </a:lnTo>
                      <a:lnTo>
                        <a:pt x="300" y="210"/>
                      </a:lnTo>
                      <a:lnTo>
                        <a:pt x="306" y="210"/>
                      </a:lnTo>
                      <a:lnTo>
                        <a:pt x="312" y="216"/>
                      </a:lnTo>
                      <a:lnTo>
                        <a:pt x="318" y="222"/>
                      </a:lnTo>
                      <a:lnTo>
                        <a:pt x="324" y="222"/>
                      </a:lnTo>
                      <a:lnTo>
                        <a:pt x="330" y="228"/>
                      </a:lnTo>
                      <a:lnTo>
                        <a:pt x="336" y="234"/>
                      </a:lnTo>
                      <a:lnTo>
                        <a:pt x="342" y="240"/>
                      </a:lnTo>
                      <a:lnTo>
                        <a:pt x="348" y="246"/>
                      </a:lnTo>
                      <a:lnTo>
                        <a:pt x="354" y="252"/>
                      </a:lnTo>
                      <a:lnTo>
                        <a:pt x="360" y="258"/>
                      </a:lnTo>
                      <a:lnTo>
                        <a:pt x="366" y="264"/>
                      </a:lnTo>
                      <a:lnTo>
                        <a:pt x="372" y="270"/>
                      </a:lnTo>
                      <a:lnTo>
                        <a:pt x="378" y="270"/>
                      </a:lnTo>
                      <a:lnTo>
                        <a:pt x="384" y="276"/>
                      </a:lnTo>
                      <a:lnTo>
                        <a:pt x="390" y="282"/>
                      </a:lnTo>
                      <a:lnTo>
                        <a:pt x="396" y="282"/>
                      </a:lnTo>
                      <a:lnTo>
                        <a:pt x="402" y="288"/>
                      </a:lnTo>
                      <a:lnTo>
                        <a:pt x="408" y="288"/>
                      </a:lnTo>
                      <a:lnTo>
                        <a:pt x="414" y="294"/>
                      </a:lnTo>
                      <a:lnTo>
                        <a:pt x="420" y="294"/>
                      </a:lnTo>
                      <a:lnTo>
                        <a:pt x="426" y="294"/>
                      </a:lnTo>
                      <a:lnTo>
                        <a:pt x="432" y="300"/>
                      </a:lnTo>
                      <a:lnTo>
                        <a:pt x="438" y="300"/>
                      </a:lnTo>
                      <a:lnTo>
                        <a:pt x="444" y="300"/>
                      </a:lnTo>
                      <a:lnTo>
                        <a:pt x="450" y="306"/>
                      </a:lnTo>
                      <a:lnTo>
                        <a:pt x="456" y="306"/>
                      </a:lnTo>
                      <a:lnTo>
                        <a:pt x="462" y="312"/>
                      </a:lnTo>
                      <a:lnTo>
                        <a:pt x="468" y="312"/>
                      </a:lnTo>
                      <a:lnTo>
                        <a:pt x="474" y="318"/>
                      </a:lnTo>
                      <a:lnTo>
                        <a:pt x="480" y="324"/>
                      </a:lnTo>
                      <a:lnTo>
                        <a:pt x="486" y="324"/>
                      </a:lnTo>
                      <a:lnTo>
                        <a:pt x="492" y="330"/>
                      </a:lnTo>
                      <a:lnTo>
                        <a:pt x="498" y="336"/>
                      </a:lnTo>
                      <a:lnTo>
                        <a:pt x="504" y="342"/>
                      </a:lnTo>
                      <a:lnTo>
                        <a:pt x="510" y="342"/>
                      </a:lnTo>
                      <a:lnTo>
                        <a:pt x="516" y="348"/>
                      </a:lnTo>
                      <a:lnTo>
                        <a:pt x="522" y="354"/>
                      </a:lnTo>
                      <a:lnTo>
                        <a:pt x="528" y="360"/>
                      </a:lnTo>
                      <a:lnTo>
                        <a:pt x="534" y="360"/>
                      </a:lnTo>
                      <a:lnTo>
                        <a:pt x="540" y="366"/>
                      </a:lnTo>
                      <a:lnTo>
                        <a:pt x="546" y="372"/>
                      </a:lnTo>
                      <a:lnTo>
                        <a:pt x="552" y="372"/>
                      </a:lnTo>
                      <a:lnTo>
                        <a:pt x="558" y="378"/>
                      </a:lnTo>
                      <a:lnTo>
                        <a:pt x="564" y="384"/>
                      </a:lnTo>
                      <a:lnTo>
                        <a:pt x="570" y="384"/>
                      </a:lnTo>
                      <a:lnTo>
                        <a:pt x="576" y="384"/>
                      </a:lnTo>
                      <a:lnTo>
                        <a:pt x="582" y="390"/>
                      </a:lnTo>
                      <a:lnTo>
                        <a:pt x="588" y="390"/>
                      </a:lnTo>
                      <a:lnTo>
                        <a:pt x="594" y="390"/>
                      </a:lnTo>
                      <a:lnTo>
                        <a:pt x="600" y="396"/>
                      </a:lnTo>
                      <a:lnTo>
                        <a:pt x="606" y="396"/>
                      </a:lnTo>
                      <a:lnTo>
                        <a:pt x="612" y="396"/>
                      </a:lnTo>
                      <a:lnTo>
                        <a:pt x="618" y="402"/>
                      </a:lnTo>
                      <a:lnTo>
                        <a:pt x="624" y="402"/>
                      </a:lnTo>
                      <a:lnTo>
                        <a:pt x="630" y="408"/>
                      </a:lnTo>
                      <a:lnTo>
                        <a:pt x="636" y="408"/>
                      </a:lnTo>
                      <a:lnTo>
                        <a:pt x="642" y="408"/>
                      </a:lnTo>
                      <a:lnTo>
                        <a:pt x="648" y="414"/>
                      </a:lnTo>
                      <a:lnTo>
                        <a:pt x="654" y="420"/>
                      </a:lnTo>
                      <a:lnTo>
                        <a:pt x="660" y="420"/>
                      </a:lnTo>
                      <a:lnTo>
                        <a:pt x="666" y="426"/>
                      </a:lnTo>
                      <a:lnTo>
                        <a:pt x="672" y="432"/>
                      </a:lnTo>
                      <a:lnTo>
                        <a:pt x="678" y="432"/>
                      </a:lnTo>
                      <a:lnTo>
                        <a:pt x="684" y="438"/>
                      </a:lnTo>
                      <a:lnTo>
                        <a:pt x="690" y="444"/>
                      </a:lnTo>
                      <a:lnTo>
                        <a:pt x="696" y="444"/>
                      </a:lnTo>
                      <a:lnTo>
                        <a:pt x="702" y="450"/>
                      </a:lnTo>
                      <a:lnTo>
                        <a:pt x="708" y="450"/>
                      </a:lnTo>
                      <a:lnTo>
                        <a:pt x="714" y="456"/>
                      </a:lnTo>
                      <a:lnTo>
                        <a:pt x="720" y="456"/>
                      </a:lnTo>
                      <a:lnTo>
                        <a:pt x="726" y="462"/>
                      </a:lnTo>
                      <a:lnTo>
                        <a:pt x="732" y="462"/>
                      </a:lnTo>
                      <a:lnTo>
                        <a:pt x="738" y="468"/>
                      </a:lnTo>
                      <a:lnTo>
                        <a:pt x="744" y="468"/>
                      </a:lnTo>
                      <a:lnTo>
                        <a:pt x="750" y="468"/>
                      </a:lnTo>
                      <a:lnTo>
                        <a:pt x="756" y="468"/>
                      </a:lnTo>
                      <a:lnTo>
                        <a:pt x="762" y="474"/>
                      </a:lnTo>
                    </a:path>
                  </a:pathLst>
                </a:custGeom>
                <a:noFill/>
                <a:ln w="12700">
                  <a:solidFill>
                    <a:srgbClr val="3F3F3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90" name="Freeform 718"/>
                <p:cNvSpPr>
                  <a:spLocks/>
                </p:cNvSpPr>
                <p:nvPr/>
              </p:nvSpPr>
              <p:spPr bwMode="auto">
                <a:xfrm>
                  <a:off x="2502" y="2952"/>
                  <a:ext cx="762" cy="72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6"/>
                    </a:cxn>
                    <a:cxn ang="0">
                      <a:pos x="48" y="12"/>
                    </a:cxn>
                    <a:cxn ang="0">
                      <a:pos x="66" y="18"/>
                    </a:cxn>
                    <a:cxn ang="0">
                      <a:pos x="84" y="30"/>
                    </a:cxn>
                    <a:cxn ang="0">
                      <a:pos x="102" y="36"/>
                    </a:cxn>
                    <a:cxn ang="0">
                      <a:pos x="120" y="42"/>
                    </a:cxn>
                    <a:cxn ang="0">
                      <a:pos x="138" y="48"/>
                    </a:cxn>
                    <a:cxn ang="0">
                      <a:pos x="156" y="48"/>
                    </a:cxn>
                    <a:cxn ang="0">
                      <a:pos x="174" y="54"/>
                    </a:cxn>
                    <a:cxn ang="0">
                      <a:pos x="192" y="54"/>
                    </a:cxn>
                    <a:cxn ang="0">
                      <a:pos x="210" y="54"/>
                    </a:cxn>
                    <a:cxn ang="0">
                      <a:pos x="228" y="54"/>
                    </a:cxn>
                    <a:cxn ang="0">
                      <a:pos x="246" y="60"/>
                    </a:cxn>
                    <a:cxn ang="0">
                      <a:pos x="264" y="66"/>
                    </a:cxn>
                    <a:cxn ang="0">
                      <a:pos x="282" y="72"/>
                    </a:cxn>
                    <a:cxn ang="0">
                      <a:pos x="300" y="72"/>
                    </a:cxn>
                    <a:cxn ang="0">
                      <a:pos x="318" y="72"/>
                    </a:cxn>
                    <a:cxn ang="0">
                      <a:pos x="336" y="66"/>
                    </a:cxn>
                    <a:cxn ang="0">
                      <a:pos x="354" y="66"/>
                    </a:cxn>
                    <a:cxn ang="0">
                      <a:pos x="372" y="66"/>
                    </a:cxn>
                    <a:cxn ang="0">
                      <a:pos x="390" y="66"/>
                    </a:cxn>
                    <a:cxn ang="0">
                      <a:pos x="408" y="66"/>
                    </a:cxn>
                    <a:cxn ang="0">
                      <a:pos x="426" y="66"/>
                    </a:cxn>
                    <a:cxn ang="0">
                      <a:pos x="444" y="66"/>
                    </a:cxn>
                    <a:cxn ang="0">
                      <a:pos x="462" y="66"/>
                    </a:cxn>
                    <a:cxn ang="0">
                      <a:pos x="480" y="66"/>
                    </a:cxn>
                    <a:cxn ang="0">
                      <a:pos x="498" y="66"/>
                    </a:cxn>
                    <a:cxn ang="0">
                      <a:pos x="516" y="66"/>
                    </a:cxn>
                    <a:cxn ang="0">
                      <a:pos x="534" y="66"/>
                    </a:cxn>
                    <a:cxn ang="0">
                      <a:pos x="552" y="66"/>
                    </a:cxn>
                    <a:cxn ang="0">
                      <a:pos x="570" y="66"/>
                    </a:cxn>
                    <a:cxn ang="0">
                      <a:pos x="588" y="66"/>
                    </a:cxn>
                    <a:cxn ang="0">
                      <a:pos x="606" y="66"/>
                    </a:cxn>
                    <a:cxn ang="0">
                      <a:pos x="624" y="60"/>
                    </a:cxn>
                    <a:cxn ang="0">
                      <a:pos x="642" y="60"/>
                    </a:cxn>
                    <a:cxn ang="0">
                      <a:pos x="660" y="60"/>
                    </a:cxn>
                    <a:cxn ang="0">
                      <a:pos x="678" y="60"/>
                    </a:cxn>
                    <a:cxn ang="0">
                      <a:pos x="696" y="60"/>
                    </a:cxn>
                    <a:cxn ang="0">
                      <a:pos x="714" y="60"/>
                    </a:cxn>
                    <a:cxn ang="0">
                      <a:pos x="732" y="60"/>
                    </a:cxn>
                    <a:cxn ang="0">
                      <a:pos x="750" y="60"/>
                    </a:cxn>
                  </a:cxnLst>
                  <a:rect l="0" t="0" r="r" b="b"/>
                  <a:pathLst>
                    <a:path w="762" h="7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6"/>
                      </a:lnTo>
                      <a:lnTo>
                        <a:pt x="30" y="6"/>
                      </a:lnTo>
                      <a:lnTo>
                        <a:pt x="36" y="6"/>
                      </a:lnTo>
                      <a:lnTo>
                        <a:pt x="42" y="12"/>
                      </a:lnTo>
                      <a:lnTo>
                        <a:pt x="48" y="12"/>
                      </a:lnTo>
                      <a:lnTo>
                        <a:pt x="54" y="12"/>
                      </a:lnTo>
                      <a:lnTo>
                        <a:pt x="60" y="18"/>
                      </a:lnTo>
                      <a:lnTo>
                        <a:pt x="66" y="18"/>
                      </a:lnTo>
                      <a:lnTo>
                        <a:pt x="72" y="24"/>
                      </a:lnTo>
                      <a:lnTo>
                        <a:pt x="78" y="24"/>
                      </a:lnTo>
                      <a:lnTo>
                        <a:pt x="84" y="30"/>
                      </a:lnTo>
                      <a:lnTo>
                        <a:pt x="90" y="30"/>
                      </a:lnTo>
                      <a:lnTo>
                        <a:pt x="96" y="36"/>
                      </a:lnTo>
                      <a:lnTo>
                        <a:pt x="102" y="36"/>
                      </a:lnTo>
                      <a:lnTo>
                        <a:pt x="108" y="36"/>
                      </a:lnTo>
                      <a:lnTo>
                        <a:pt x="114" y="42"/>
                      </a:lnTo>
                      <a:lnTo>
                        <a:pt x="120" y="42"/>
                      </a:lnTo>
                      <a:lnTo>
                        <a:pt x="126" y="42"/>
                      </a:lnTo>
                      <a:lnTo>
                        <a:pt x="132" y="48"/>
                      </a:lnTo>
                      <a:lnTo>
                        <a:pt x="138" y="48"/>
                      </a:lnTo>
                      <a:lnTo>
                        <a:pt x="144" y="48"/>
                      </a:lnTo>
                      <a:lnTo>
                        <a:pt x="150" y="48"/>
                      </a:lnTo>
                      <a:lnTo>
                        <a:pt x="156" y="48"/>
                      </a:lnTo>
                      <a:lnTo>
                        <a:pt x="162" y="48"/>
                      </a:lnTo>
                      <a:lnTo>
                        <a:pt x="168" y="54"/>
                      </a:lnTo>
                      <a:lnTo>
                        <a:pt x="174" y="54"/>
                      </a:lnTo>
                      <a:lnTo>
                        <a:pt x="180" y="54"/>
                      </a:lnTo>
                      <a:lnTo>
                        <a:pt x="186" y="54"/>
                      </a:lnTo>
                      <a:lnTo>
                        <a:pt x="192" y="54"/>
                      </a:lnTo>
                      <a:lnTo>
                        <a:pt x="198" y="54"/>
                      </a:lnTo>
                      <a:lnTo>
                        <a:pt x="204" y="54"/>
                      </a:lnTo>
                      <a:lnTo>
                        <a:pt x="210" y="54"/>
                      </a:lnTo>
                      <a:lnTo>
                        <a:pt x="216" y="54"/>
                      </a:lnTo>
                      <a:lnTo>
                        <a:pt x="222" y="54"/>
                      </a:lnTo>
                      <a:lnTo>
                        <a:pt x="228" y="54"/>
                      </a:lnTo>
                      <a:lnTo>
                        <a:pt x="234" y="60"/>
                      </a:lnTo>
                      <a:lnTo>
                        <a:pt x="240" y="60"/>
                      </a:lnTo>
                      <a:lnTo>
                        <a:pt x="246" y="60"/>
                      </a:lnTo>
                      <a:lnTo>
                        <a:pt x="252" y="60"/>
                      </a:lnTo>
                      <a:lnTo>
                        <a:pt x="258" y="66"/>
                      </a:lnTo>
                      <a:lnTo>
                        <a:pt x="264" y="66"/>
                      </a:lnTo>
                      <a:lnTo>
                        <a:pt x="270" y="66"/>
                      </a:lnTo>
                      <a:lnTo>
                        <a:pt x="276" y="66"/>
                      </a:lnTo>
                      <a:lnTo>
                        <a:pt x="282" y="72"/>
                      </a:lnTo>
                      <a:lnTo>
                        <a:pt x="288" y="72"/>
                      </a:lnTo>
                      <a:lnTo>
                        <a:pt x="294" y="72"/>
                      </a:lnTo>
                      <a:lnTo>
                        <a:pt x="300" y="72"/>
                      </a:lnTo>
                      <a:lnTo>
                        <a:pt x="306" y="72"/>
                      </a:lnTo>
                      <a:lnTo>
                        <a:pt x="312" y="72"/>
                      </a:lnTo>
                      <a:lnTo>
                        <a:pt x="318" y="72"/>
                      </a:lnTo>
                      <a:lnTo>
                        <a:pt x="324" y="66"/>
                      </a:lnTo>
                      <a:lnTo>
                        <a:pt x="330" y="66"/>
                      </a:lnTo>
                      <a:lnTo>
                        <a:pt x="336" y="66"/>
                      </a:lnTo>
                      <a:lnTo>
                        <a:pt x="342" y="66"/>
                      </a:lnTo>
                      <a:lnTo>
                        <a:pt x="348" y="66"/>
                      </a:lnTo>
                      <a:lnTo>
                        <a:pt x="354" y="66"/>
                      </a:lnTo>
                      <a:lnTo>
                        <a:pt x="360" y="66"/>
                      </a:lnTo>
                      <a:lnTo>
                        <a:pt x="366" y="66"/>
                      </a:lnTo>
                      <a:lnTo>
                        <a:pt x="372" y="66"/>
                      </a:lnTo>
                      <a:lnTo>
                        <a:pt x="378" y="66"/>
                      </a:lnTo>
                      <a:lnTo>
                        <a:pt x="384" y="66"/>
                      </a:lnTo>
                      <a:lnTo>
                        <a:pt x="390" y="66"/>
                      </a:lnTo>
                      <a:lnTo>
                        <a:pt x="396" y="66"/>
                      </a:lnTo>
                      <a:lnTo>
                        <a:pt x="402" y="66"/>
                      </a:lnTo>
                      <a:lnTo>
                        <a:pt x="408" y="66"/>
                      </a:lnTo>
                      <a:lnTo>
                        <a:pt x="414" y="66"/>
                      </a:lnTo>
                      <a:lnTo>
                        <a:pt x="420" y="66"/>
                      </a:lnTo>
                      <a:lnTo>
                        <a:pt x="426" y="66"/>
                      </a:lnTo>
                      <a:lnTo>
                        <a:pt x="432" y="66"/>
                      </a:lnTo>
                      <a:lnTo>
                        <a:pt x="438" y="66"/>
                      </a:lnTo>
                      <a:lnTo>
                        <a:pt x="444" y="66"/>
                      </a:lnTo>
                      <a:lnTo>
                        <a:pt x="450" y="66"/>
                      </a:lnTo>
                      <a:lnTo>
                        <a:pt x="456" y="66"/>
                      </a:lnTo>
                      <a:lnTo>
                        <a:pt x="462" y="66"/>
                      </a:lnTo>
                      <a:lnTo>
                        <a:pt x="468" y="66"/>
                      </a:lnTo>
                      <a:lnTo>
                        <a:pt x="474" y="66"/>
                      </a:lnTo>
                      <a:lnTo>
                        <a:pt x="480" y="66"/>
                      </a:lnTo>
                      <a:lnTo>
                        <a:pt x="486" y="66"/>
                      </a:lnTo>
                      <a:lnTo>
                        <a:pt x="492" y="66"/>
                      </a:lnTo>
                      <a:lnTo>
                        <a:pt x="498" y="66"/>
                      </a:lnTo>
                      <a:lnTo>
                        <a:pt x="504" y="66"/>
                      </a:lnTo>
                      <a:lnTo>
                        <a:pt x="510" y="66"/>
                      </a:lnTo>
                      <a:lnTo>
                        <a:pt x="516" y="66"/>
                      </a:lnTo>
                      <a:lnTo>
                        <a:pt x="522" y="66"/>
                      </a:lnTo>
                      <a:lnTo>
                        <a:pt x="528" y="66"/>
                      </a:lnTo>
                      <a:lnTo>
                        <a:pt x="534" y="66"/>
                      </a:lnTo>
                      <a:lnTo>
                        <a:pt x="540" y="66"/>
                      </a:lnTo>
                      <a:lnTo>
                        <a:pt x="546" y="66"/>
                      </a:lnTo>
                      <a:lnTo>
                        <a:pt x="552" y="66"/>
                      </a:lnTo>
                      <a:lnTo>
                        <a:pt x="558" y="66"/>
                      </a:lnTo>
                      <a:lnTo>
                        <a:pt x="564" y="66"/>
                      </a:lnTo>
                      <a:lnTo>
                        <a:pt x="570" y="66"/>
                      </a:lnTo>
                      <a:lnTo>
                        <a:pt x="576" y="66"/>
                      </a:lnTo>
                      <a:lnTo>
                        <a:pt x="582" y="66"/>
                      </a:lnTo>
                      <a:lnTo>
                        <a:pt x="588" y="66"/>
                      </a:lnTo>
                      <a:lnTo>
                        <a:pt x="594" y="66"/>
                      </a:lnTo>
                      <a:lnTo>
                        <a:pt x="600" y="66"/>
                      </a:lnTo>
                      <a:lnTo>
                        <a:pt x="606" y="66"/>
                      </a:lnTo>
                      <a:lnTo>
                        <a:pt x="612" y="66"/>
                      </a:lnTo>
                      <a:lnTo>
                        <a:pt x="618" y="66"/>
                      </a:lnTo>
                      <a:lnTo>
                        <a:pt x="624" y="60"/>
                      </a:lnTo>
                      <a:lnTo>
                        <a:pt x="630" y="60"/>
                      </a:lnTo>
                      <a:lnTo>
                        <a:pt x="636" y="60"/>
                      </a:lnTo>
                      <a:lnTo>
                        <a:pt x="642" y="60"/>
                      </a:lnTo>
                      <a:lnTo>
                        <a:pt x="648" y="60"/>
                      </a:lnTo>
                      <a:lnTo>
                        <a:pt x="654" y="60"/>
                      </a:lnTo>
                      <a:lnTo>
                        <a:pt x="660" y="60"/>
                      </a:lnTo>
                      <a:lnTo>
                        <a:pt x="666" y="60"/>
                      </a:lnTo>
                      <a:lnTo>
                        <a:pt x="672" y="60"/>
                      </a:lnTo>
                      <a:lnTo>
                        <a:pt x="678" y="60"/>
                      </a:lnTo>
                      <a:lnTo>
                        <a:pt x="684" y="60"/>
                      </a:lnTo>
                      <a:lnTo>
                        <a:pt x="690" y="60"/>
                      </a:lnTo>
                      <a:lnTo>
                        <a:pt x="696" y="60"/>
                      </a:lnTo>
                      <a:lnTo>
                        <a:pt x="702" y="60"/>
                      </a:lnTo>
                      <a:lnTo>
                        <a:pt x="708" y="60"/>
                      </a:lnTo>
                      <a:lnTo>
                        <a:pt x="714" y="60"/>
                      </a:lnTo>
                      <a:lnTo>
                        <a:pt x="720" y="60"/>
                      </a:lnTo>
                      <a:lnTo>
                        <a:pt x="726" y="60"/>
                      </a:lnTo>
                      <a:lnTo>
                        <a:pt x="732" y="60"/>
                      </a:lnTo>
                      <a:lnTo>
                        <a:pt x="738" y="60"/>
                      </a:lnTo>
                      <a:lnTo>
                        <a:pt x="744" y="60"/>
                      </a:lnTo>
                      <a:lnTo>
                        <a:pt x="750" y="60"/>
                      </a:lnTo>
                      <a:lnTo>
                        <a:pt x="756" y="60"/>
                      </a:lnTo>
                      <a:lnTo>
                        <a:pt x="762" y="60"/>
                      </a:lnTo>
                    </a:path>
                  </a:pathLst>
                </a:custGeom>
                <a:noFill/>
                <a:ln w="12700">
                  <a:solidFill>
                    <a:srgbClr val="3F3F3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91" name="Freeform 719"/>
                <p:cNvSpPr>
                  <a:spLocks/>
                </p:cNvSpPr>
                <p:nvPr/>
              </p:nvSpPr>
              <p:spPr bwMode="auto">
                <a:xfrm>
                  <a:off x="3264" y="3012"/>
                  <a:ext cx="468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  <a:cxn ang="0">
                      <a:pos x="462" y="0"/>
                    </a:cxn>
                  </a:cxnLst>
                  <a:rect l="0" t="0" r="r" b="b"/>
                  <a:pathLst>
                    <a:path w="468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</a:path>
                  </a:pathLst>
                </a:custGeom>
                <a:noFill/>
                <a:ln w="12700">
                  <a:solidFill>
                    <a:srgbClr val="3F3F3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92" name="Freeform 720"/>
                <p:cNvSpPr>
                  <a:spLocks/>
                </p:cNvSpPr>
                <p:nvPr/>
              </p:nvSpPr>
              <p:spPr bwMode="auto">
                <a:xfrm>
                  <a:off x="1032" y="2082"/>
                  <a:ext cx="738" cy="444"/>
                </a:xfrm>
                <a:custGeom>
                  <a:avLst/>
                  <a:gdLst/>
                  <a:ahLst/>
                  <a:cxnLst>
                    <a:cxn ang="0">
                      <a:pos x="6" y="30"/>
                    </a:cxn>
                    <a:cxn ang="0">
                      <a:pos x="18" y="48"/>
                    </a:cxn>
                    <a:cxn ang="0">
                      <a:pos x="30" y="60"/>
                    </a:cxn>
                    <a:cxn ang="0">
                      <a:pos x="48" y="90"/>
                    </a:cxn>
                    <a:cxn ang="0">
                      <a:pos x="66" y="90"/>
                    </a:cxn>
                    <a:cxn ang="0">
                      <a:pos x="78" y="108"/>
                    </a:cxn>
                    <a:cxn ang="0">
                      <a:pos x="96" y="102"/>
                    </a:cxn>
                    <a:cxn ang="0">
                      <a:pos x="114" y="90"/>
                    </a:cxn>
                    <a:cxn ang="0">
                      <a:pos x="132" y="78"/>
                    </a:cxn>
                    <a:cxn ang="0">
                      <a:pos x="150" y="84"/>
                    </a:cxn>
                    <a:cxn ang="0">
                      <a:pos x="168" y="84"/>
                    </a:cxn>
                    <a:cxn ang="0">
                      <a:pos x="186" y="90"/>
                    </a:cxn>
                    <a:cxn ang="0">
                      <a:pos x="204" y="102"/>
                    </a:cxn>
                    <a:cxn ang="0">
                      <a:pos x="222" y="126"/>
                    </a:cxn>
                    <a:cxn ang="0">
                      <a:pos x="240" y="144"/>
                    </a:cxn>
                    <a:cxn ang="0">
                      <a:pos x="258" y="150"/>
                    </a:cxn>
                    <a:cxn ang="0">
                      <a:pos x="276" y="156"/>
                    </a:cxn>
                    <a:cxn ang="0">
                      <a:pos x="294" y="150"/>
                    </a:cxn>
                    <a:cxn ang="0">
                      <a:pos x="312" y="144"/>
                    </a:cxn>
                    <a:cxn ang="0">
                      <a:pos x="330" y="150"/>
                    </a:cxn>
                    <a:cxn ang="0">
                      <a:pos x="348" y="162"/>
                    </a:cxn>
                    <a:cxn ang="0">
                      <a:pos x="366" y="180"/>
                    </a:cxn>
                    <a:cxn ang="0">
                      <a:pos x="384" y="198"/>
                    </a:cxn>
                    <a:cxn ang="0">
                      <a:pos x="402" y="216"/>
                    </a:cxn>
                    <a:cxn ang="0">
                      <a:pos x="420" y="234"/>
                    </a:cxn>
                    <a:cxn ang="0">
                      <a:pos x="438" y="240"/>
                    </a:cxn>
                    <a:cxn ang="0">
                      <a:pos x="456" y="246"/>
                    </a:cxn>
                    <a:cxn ang="0">
                      <a:pos x="474" y="246"/>
                    </a:cxn>
                    <a:cxn ang="0">
                      <a:pos x="492" y="246"/>
                    </a:cxn>
                    <a:cxn ang="0">
                      <a:pos x="510" y="258"/>
                    </a:cxn>
                    <a:cxn ang="0">
                      <a:pos x="528" y="276"/>
                    </a:cxn>
                    <a:cxn ang="0">
                      <a:pos x="552" y="300"/>
                    </a:cxn>
                    <a:cxn ang="0">
                      <a:pos x="564" y="318"/>
                    </a:cxn>
                    <a:cxn ang="0">
                      <a:pos x="582" y="336"/>
                    </a:cxn>
                    <a:cxn ang="0">
                      <a:pos x="600" y="348"/>
                    </a:cxn>
                    <a:cxn ang="0">
                      <a:pos x="618" y="354"/>
                    </a:cxn>
                    <a:cxn ang="0">
                      <a:pos x="636" y="360"/>
                    </a:cxn>
                    <a:cxn ang="0">
                      <a:pos x="654" y="366"/>
                    </a:cxn>
                    <a:cxn ang="0">
                      <a:pos x="672" y="378"/>
                    </a:cxn>
                    <a:cxn ang="0">
                      <a:pos x="690" y="396"/>
                    </a:cxn>
                    <a:cxn ang="0">
                      <a:pos x="708" y="414"/>
                    </a:cxn>
                    <a:cxn ang="0">
                      <a:pos x="726" y="432"/>
                    </a:cxn>
                  </a:cxnLst>
                  <a:rect l="0" t="0" r="r" b="b"/>
                  <a:pathLst>
                    <a:path w="738" h="444">
                      <a:moveTo>
                        <a:pt x="0" y="0"/>
                      </a:moveTo>
                      <a:lnTo>
                        <a:pt x="0" y="24"/>
                      </a:lnTo>
                      <a:lnTo>
                        <a:pt x="6" y="30"/>
                      </a:lnTo>
                      <a:lnTo>
                        <a:pt x="12" y="24"/>
                      </a:lnTo>
                      <a:lnTo>
                        <a:pt x="18" y="30"/>
                      </a:lnTo>
                      <a:lnTo>
                        <a:pt x="18" y="48"/>
                      </a:lnTo>
                      <a:lnTo>
                        <a:pt x="30" y="60"/>
                      </a:lnTo>
                      <a:lnTo>
                        <a:pt x="24" y="60"/>
                      </a:lnTo>
                      <a:lnTo>
                        <a:pt x="30" y="60"/>
                      </a:lnTo>
                      <a:lnTo>
                        <a:pt x="42" y="72"/>
                      </a:lnTo>
                      <a:lnTo>
                        <a:pt x="42" y="84"/>
                      </a:lnTo>
                      <a:lnTo>
                        <a:pt x="48" y="90"/>
                      </a:lnTo>
                      <a:lnTo>
                        <a:pt x="54" y="90"/>
                      </a:lnTo>
                      <a:lnTo>
                        <a:pt x="60" y="84"/>
                      </a:lnTo>
                      <a:lnTo>
                        <a:pt x="66" y="90"/>
                      </a:lnTo>
                      <a:lnTo>
                        <a:pt x="72" y="96"/>
                      </a:lnTo>
                      <a:lnTo>
                        <a:pt x="84" y="108"/>
                      </a:lnTo>
                      <a:lnTo>
                        <a:pt x="78" y="108"/>
                      </a:lnTo>
                      <a:lnTo>
                        <a:pt x="84" y="108"/>
                      </a:lnTo>
                      <a:lnTo>
                        <a:pt x="90" y="108"/>
                      </a:lnTo>
                      <a:lnTo>
                        <a:pt x="96" y="102"/>
                      </a:lnTo>
                      <a:lnTo>
                        <a:pt x="102" y="96"/>
                      </a:lnTo>
                      <a:lnTo>
                        <a:pt x="108" y="90"/>
                      </a:lnTo>
                      <a:lnTo>
                        <a:pt x="114" y="90"/>
                      </a:lnTo>
                      <a:lnTo>
                        <a:pt x="120" y="84"/>
                      </a:lnTo>
                      <a:lnTo>
                        <a:pt x="126" y="78"/>
                      </a:lnTo>
                      <a:lnTo>
                        <a:pt x="132" y="78"/>
                      </a:lnTo>
                      <a:lnTo>
                        <a:pt x="138" y="78"/>
                      </a:lnTo>
                      <a:lnTo>
                        <a:pt x="144" y="78"/>
                      </a:lnTo>
                      <a:lnTo>
                        <a:pt x="150" y="84"/>
                      </a:lnTo>
                      <a:lnTo>
                        <a:pt x="156" y="84"/>
                      </a:lnTo>
                      <a:lnTo>
                        <a:pt x="162" y="84"/>
                      </a:lnTo>
                      <a:lnTo>
                        <a:pt x="168" y="84"/>
                      </a:lnTo>
                      <a:lnTo>
                        <a:pt x="174" y="84"/>
                      </a:lnTo>
                      <a:lnTo>
                        <a:pt x="180" y="84"/>
                      </a:lnTo>
                      <a:lnTo>
                        <a:pt x="186" y="90"/>
                      </a:lnTo>
                      <a:lnTo>
                        <a:pt x="192" y="90"/>
                      </a:lnTo>
                      <a:lnTo>
                        <a:pt x="198" y="96"/>
                      </a:lnTo>
                      <a:lnTo>
                        <a:pt x="204" y="102"/>
                      </a:lnTo>
                      <a:lnTo>
                        <a:pt x="210" y="108"/>
                      </a:lnTo>
                      <a:lnTo>
                        <a:pt x="222" y="120"/>
                      </a:lnTo>
                      <a:lnTo>
                        <a:pt x="222" y="126"/>
                      </a:lnTo>
                      <a:lnTo>
                        <a:pt x="228" y="132"/>
                      </a:lnTo>
                      <a:lnTo>
                        <a:pt x="234" y="138"/>
                      </a:lnTo>
                      <a:lnTo>
                        <a:pt x="240" y="144"/>
                      </a:lnTo>
                      <a:lnTo>
                        <a:pt x="246" y="150"/>
                      </a:lnTo>
                      <a:lnTo>
                        <a:pt x="252" y="150"/>
                      </a:lnTo>
                      <a:lnTo>
                        <a:pt x="258" y="150"/>
                      </a:lnTo>
                      <a:lnTo>
                        <a:pt x="264" y="156"/>
                      </a:lnTo>
                      <a:lnTo>
                        <a:pt x="270" y="156"/>
                      </a:lnTo>
                      <a:lnTo>
                        <a:pt x="276" y="156"/>
                      </a:lnTo>
                      <a:lnTo>
                        <a:pt x="282" y="156"/>
                      </a:lnTo>
                      <a:lnTo>
                        <a:pt x="288" y="150"/>
                      </a:lnTo>
                      <a:lnTo>
                        <a:pt x="294" y="150"/>
                      </a:lnTo>
                      <a:lnTo>
                        <a:pt x="300" y="150"/>
                      </a:lnTo>
                      <a:lnTo>
                        <a:pt x="306" y="150"/>
                      </a:lnTo>
                      <a:lnTo>
                        <a:pt x="312" y="144"/>
                      </a:lnTo>
                      <a:lnTo>
                        <a:pt x="318" y="144"/>
                      </a:lnTo>
                      <a:lnTo>
                        <a:pt x="324" y="150"/>
                      </a:lnTo>
                      <a:lnTo>
                        <a:pt x="330" y="150"/>
                      </a:lnTo>
                      <a:lnTo>
                        <a:pt x="336" y="150"/>
                      </a:lnTo>
                      <a:lnTo>
                        <a:pt x="342" y="156"/>
                      </a:lnTo>
                      <a:lnTo>
                        <a:pt x="348" y="162"/>
                      </a:lnTo>
                      <a:lnTo>
                        <a:pt x="354" y="168"/>
                      </a:lnTo>
                      <a:lnTo>
                        <a:pt x="360" y="174"/>
                      </a:lnTo>
                      <a:lnTo>
                        <a:pt x="366" y="180"/>
                      </a:lnTo>
                      <a:lnTo>
                        <a:pt x="372" y="186"/>
                      </a:lnTo>
                      <a:lnTo>
                        <a:pt x="378" y="192"/>
                      </a:lnTo>
                      <a:lnTo>
                        <a:pt x="384" y="198"/>
                      </a:lnTo>
                      <a:lnTo>
                        <a:pt x="390" y="204"/>
                      </a:lnTo>
                      <a:lnTo>
                        <a:pt x="396" y="210"/>
                      </a:lnTo>
                      <a:lnTo>
                        <a:pt x="402" y="216"/>
                      </a:lnTo>
                      <a:lnTo>
                        <a:pt x="408" y="222"/>
                      </a:lnTo>
                      <a:lnTo>
                        <a:pt x="414" y="228"/>
                      </a:lnTo>
                      <a:lnTo>
                        <a:pt x="420" y="234"/>
                      </a:lnTo>
                      <a:lnTo>
                        <a:pt x="426" y="234"/>
                      </a:lnTo>
                      <a:lnTo>
                        <a:pt x="432" y="240"/>
                      </a:lnTo>
                      <a:lnTo>
                        <a:pt x="438" y="240"/>
                      </a:lnTo>
                      <a:lnTo>
                        <a:pt x="444" y="240"/>
                      </a:lnTo>
                      <a:lnTo>
                        <a:pt x="450" y="246"/>
                      </a:lnTo>
                      <a:lnTo>
                        <a:pt x="456" y="246"/>
                      </a:lnTo>
                      <a:lnTo>
                        <a:pt x="462" y="246"/>
                      </a:lnTo>
                      <a:lnTo>
                        <a:pt x="468" y="246"/>
                      </a:lnTo>
                      <a:lnTo>
                        <a:pt x="474" y="246"/>
                      </a:lnTo>
                      <a:lnTo>
                        <a:pt x="480" y="246"/>
                      </a:lnTo>
                      <a:lnTo>
                        <a:pt x="486" y="246"/>
                      </a:lnTo>
                      <a:lnTo>
                        <a:pt x="492" y="246"/>
                      </a:lnTo>
                      <a:lnTo>
                        <a:pt x="498" y="252"/>
                      </a:lnTo>
                      <a:lnTo>
                        <a:pt x="504" y="252"/>
                      </a:lnTo>
                      <a:lnTo>
                        <a:pt x="510" y="258"/>
                      </a:lnTo>
                      <a:lnTo>
                        <a:pt x="516" y="264"/>
                      </a:lnTo>
                      <a:lnTo>
                        <a:pt x="522" y="270"/>
                      </a:lnTo>
                      <a:lnTo>
                        <a:pt x="528" y="276"/>
                      </a:lnTo>
                      <a:lnTo>
                        <a:pt x="534" y="282"/>
                      </a:lnTo>
                      <a:lnTo>
                        <a:pt x="540" y="288"/>
                      </a:lnTo>
                      <a:lnTo>
                        <a:pt x="552" y="300"/>
                      </a:lnTo>
                      <a:lnTo>
                        <a:pt x="552" y="306"/>
                      </a:lnTo>
                      <a:lnTo>
                        <a:pt x="558" y="312"/>
                      </a:lnTo>
                      <a:lnTo>
                        <a:pt x="564" y="318"/>
                      </a:lnTo>
                      <a:lnTo>
                        <a:pt x="570" y="324"/>
                      </a:lnTo>
                      <a:lnTo>
                        <a:pt x="576" y="330"/>
                      </a:lnTo>
                      <a:lnTo>
                        <a:pt x="582" y="336"/>
                      </a:lnTo>
                      <a:lnTo>
                        <a:pt x="588" y="342"/>
                      </a:lnTo>
                      <a:lnTo>
                        <a:pt x="594" y="348"/>
                      </a:lnTo>
                      <a:lnTo>
                        <a:pt x="600" y="348"/>
                      </a:lnTo>
                      <a:lnTo>
                        <a:pt x="606" y="354"/>
                      </a:lnTo>
                      <a:lnTo>
                        <a:pt x="612" y="354"/>
                      </a:lnTo>
                      <a:lnTo>
                        <a:pt x="618" y="354"/>
                      </a:lnTo>
                      <a:lnTo>
                        <a:pt x="624" y="360"/>
                      </a:lnTo>
                      <a:lnTo>
                        <a:pt x="630" y="360"/>
                      </a:lnTo>
                      <a:lnTo>
                        <a:pt x="636" y="360"/>
                      </a:lnTo>
                      <a:lnTo>
                        <a:pt x="642" y="360"/>
                      </a:lnTo>
                      <a:lnTo>
                        <a:pt x="648" y="366"/>
                      </a:lnTo>
                      <a:lnTo>
                        <a:pt x="654" y="366"/>
                      </a:lnTo>
                      <a:lnTo>
                        <a:pt x="660" y="372"/>
                      </a:lnTo>
                      <a:lnTo>
                        <a:pt x="666" y="372"/>
                      </a:lnTo>
                      <a:lnTo>
                        <a:pt x="672" y="378"/>
                      </a:lnTo>
                      <a:lnTo>
                        <a:pt x="678" y="384"/>
                      </a:lnTo>
                      <a:lnTo>
                        <a:pt x="684" y="390"/>
                      </a:lnTo>
                      <a:lnTo>
                        <a:pt x="690" y="396"/>
                      </a:lnTo>
                      <a:lnTo>
                        <a:pt x="696" y="396"/>
                      </a:lnTo>
                      <a:lnTo>
                        <a:pt x="708" y="408"/>
                      </a:lnTo>
                      <a:lnTo>
                        <a:pt x="708" y="414"/>
                      </a:lnTo>
                      <a:lnTo>
                        <a:pt x="714" y="420"/>
                      </a:lnTo>
                      <a:lnTo>
                        <a:pt x="720" y="426"/>
                      </a:lnTo>
                      <a:lnTo>
                        <a:pt x="726" y="432"/>
                      </a:lnTo>
                      <a:lnTo>
                        <a:pt x="732" y="438"/>
                      </a:lnTo>
                      <a:lnTo>
                        <a:pt x="738" y="444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93" name="Freeform 721"/>
                <p:cNvSpPr>
                  <a:spLocks/>
                </p:cNvSpPr>
                <p:nvPr/>
              </p:nvSpPr>
              <p:spPr bwMode="auto">
                <a:xfrm>
                  <a:off x="1770" y="2526"/>
                  <a:ext cx="762" cy="450"/>
                </a:xfrm>
                <a:custGeom>
                  <a:avLst/>
                  <a:gdLst/>
                  <a:ahLst/>
                  <a:cxnLst>
                    <a:cxn ang="0">
                      <a:pos x="12" y="12"/>
                    </a:cxn>
                    <a:cxn ang="0">
                      <a:pos x="30" y="24"/>
                    </a:cxn>
                    <a:cxn ang="0">
                      <a:pos x="48" y="36"/>
                    </a:cxn>
                    <a:cxn ang="0">
                      <a:pos x="66" y="42"/>
                    </a:cxn>
                    <a:cxn ang="0">
                      <a:pos x="84" y="48"/>
                    </a:cxn>
                    <a:cxn ang="0">
                      <a:pos x="102" y="60"/>
                    </a:cxn>
                    <a:cxn ang="0">
                      <a:pos x="120" y="72"/>
                    </a:cxn>
                    <a:cxn ang="0">
                      <a:pos x="138" y="90"/>
                    </a:cxn>
                    <a:cxn ang="0">
                      <a:pos x="156" y="108"/>
                    </a:cxn>
                    <a:cxn ang="0">
                      <a:pos x="174" y="126"/>
                    </a:cxn>
                    <a:cxn ang="0">
                      <a:pos x="192" y="138"/>
                    </a:cxn>
                    <a:cxn ang="0">
                      <a:pos x="210" y="150"/>
                    </a:cxn>
                    <a:cxn ang="0">
                      <a:pos x="228" y="156"/>
                    </a:cxn>
                    <a:cxn ang="0">
                      <a:pos x="246" y="162"/>
                    </a:cxn>
                    <a:cxn ang="0">
                      <a:pos x="264" y="174"/>
                    </a:cxn>
                    <a:cxn ang="0">
                      <a:pos x="282" y="186"/>
                    </a:cxn>
                    <a:cxn ang="0">
                      <a:pos x="300" y="198"/>
                    </a:cxn>
                    <a:cxn ang="0">
                      <a:pos x="318" y="216"/>
                    </a:cxn>
                    <a:cxn ang="0">
                      <a:pos x="336" y="234"/>
                    </a:cxn>
                    <a:cxn ang="0">
                      <a:pos x="354" y="246"/>
                    </a:cxn>
                    <a:cxn ang="0">
                      <a:pos x="372" y="258"/>
                    </a:cxn>
                    <a:cxn ang="0">
                      <a:pos x="390" y="264"/>
                    </a:cxn>
                    <a:cxn ang="0">
                      <a:pos x="408" y="270"/>
                    </a:cxn>
                    <a:cxn ang="0">
                      <a:pos x="426" y="276"/>
                    </a:cxn>
                    <a:cxn ang="0">
                      <a:pos x="444" y="288"/>
                    </a:cxn>
                    <a:cxn ang="0">
                      <a:pos x="462" y="300"/>
                    </a:cxn>
                    <a:cxn ang="0">
                      <a:pos x="480" y="312"/>
                    </a:cxn>
                    <a:cxn ang="0">
                      <a:pos x="498" y="330"/>
                    </a:cxn>
                    <a:cxn ang="0">
                      <a:pos x="516" y="342"/>
                    </a:cxn>
                    <a:cxn ang="0">
                      <a:pos x="534" y="354"/>
                    </a:cxn>
                    <a:cxn ang="0">
                      <a:pos x="552" y="360"/>
                    </a:cxn>
                    <a:cxn ang="0">
                      <a:pos x="570" y="366"/>
                    </a:cxn>
                    <a:cxn ang="0">
                      <a:pos x="588" y="372"/>
                    </a:cxn>
                    <a:cxn ang="0">
                      <a:pos x="606" y="378"/>
                    </a:cxn>
                    <a:cxn ang="0">
                      <a:pos x="624" y="390"/>
                    </a:cxn>
                    <a:cxn ang="0">
                      <a:pos x="642" y="402"/>
                    </a:cxn>
                    <a:cxn ang="0">
                      <a:pos x="660" y="414"/>
                    </a:cxn>
                    <a:cxn ang="0">
                      <a:pos x="678" y="420"/>
                    </a:cxn>
                    <a:cxn ang="0">
                      <a:pos x="696" y="432"/>
                    </a:cxn>
                    <a:cxn ang="0">
                      <a:pos x="714" y="438"/>
                    </a:cxn>
                    <a:cxn ang="0">
                      <a:pos x="732" y="444"/>
                    </a:cxn>
                    <a:cxn ang="0">
                      <a:pos x="750" y="444"/>
                    </a:cxn>
                  </a:cxnLst>
                  <a:rect l="0" t="0" r="r" b="b"/>
                  <a:pathLst>
                    <a:path w="762" h="450">
                      <a:moveTo>
                        <a:pt x="0" y="0"/>
                      </a:moveTo>
                      <a:lnTo>
                        <a:pt x="6" y="6"/>
                      </a:lnTo>
                      <a:lnTo>
                        <a:pt x="12" y="12"/>
                      </a:lnTo>
                      <a:lnTo>
                        <a:pt x="18" y="18"/>
                      </a:lnTo>
                      <a:lnTo>
                        <a:pt x="24" y="24"/>
                      </a:lnTo>
                      <a:lnTo>
                        <a:pt x="30" y="24"/>
                      </a:lnTo>
                      <a:lnTo>
                        <a:pt x="36" y="30"/>
                      </a:lnTo>
                      <a:lnTo>
                        <a:pt x="42" y="30"/>
                      </a:lnTo>
                      <a:lnTo>
                        <a:pt x="48" y="36"/>
                      </a:lnTo>
                      <a:lnTo>
                        <a:pt x="54" y="36"/>
                      </a:lnTo>
                      <a:lnTo>
                        <a:pt x="60" y="36"/>
                      </a:lnTo>
                      <a:lnTo>
                        <a:pt x="66" y="42"/>
                      </a:lnTo>
                      <a:lnTo>
                        <a:pt x="72" y="42"/>
                      </a:lnTo>
                      <a:lnTo>
                        <a:pt x="78" y="42"/>
                      </a:lnTo>
                      <a:lnTo>
                        <a:pt x="84" y="48"/>
                      </a:lnTo>
                      <a:lnTo>
                        <a:pt x="90" y="48"/>
                      </a:lnTo>
                      <a:lnTo>
                        <a:pt x="96" y="54"/>
                      </a:lnTo>
                      <a:lnTo>
                        <a:pt x="102" y="60"/>
                      </a:lnTo>
                      <a:lnTo>
                        <a:pt x="108" y="60"/>
                      </a:lnTo>
                      <a:lnTo>
                        <a:pt x="114" y="66"/>
                      </a:lnTo>
                      <a:lnTo>
                        <a:pt x="120" y="72"/>
                      </a:lnTo>
                      <a:lnTo>
                        <a:pt x="126" y="78"/>
                      </a:lnTo>
                      <a:lnTo>
                        <a:pt x="132" y="84"/>
                      </a:lnTo>
                      <a:lnTo>
                        <a:pt x="138" y="90"/>
                      </a:lnTo>
                      <a:lnTo>
                        <a:pt x="144" y="96"/>
                      </a:lnTo>
                      <a:lnTo>
                        <a:pt x="150" y="102"/>
                      </a:lnTo>
                      <a:lnTo>
                        <a:pt x="156" y="108"/>
                      </a:lnTo>
                      <a:lnTo>
                        <a:pt x="162" y="114"/>
                      </a:lnTo>
                      <a:lnTo>
                        <a:pt x="168" y="120"/>
                      </a:lnTo>
                      <a:lnTo>
                        <a:pt x="174" y="126"/>
                      </a:lnTo>
                      <a:lnTo>
                        <a:pt x="180" y="132"/>
                      </a:lnTo>
                      <a:lnTo>
                        <a:pt x="186" y="138"/>
                      </a:lnTo>
                      <a:lnTo>
                        <a:pt x="192" y="138"/>
                      </a:lnTo>
                      <a:lnTo>
                        <a:pt x="198" y="144"/>
                      </a:lnTo>
                      <a:lnTo>
                        <a:pt x="204" y="150"/>
                      </a:lnTo>
                      <a:lnTo>
                        <a:pt x="210" y="150"/>
                      </a:lnTo>
                      <a:lnTo>
                        <a:pt x="216" y="156"/>
                      </a:lnTo>
                      <a:lnTo>
                        <a:pt x="222" y="156"/>
                      </a:lnTo>
                      <a:lnTo>
                        <a:pt x="228" y="156"/>
                      </a:lnTo>
                      <a:lnTo>
                        <a:pt x="234" y="162"/>
                      </a:lnTo>
                      <a:lnTo>
                        <a:pt x="240" y="162"/>
                      </a:lnTo>
                      <a:lnTo>
                        <a:pt x="246" y="162"/>
                      </a:lnTo>
                      <a:lnTo>
                        <a:pt x="252" y="168"/>
                      </a:lnTo>
                      <a:lnTo>
                        <a:pt x="258" y="168"/>
                      </a:lnTo>
                      <a:lnTo>
                        <a:pt x="264" y="174"/>
                      </a:lnTo>
                      <a:lnTo>
                        <a:pt x="270" y="174"/>
                      </a:lnTo>
                      <a:lnTo>
                        <a:pt x="276" y="180"/>
                      </a:lnTo>
                      <a:lnTo>
                        <a:pt x="282" y="186"/>
                      </a:lnTo>
                      <a:lnTo>
                        <a:pt x="288" y="192"/>
                      </a:lnTo>
                      <a:lnTo>
                        <a:pt x="294" y="192"/>
                      </a:lnTo>
                      <a:lnTo>
                        <a:pt x="300" y="198"/>
                      </a:lnTo>
                      <a:lnTo>
                        <a:pt x="306" y="204"/>
                      </a:lnTo>
                      <a:lnTo>
                        <a:pt x="312" y="210"/>
                      </a:lnTo>
                      <a:lnTo>
                        <a:pt x="318" y="216"/>
                      </a:lnTo>
                      <a:lnTo>
                        <a:pt x="324" y="222"/>
                      </a:lnTo>
                      <a:lnTo>
                        <a:pt x="330" y="228"/>
                      </a:lnTo>
                      <a:lnTo>
                        <a:pt x="336" y="234"/>
                      </a:lnTo>
                      <a:lnTo>
                        <a:pt x="342" y="240"/>
                      </a:lnTo>
                      <a:lnTo>
                        <a:pt x="348" y="240"/>
                      </a:lnTo>
                      <a:lnTo>
                        <a:pt x="354" y="246"/>
                      </a:lnTo>
                      <a:lnTo>
                        <a:pt x="360" y="252"/>
                      </a:lnTo>
                      <a:lnTo>
                        <a:pt x="366" y="252"/>
                      </a:lnTo>
                      <a:lnTo>
                        <a:pt x="372" y="258"/>
                      </a:lnTo>
                      <a:lnTo>
                        <a:pt x="378" y="258"/>
                      </a:lnTo>
                      <a:lnTo>
                        <a:pt x="384" y="264"/>
                      </a:lnTo>
                      <a:lnTo>
                        <a:pt x="390" y="264"/>
                      </a:lnTo>
                      <a:lnTo>
                        <a:pt x="396" y="264"/>
                      </a:lnTo>
                      <a:lnTo>
                        <a:pt x="402" y="270"/>
                      </a:lnTo>
                      <a:lnTo>
                        <a:pt x="408" y="270"/>
                      </a:lnTo>
                      <a:lnTo>
                        <a:pt x="414" y="270"/>
                      </a:lnTo>
                      <a:lnTo>
                        <a:pt x="420" y="276"/>
                      </a:lnTo>
                      <a:lnTo>
                        <a:pt x="426" y="276"/>
                      </a:lnTo>
                      <a:lnTo>
                        <a:pt x="432" y="282"/>
                      </a:lnTo>
                      <a:lnTo>
                        <a:pt x="438" y="282"/>
                      </a:lnTo>
                      <a:lnTo>
                        <a:pt x="444" y="288"/>
                      </a:lnTo>
                      <a:lnTo>
                        <a:pt x="450" y="288"/>
                      </a:lnTo>
                      <a:lnTo>
                        <a:pt x="456" y="294"/>
                      </a:lnTo>
                      <a:lnTo>
                        <a:pt x="462" y="300"/>
                      </a:lnTo>
                      <a:lnTo>
                        <a:pt x="468" y="306"/>
                      </a:lnTo>
                      <a:lnTo>
                        <a:pt x="474" y="312"/>
                      </a:lnTo>
                      <a:lnTo>
                        <a:pt x="480" y="312"/>
                      </a:lnTo>
                      <a:lnTo>
                        <a:pt x="486" y="318"/>
                      </a:lnTo>
                      <a:lnTo>
                        <a:pt x="492" y="324"/>
                      </a:lnTo>
                      <a:lnTo>
                        <a:pt x="498" y="330"/>
                      </a:lnTo>
                      <a:lnTo>
                        <a:pt x="504" y="336"/>
                      </a:lnTo>
                      <a:lnTo>
                        <a:pt x="510" y="336"/>
                      </a:lnTo>
                      <a:lnTo>
                        <a:pt x="516" y="342"/>
                      </a:lnTo>
                      <a:lnTo>
                        <a:pt x="522" y="348"/>
                      </a:lnTo>
                      <a:lnTo>
                        <a:pt x="528" y="348"/>
                      </a:lnTo>
                      <a:lnTo>
                        <a:pt x="534" y="354"/>
                      </a:lnTo>
                      <a:lnTo>
                        <a:pt x="540" y="354"/>
                      </a:lnTo>
                      <a:lnTo>
                        <a:pt x="546" y="360"/>
                      </a:lnTo>
                      <a:lnTo>
                        <a:pt x="552" y="360"/>
                      </a:lnTo>
                      <a:lnTo>
                        <a:pt x="558" y="360"/>
                      </a:lnTo>
                      <a:lnTo>
                        <a:pt x="564" y="366"/>
                      </a:lnTo>
                      <a:lnTo>
                        <a:pt x="570" y="366"/>
                      </a:lnTo>
                      <a:lnTo>
                        <a:pt x="576" y="366"/>
                      </a:lnTo>
                      <a:lnTo>
                        <a:pt x="582" y="366"/>
                      </a:lnTo>
                      <a:lnTo>
                        <a:pt x="588" y="372"/>
                      </a:lnTo>
                      <a:lnTo>
                        <a:pt x="594" y="372"/>
                      </a:lnTo>
                      <a:lnTo>
                        <a:pt x="600" y="378"/>
                      </a:lnTo>
                      <a:lnTo>
                        <a:pt x="606" y="378"/>
                      </a:lnTo>
                      <a:lnTo>
                        <a:pt x="612" y="378"/>
                      </a:lnTo>
                      <a:lnTo>
                        <a:pt x="618" y="384"/>
                      </a:lnTo>
                      <a:lnTo>
                        <a:pt x="624" y="390"/>
                      </a:lnTo>
                      <a:lnTo>
                        <a:pt x="630" y="390"/>
                      </a:lnTo>
                      <a:lnTo>
                        <a:pt x="636" y="396"/>
                      </a:lnTo>
                      <a:lnTo>
                        <a:pt x="642" y="402"/>
                      </a:lnTo>
                      <a:lnTo>
                        <a:pt x="648" y="402"/>
                      </a:lnTo>
                      <a:lnTo>
                        <a:pt x="654" y="408"/>
                      </a:lnTo>
                      <a:lnTo>
                        <a:pt x="660" y="414"/>
                      </a:lnTo>
                      <a:lnTo>
                        <a:pt x="666" y="414"/>
                      </a:lnTo>
                      <a:lnTo>
                        <a:pt x="672" y="420"/>
                      </a:lnTo>
                      <a:lnTo>
                        <a:pt x="678" y="420"/>
                      </a:lnTo>
                      <a:lnTo>
                        <a:pt x="684" y="426"/>
                      </a:lnTo>
                      <a:lnTo>
                        <a:pt x="690" y="432"/>
                      </a:lnTo>
                      <a:lnTo>
                        <a:pt x="696" y="432"/>
                      </a:lnTo>
                      <a:lnTo>
                        <a:pt x="702" y="432"/>
                      </a:lnTo>
                      <a:lnTo>
                        <a:pt x="708" y="438"/>
                      </a:lnTo>
                      <a:lnTo>
                        <a:pt x="714" y="438"/>
                      </a:lnTo>
                      <a:lnTo>
                        <a:pt x="720" y="438"/>
                      </a:lnTo>
                      <a:lnTo>
                        <a:pt x="726" y="444"/>
                      </a:lnTo>
                      <a:lnTo>
                        <a:pt x="732" y="444"/>
                      </a:lnTo>
                      <a:lnTo>
                        <a:pt x="738" y="444"/>
                      </a:lnTo>
                      <a:lnTo>
                        <a:pt x="744" y="444"/>
                      </a:lnTo>
                      <a:lnTo>
                        <a:pt x="750" y="444"/>
                      </a:lnTo>
                      <a:lnTo>
                        <a:pt x="756" y="450"/>
                      </a:lnTo>
                      <a:lnTo>
                        <a:pt x="762" y="450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94" name="Freeform 722"/>
                <p:cNvSpPr>
                  <a:spLocks/>
                </p:cNvSpPr>
                <p:nvPr/>
              </p:nvSpPr>
              <p:spPr bwMode="auto">
                <a:xfrm>
                  <a:off x="2532" y="2976"/>
                  <a:ext cx="762" cy="72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30" y="12"/>
                    </a:cxn>
                    <a:cxn ang="0">
                      <a:pos x="48" y="18"/>
                    </a:cxn>
                    <a:cxn ang="0">
                      <a:pos x="66" y="30"/>
                    </a:cxn>
                    <a:cxn ang="0">
                      <a:pos x="84" y="36"/>
                    </a:cxn>
                    <a:cxn ang="0">
                      <a:pos x="102" y="42"/>
                    </a:cxn>
                    <a:cxn ang="0">
                      <a:pos x="120" y="42"/>
                    </a:cxn>
                    <a:cxn ang="0">
                      <a:pos x="138" y="48"/>
                    </a:cxn>
                    <a:cxn ang="0">
                      <a:pos x="156" y="48"/>
                    </a:cxn>
                    <a:cxn ang="0">
                      <a:pos x="174" y="48"/>
                    </a:cxn>
                    <a:cxn ang="0">
                      <a:pos x="192" y="48"/>
                    </a:cxn>
                    <a:cxn ang="0">
                      <a:pos x="210" y="54"/>
                    </a:cxn>
                    <a:cxn ang="0">
                      <a:pos x="228" y="60"/>
                    </a:cxn>
                    <a:cxn ang="0">
                      <a:pos x="246" y="66"/>
                    </a:cxn>
                    <a:cxn ang="0">
                      <a:pos x="264" y="72"/>
                    </a:cxn>
                    <a:cxn ang="0">
                      <a:pos x="282" y="72"/>
                    </a:cxn>
                    <a:cxn ang="0">
                      <a:pos x="300" y="72"/>
                    </a:cxn>
                    <a:cxn ang="0">
                      <a:pos x="318" y="66"/>
                    </a:cxn>
                    <a:cxn ang="0">
                      <a:pos x="336" y="66"/>
                    </a:cxn>
                    <a:cxn ang="0">
                      <a:pos x="354" y="66"/>
                    </a:cxn>
                    <a:cxn ang="0">
                      <a:pos x="372" y="66"/>
                    </a:cxn>
                    <a:cxn ang="0">
                      <a:pos x="390" y="66"/>
                    </a:cxn>
                    <a:cxn ang="0">
                      <a:pos x="408" y="66"/>
                    </a:cxn>
                    <a:cxn ang="0">
                      <a:pos x="426" y="66"/>
                    </a:cxn>
                    <a:cxn ang="0">
                      <a:pos x="444" y="66"/>
                    </a:cxn>
                    <a:cxn ang="0">
                      <a:pos x="462" y="66"/>
                    </a:cxn>
                    <a:cxn ang="0">
                      <a:pos x="480" y="66"/>
                    </a:cxn>
                    <a:cxn ang="0">
                      <a:pos x="498" y="66"/>
                    </a:cxn>
                    <a:cxn ang="0">
                      <a:pos x="516" y="66"/>
                    </a:cxn>
                    <a:cxn ang="0">
                      <a:pos x="534" y="66"/>
                    </a:cxn>
                    <a:cxn ang="0">
                      <a:pos x="552" y="66"/>
                    </a:cxn>
                    <a:cxn ang="0">
                      <a:pos x="570" y="66"/>
                    </a:cxn>
                    <a:cxn ang="0">
                      <a:pos x="588" y="66"/>
                    </a:cxn>
                    <a:cxn ang="0">
                      <a:pos x="606" y="66"/>
                    </a:cxn>
                    <a:cxn ang="0">
                      <a:pos x="624" y="66"/>
                    </a:cxn>
                    <a:cxn ang="0">
                      <a:pos x="642" y="66"/>
                    </a:cxn>
                    <a:cxn ang="0">
                      <a:pos x="660" y="66"/>
                    </a:cxn>
                    <a:cxn ang="0">
                      <a:pos x="678" y="66"/>
                    </a:cxn>
                    <a:cxn ang="0">
                      <a:pos x="696" y="66"/>
                    </a:cxn>
                    <a:cxn ang="0">
                      <a:pos x="714" y="66"/>
                    </a:cxn>
                    <a:cxn ang="0">
                      <a:pos x="732" y="66"/>
                    </a:cxn>
                    <a:cxn ang="0">
                      <a:pos x="750" y="66"/>
                    </a:cxn>
                  </a:cxnLst>
                  <a:rect l="0" t="0" r="r" b="b"/>
                  <a:pathLst>
                    <a:path w="762" h="7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24" y="6"/>
                      </a:lnTo>
                      <a:lnTo>
                        <a:pt x="30" y="12"/>
                      </a:lnTo>
                      <a:lnTo>
                        <a:pt x="36" y="12"/>
                      </a:lnTo>
                      <a:lnTo>
                        <a:pt x="42" y="18"/>
                      </a:lnTo>
                      <a:lnTo>
                        <a:pt x="48" y="18"/>
                      </a:lnTo>
                      <a:lnTo>
                        <a:pt x="54" y="24"/>
                      </a:lnTo>
                      <a:lnTo>
                        <a:pt x="60" y="24"/>
                      </a:lnTo>
                      <a:lnTo>
                        <a:pt x="66" y="30"/>
                      </a:lnTo>
                      <a:lnTo>
                        <a:pt x="72" y="30"/>
                      </a:lnTo>
                      <a:lnTo>
                        <a:pt x="78" y="36"/>
                      </a:lnTo>
                      <a:lnTo>
                        <a:pt x="84" y="36"/>
                      </a:lnTo>
                      <a:lnTo>
                        <a:pt x="90" y="36"/>
                      </a:lnTo>
                      <a:lnTo>
                        <a:pt x="96" y="42"/>
                      </a:lnTo>
                      <a:lnTo>
                        <a:pt x="102" y="42"/>
                      </a:lnTo>
                      <a:lnTo>
                        <a:pt x="108" y="42"/>
                      </a:lnTo>
                      <a:lnTo>
                        <a:pt x="114" y="42"/>
                      </a:lnTo>
                      <a:lnTo>
                        <a:pt x="120" y="42"/>
                      </a:lnTo>
                      <a:lnTo>
                        <a:pt x="126" y="48"/>
                      </a:lnTo>
                      <a:lnTo>
                        <a:pt x="132" y="48"/>
                      </a:lnTo>
                      <a:lnTo>
                        <a:pt x="138" y="48"/>
                      </a:lnTo>
                      <a:lnTo>
                        <a:pt x="144" y="48"/>
                      </a:lnTo>
                      <a:lnTo>
                        <a:pt x="150" y="48"/>
                      </a:lnTo>
                      <a:lnTo>
                        <a:pt x="156" y="48"/>
                      </a:lnTo>
                      <a:lnTo>
                        <a:pt x="162" y="48"/>
                      </a:lnTo>
                      <a:lnTo>
                        <a:pt x="168" y="48"/>
                      </a:lnTo>
                      <a:lnTo>
                        <a:pt x="174" y="48"/>
                      </a:lnTo>
                      <a:lnTo>
                        <a:pt x="180" y="48"/>
                      </a:lnTo>
                      <a:lnTo>
                        <a:pt x="186" y="48"/>
                      </a:lnTo>
                      <a:lnTo>
                        <a:pt x="192" y="48"/>
                      </a:lnTo>
                      <a:lnTo>
                        <a:pt x="198" y="54"/>
                      </a:lnTo>
                      <a:lnTo>
                        <a:pt x="204" y="54"/>
                      </a:lnTo>
                      <a:lnTo>
                        <a:pt x="210" y="54"/>
                      </a:lnTo>
                      <a:lnTo>
                        <a:pt x="216" y="60"/>
                      </a:lnTo>
                      <a:lnTo>
                        <a:pt x="222" y="60"/>
                      </a:lnTo>
                      <a:lnTo>
                        <a:pt x="228" y="60"/>
                      </a:lnTo>
                      <a:lnTo>
                        <a:pt x="234" y="60"/>
                      </a:lnTo>
                      <a:lnTo>
                        <a:pt x="240" y="66"/>
                      </a:lnTo>
                      <a:lnTo>
                        <a:pt x="246" y="66"/>
                      </a:lnTo>
                      <a:lnTo>
                        <a:pt x="252" y="66"/>
                      </a:lnTo>
                      <a:lnTo>
                        <a:pt x="258" y="66"/>
                      </a:lnTo>
                      <a:lnTo>
                        <a:pt x="264" y="72"/>
                      </a:lnTo>
                      <a:lnTo>
                        <a:pt x="270" y="72"/>
                      </a:lnTo>
                      <a:lnTo>
                        <a:pt x="276" y="72"/>
                      </a:lnTo>
                      <a:lnTo>
                        <a:pt x="282" y="72"/>
                      </a:lnTo>
                      <a:lnTo>
                        <a:pt x="288" y="72"/>
                      </a:lnTo>
                      <a:lnTo>
                        <a:pt x="294" y="72"/>
                      </a:lnTo>
                      <a:lnTo>
                        <a:pt x="300" y="72"/>
                      </a:lnTo>
                      <a:lnTo>
                        <a:pt x="306" y="66"/>
                      </a:lnTo>
                      <a:lnTo>
                        <a:pt x="312" y="66"/>
                      </a:lnTo>
                      <a:lnTo>
                        <a:pt x="318" y="66"/>
                      </a:lnTo>
                      <a:lnTo>
                        <a:pt x="324" y="66"/>
                      </a:lnTo>
                      <a:lnTo>
                        <a:pt x="330" y="66"/>
                      </a:lnTo>
                      <a:lnTo>
                        <a:pt x="336" y="66"/>
                      </a:lnTo>
                      <a:lnTo>
                        <a:pt x="342" y="66"/>
                      </a:lnTo>
                      <a:lnTo>
                        <a:pt x="348" y="66"/>
                      </a:lnTo>
                      <a:lnTo>
                        <a:pt x="354" y="66"/>
                      </a:lnTo>
                      <a:lnTo>
                        <a:pt x="360" y="66"/>
                      </a:lnTo>
                      <a:lnTo>
                        <a:pt x="366" y="66"/>
                      </a:lnTo>
                      <a:lnTo>
                        <a:pt x="372" y="66"/>
                      </a:lnTo>
                      <a:lnTo>
                        <a:pt x="378" y="66"/>
                      </a:lnTo>
                      <a:lnTo>
                        <a:pt x="384" y="66"/>
                      </a:lnTo>
                      <a:lnTo>
                        <a:pt x="390" y="66"/>
                      </a:lnTo>
                      <a:lnTo>
                        <a:pt x="396" y="66"/>
                      </a:lnTo>
                      <a:lnTo>
                        <a:pt x="402" y="66"/>
                      </a:lnTo>
                      <a:lnTo>
                        <a:pt x="408" y="66"/>
                      </a:lnTo>
                      <a:lnTo>
                        <a:pt x="414" y="66"/>
                      </a:lnTo>
                      <a:lnTo>
                        <a:pt x="420" y="66"/>
                      </a:lnTo>
                      <a:lnTo>
                        <a:pt x="426" y="66"/>
                      </a:lnTo>
                      <a:lnTo>
                        <a:pt x="432" y="66"/>
                      </a:lnTo>
                      <a:lnTo>
                        <a:pt x="438" y="66"/>
                      </a:lnTo>
                      <a:lnTo>
                        <a:pt x="444" y="66"/>
                      </a:lnTo>
                      <a:lnTo>
                        <a:pt x="450" y="66"/>
                      </a:lnTo>
                      <a:lnTo>
                        <a:pt x="456" y="66"/>
                      </a:lnTo>
                      <a:lnTo>
                        <a:pt x="462" y="66"/>
                      </a:lnTo>
                      <a:lnTo>
                        <a:pt x="468" y="66"/>
                      </a:lnTo>
                      <a:lnTo>
                        <a:pt x="474" y="66"/>
                      </a:lnTo>
                      <a:lnTo>
                        <a:pt x="480" y="66"/>
                      </a:lnTo>
                      <a:lnTo>
                        <a:pt x="486" y="66"/>
                      </a:lnTo>
                      <a:lnTo>
                        <a:pt x="492" y="66"/>
                      </a:lnTo>
                      <a:lnTo>
                        <a:pt x="498" y="66"/>
                      </a:lnTo>
                      <a:lnTo>
                        <a:pt x="504" y="66"/>
                      </a:lnTo>
                      <a:lnTo>
                        <a:pt x="510" y="66"/>
                      </a:lnTo>
                      <a:lnTo>
                        <a:pt x="516" y="66"/>
                      </a:lnTo>
                      <a:lnTo>
                        <a:pt x="522" y="66"/>
                      </a:lnTo>
                      <a:lnTo>
                        <a:pt x="528" y="66"/>
                      </a:lnTo>
                      <a:lnTo>
                        <a:pt x="534" y="66"/>
                      </a:lnTo>
                      <a:lnTo>
                        <a:pt x="540" y="66"/>
                      </a:lnTo>
                      <a:lnTo>
                        <a:pt x="546" y="66"/>
                      </a:lnTo>
                      <a:lnTo>
                        <a:pt x="552" y="66"/>
                      </a:lnTo>
                      <a:lnTo>
                        <a:pt x="558" y="66"/>
                      </a:lnTo>
                      <a:lnTo>
                        <a:pt x="564" y="66"/>
                      </a:lnTo>
                      <a:lnTo>
                        <a:pt x="570" y="66"/>
                      </a:lnTo>
                      <a:lnTo>
                        <a:pt x="576" y="66"/>
                      </a:lnTo>
                      <a:lnTo>
                        <a:pt x="582" y="66"/>
                      </a:lnTo>
                      <a:lnTo>
                        <a:pt x="588" y="66"/>
                      </a:lnTo>
                      <a:lnTo>
                        <a:pt x="594" y="66"/>
                      </a:lnTo>
                      <a:lnTo>
                        <a:pt x="600" y="66"/>
                      </a:lnTo>
                      <a:lnTo>
                        <a:pt x="606" y="66"/>
                      </a:lnTo>
                      <a:lnTo>
                        <a:pt x="612" y="66"/>
                      </a:lnTo>
                      <a:lnTo>
                        <a:pt x="618" y="66"/>
                      </a:lnTo>
                      <a:lnTo>
                        <a:pt x="624" y="66"/>
                      </a:lnTo>
                      <a:lnTo>
                        <a:pt x="630" y="66"/>
                      </a:lnTo>
                      <a:lnTo>
                        <a:pt x="636" y="66"/>
                      </a:lnTo>
                      <a:lnTo>
                        <a:pt x="642" y="66"/>
                      </a:lnTo>
                      <a:lnTo>
                        <a:pt x="648" y="66"/>
                      </a:lnTo>
                      <a:lnTo>
                        <a:pt x="654" y="66"/>
                      </a:lnTo>
                      <a:lnTo>
                        <a:pt x="660" y="66"/>
                      </a:lnTo>
                      <a:lnTo>
                        <a:pt x="666" y="66"/>
                      </a:lnTo>
                      <a:lnTo>
                        <a:pt x="672" y="66"/>
                      </a:lnTo>
                      <a:lnTo>
                        <a:pt x="678" y="66"/>
                      </a:lnTo>
                      <a:lnTo>
                        <a:pt x="684" y="66"/>
                      </a:lnTo>
                      <a:lnTo>
                        <a:pt x="690" y="66"/>
                      </a:lnTo>
                      <a:lnTo>
                        <a:pt x="696" y="66"/>
                      </a:lnTo>
                      <a:lnTo>
                        <a:pt x="702" y="66"/>
                      </a:lnTo>
                      <a:lnTo>
                        <a:pt x="708" y="66"/>
                      </a:lnTo>
                      <a:lnTo>
                        <a:pt x="714" y="66"/>
                      </a:lnTo>
                      <a:lnTo>
                        <a:pt x="720" y="66"/>
                      </a:lnTo>
                      <a:lnTo>
                        <a:pt x="726" y="66"/>
                      </a:lnTo>
                      <a:lnTo>
                        <a:pt x="732" y="66"/>
                      </a:lnTo>
                      <a:lnTo>
                        <a:pt x="738" y="66"/>
                      </a:lnTo>
                      <a:lnTo>
                        <a:pt x="744" y="66"/>
                      </a:lnTo>
                      <a:lnTo>
                        <a:pt x="750" y="66"/>
                      </a:lnTo>
                      <a:lnTo>
                        <a:pt x="756" y="66"/>
                      </a:lnTo>
                      <a:lnTo>
                        <a:pt x="762" y="66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95" name="Freeform 723"/>
                <p:cNvSpPr>
                  <a:spLocks/>
                </p:cNvSpPr>
                <p:nvPr/>
              </p:nvSpPr>
              <p:spPr bwMode="auto">
                <a:xfrm>
                  <a:off x="3294" y="3042"/>
                  <a:ext cx="438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</a:cxnLst>
                  <a:rect l="0" t="0" r="r" b="b"/>
                  <a:pathLst>
                    <a:path w="438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96" name="Freeform 724"/>
                <p:cNvSpPr>
                  <a:spLocks/>
                </p:cNvSpPr>
                <p:nvPr/>
              </p:nvSpPr>
              <p:spPr bwMode="auto">
                <a:xfrm>
                  <a:off x="1032" y="2082"/>
                  <a:ext cx="678" cy="450"/>
                </a:xfrm>
                <a:custGeom>
                  <a:avLst/>
                  <a:gdLst/>
                  <a:ahLst/>
                  <a:cxnLst>
                    <a:cxn ang="0">
                      <a:pos x="0" y="102"/>
                    </a:cxn>
                    <a:cxn ang="0">
                      <a:pos x="12" y="108"/>
                    </a:cxn>
                    <a:cxn ang="0">
                      <a:pos x="18" y="114"/>
                    </a:cxn>
                    <a:cxn ang="0">
                      <a:pos x="30" y="138"/>
                    </a:cxn>
                    <a:cxn ang="0">
                      <a:pos x="36" y="132"/>
                    </a:cxn>
                    <a:cxn ang="0">
                      <a:pos x="42" y="156"/>
                    </a:cxn>
                    <a:cxn ang="0">
                      <a:pos x="54" y="180"/>
                    </a:cxn>
                    <a:cxn ang="0">
                      <a:pos x="60" y="144"/>
                    </a:cxn>
                    <a:cxn ang="0">
                      <a:pos x="72" y="174"/>
                    </a:cxn>
                    <a:cxn ang="0">
                      <a:pos x="90" y="186"/>
                    </a:cxn>
                    <a:cxn ang="0">
                      <a:pos x="114" y="162"/>
                    </a:cxn>
                    <a:cxn ang="0">
                      <a:pos x="126" y="144"/>
                    </a:cxn>
                    <a:cxn ang="0">
                      <a:pos x="144" y="144"/>
                    </a:cxn>
                    <a:cxn ang="0">
                      <a:pos x="162" y="156"/>
                    </a:cxn>
                    <a:cxn ang="0">
                      <a:pos x="180" y="150"/>
                    </a:cxn>
                    <a:cxn ang="0">
                      <a:pos x="198" y="156"/>
                    </a:cxn>
                    <a:cxn ang="0">
                      <a:pos x="216" y="186"/>
                    </a:cxn>
                    <a:cxn ang="0">
                      <a:pos x="234" y="216"/>
                    </a:cxn>
                    <a:cxn ang="0">
                      <a:pos x="252" y="222"/>
                    </a:cxn>
                    <a:cxn ang="0">
                      <a:pos x="270" y="228"/>
                    </a:cxn>
                    <a:cxn ang="0">
                      <a:pos x="288" y="228"/>
                    </a:cxn>
                    <a:cxn ang="0">
                      <a:pos x="306" y="216"/>
                    </a:cxn>
                    <a:cxn ang="0">
                      <a:pos x="324" y="216"/>
                    </a:cxn>
                    <a:cxn ang="0">
                      <a:pos x="342" y="222"/>
                    </a:cxn>
                    <a:cxn ang="0">
                      <a:pos x="360" y="240"/>
                    </a:cxn>
                    <a:cxn ang="0">
                      <a:pos x="384" y="264"/>
                    </a:cxn>
                    <a:cxn ang="0">
                      <a:pos x="402" y="288"/>
                    </a:cxn>
                    <a:cxn ang="0">
                      <a:pos x="414" y="300"/>
                    </a:cxn>
                    <a:cxn ang="0">
                      <a:pos x="432" y="312"/>
                    </a:cxn>
                    <a:cxn ang="0">
                      <a:pos x="450" y="318"/>
                    </a:cxn>
                    <a:cxn ang="0">
                      <a:pos x="468" y="318"/>
                    </a:cxn>
                    <a:cxn ang="0">
                      <a:pos x="486" y="312"/>
                    </a:cxn>
                    <a:cxn ang="0">
                      <a:pos x="504" y="324"/>
                    </a:cxn>
                    <a:cxn ang="0">
                      <a:pos x="522" y="336"/>
                    </a:cxn>
                    <a:cxn ang="0">
                      <a:pos x="540" y="360"/>
                    </a:cxn>
                    <a:cxn ang="0">
                      <a:pos x="558" y="384"/>
                    </a:cxn>
                    <a:cxn ang="0">
                      <a:pos x="576" y="408"/>
                    </a:cxn>
                    <a:cxn ang="0">
                      <a:pos x="594" y="426"/>
                    </a:cxn>
                    <a:cxn ang="0">
                      <a:pos x="612" y="432"/>
                    </a:cxn>
                    <a:cxn ang="0">
                      <a:pos x="630" y="432"/>
                    </a:cxn>
                    <a:cxn ang="0">
                      <a:pos x="648" y="438"/>
                    </a:cxn>
                    <a:cxn ang="0">
                      <a:pos x="666" y="444"/>
                    </a:cxn>
                  </a:cxnLst>
                  <a:rect l="0" t="0" r="r" b="b"/>
                  <a:pathLst>
                    <a:path w="678" h="450">
                      <a:moveTo>
                        <a:pt x="0" y="0"/>
                      </a:moveTo>
                      <a:lnTo>
                        <a:pt x="0" y="114"/>
                      </a:lnTo>
                      <a:lnTo>
                        <a:pt x="0" y="102"/>
                      </a:lnTo>
                      <a:lnTo>
                        <a:pt x="12" y="90"/>
                      </a:lnTo>
                      <a:lnTo>
                        <a:pt x="6" y="90"/>
                      </a:lnTo>
                      <a:lnTo>
                        <a:pt x="12" y="108"/>
                      </a:lnTo>
                      <a:lnTo>
                        <a:pt x="18" y="114"/>
                      </a:lnTo>
                      <a:lnTo>
                        <a:pt x="18" y="108"/>
                      </a:lnTo>
                      <a:lnTo>
                        <a:pt x="18" y="114"/>
                      </a:lnTo>
                      <a:lnTo>
                        <a:pt x="24" y="120"/>
                      </a:lnTo>
                      <a:lnTo>
                        <a:pt x="24" y="132"/>
                      </a:lnTo>
                      <a:lnTo>
                        <a:pt x="30" y="138"/>
                      </a:lnTo>
                      <a:lnTo>
                        <a:pt x="30" y="144"/>
                      </a:lnTo>
                      <a:lnTo>
                        <a:pt x="30" y="138"/>
                      </a:lnTo>
                      <a:lnTo>
                        <a:pt x="36" y="132"/>
                      </a:lnTo>
                      <a:lnTo>
                        <a:pt x="36" y="120"/>
                      </a:lnTo>
                      <a:lnTo>
                        <a:pt x="42" y="126"/>
                      </a:lnTo>
                      <a:lnTo>
                        <a:pt x="42" y="156"/>
                      </a:lnTo>
                      <a:lnTo>
                        <a:pt x="48" y="162"/>
                      </a:lnTo>
                      <a:lnTo>
                        <a:pt x="48" y="186"/>
                      </a:lnTo>
                      <a:lnTo>
                        <a:pt x="54" y="180"/>
                      </a:lnTo>
                      <a:lnTo>
                        <a:pt x="54" y="168"/>
                      </a:lnTo>
                      <a:lnTo>
                        <a:pt x="60" y="162"/>
                      </a:lnTo>
                      <a:lnTo>
                        <a:pt x="60" y="144"/>
                      </a:lnTo>
                      <a:lnTo>
                        <a:pt x="66" y="150"/>
                      </a:lnTo>
                      <a:lnTo>
                        <a:pt x="72" y="156"/>
                      </a:lnTo>
                      <a:lnTo>
                        <a:pt x="72" y="174"/>
                      </a:lnTo>
                      <a:lnTo>
                        <a:pt x="84" y="186"/>
                      </a:lnTo>
                      <a:lnTo>
                        <a:pt x="84" y="192"/>
                      </a:lnTo>
                      <a:lnTo>
                        <a:pt x="90" y="186"/>
                      </a:lnTo>
                      <a:lnTo>
                        <a:pt x="96" y="180"/>
                      </a:lnTo>
                      <a:lnTo>
                        <a:pt x="102" y="174"/>
                      </a:lnTo>
                      <a:lnTo>
                        <a:pt x="114" y="162"/>
                      </a:lnTo>
                      <a:lnTo>
                        <a:pt x="114" y="156"/>
                      </a:lnTo>
                      <a:lnTo>
                        <a:pt x="120" y="150"/>
                      </a:lnTo>
                      <a:lnTo>
                        <a:pt x="126" y="144"/>
                      </a:lnTo>
                      <a:lnTo>
                        <a:pt x="132" y="138"/>
                      </a:lnTo>
                      <a:lnTo>
                        <a:pt x="138" y="138"/>
                      </a:lnTo>
                      <a:lnTo>
                        <a:pt x="144" y="144"/>
                      </a:lnTo>
                      <a:lnTo>
                        <a:pt x="150" y="150"/>
                      </a:lnTo>
                      <a:lnTo>
                        <a:pt x="156" y="156"/>
                      </a:lnTo>
                      <a:lnTo>
                        <a:pt x="162" y="156"/>
                      </a:lnTo>
                      <a:lnTo>
                        <a:pt x="168" y="156"/>
                      </a:lnTo>
                      <a:lnTo>
                        <a:pt x="174" y="150"/>
                      </a:lnTo>
                      <a:lnTo>
                        <a:pt x="180" y="150"/>
                      </a:lnTo>
                      <a:lnTo>
                        <a:pt x="186" y="150"/>
                      </a:lnTo>
                      <a:lnTo>
                        <a:pt x="192" y="150"/>
                      </a:lnTo>
                      <a:lnTo>
                        <a:pt x="198" y="156"/>
                      </a:lnTo>
                      <a:lnTo>
                        <a:pt x="204" y="162"/>
                      </a:lnTo>
                      <a:lnTo>
                        <a:pt x="216" y="174"/>
                      </a:lnTo>
                      <a:lnTo>
                        <a:pt x="216" y="186"/>
                      </a:lnTo>
                      <a:lnTo>
                        <a:pt x="228" y="198"/>
                      </a:lnTo>
                      <a:lnTo>
                        <a:pt x="228" y="210"/>
                      </a:lnTo>
                      <a:lnTo>
                        <a:pt x="234" y="216"/>
                      </a:lnTo>
                      <a:lnTo>
                        <a:pt x="240" y="216"/>
                      </a:lnTo>
                      <a:lnTo>
                        <a:pt x="246" y="222"/>
                      </a:lnTo>
                      <a:lnTo>
                        <a:pt x="252" y="222"/>
                      </a:lnTo>
                      <a:lnTo>
                        <a:pt x="258" y="228"/>
                      </a:lnTo>
                      <a:lnTo>
                        <a:pt x="264" y="228"/>
                      </a:lnTo>
                      <a:lnTo>
                        <a:pt x="270" y="228"/>
                      </a:lnTo>
                      <a:lnTo>
                        <a:pt x="276" y="228"/>
                      </a:lnTo>
                      <a:lnTo>
                        <a:pt x="282" y="228"/>
                      </a:lnTo>
                      <a:lnTo>
                        <a:pt x="288" y="228"/>
                      </a:lnTo>
                      <a:lnTo>
                        <a:pt x="294" y="222"/>
                      </a:lnTo>
                      <a:lnTo>
                        <a:pt x="300" y="216"/>
                      </a:lnTo>
                      <a:lnTo>
                        <a:pt x="306" y="216"/>
                      </a:lnTo>
                      <a:lnTo>
                        <a:pt x="312" y="210"/>
                      </a:lnTo>
                      <a:lnTo>
                        <a:pt x="318" y="210"/>
                      </a:lnTo>
                      <a:lnTo>
                        <a:pt x="324" y="216"/>
                      </a:lnTo>
                      <a:lnTo>
                        <a:pt x="330" y="216"/>
                      </a:lnTo>
                      <a:lnTo>
                        <a:pt x="336" y="222"/>
                      </a:lnTo>
                      <a:lnTo>
                        <a:pt x="342" y="222"/>
                      </a:lnTo>
                      <a:lnTo>
                        <a:pt x="348" y="228"/>
                      </a:lnTo>
                      <a:lnTo>
                        <a:pt x="354" y="234"/>
                      </a:lnTo>
                      <a:lnTo>
                        <a:pt x="360" y="240"/>
                      </a:lnTo>
                      <a:lnTo>
                        <a:pt x="366" y="246"/>
                      </a:lnTo>
                      <a:lnTo>
                        <a:pt x="372" y="252"/>
                      </a:lnTo>
                      <a:lnTo>
                        <a:pt x="384" y="264"/>
                      </a:lnTo>
                      <a:lnTo>
                        <a:pt x="384" y="270"/>
                      </a:lnTo>
                      <a:lnTo>
                        <a:pt x="390" y="276"/>
                      </a:lnTo>
                      <a:lnTo>
                        <a:pt x="402" y="288"/>
                      </a:lnTo>
                      <a:lnTo>
                        <a:pt x="402" y="294"/>
                      </a:lnTo>
                      <a:lnTo>
                        <a:pt x="408" y="300"/>
                      </a:lnTo>
                      <a:lnTo>
                        <a:pt x="414" y="300"/>
                      </a:lnTo>
                      <a:lnTo>
                        <a:pt x="420" y="306"/>
                      </a:lnTo>
                      <a:lnTo>
                        <a:pt x="426" y="306"/>
                      </a:lnTo>
                      <a:lnTo>
                        <a:pt x="432" y="312"/>
                      </a:lnTo>
                      <a:lnTo>
                        <a:pt x="438" y="312"/>
                      </a:lnTo>
                      <a:lnTo>
                        <a:pt x="444" y="318"/>
                      </a:lnTo>
                      <a:lnTo>
                        <a:pt x="450" y="318"/>
                      </a:lnTo>
                      <a:lnTo>
                        <a:pt x="456" y="318"/>
                      </a:lnTo>
                      <a:lnTo>
                        <a:pt x="462" y="318"/>
                      </a:lnTo>
                      <a:lnTo>
                        <a:pt x="468" y="318"/>
                      </a:lnTo>
                      <a:lnTo>
                        <a:pt x="474" y="318"/>
                      </a:lnTo>
                      <a:lnTo>
                        <a:pt x="480" y="312"/>
                      </a:lnTo>
                      <a:lnTo>
                        <a:pt x="486" y="312"/>
                      </a:lnTo>
                      <a:lnTo>
                        <a:pt x="492" y="312"/>
                      </a:lnTo>
                      <a:lnTo>
                        <a:pt x="498" y="318"/>
                      </a:lnTo>
                      <a:lnTo>
                        <a:pt x="504" y="324"/>
                      </a:lnTo>
                      <a:lnTo>
                        <a:pt x="510" y="324"/>
                      </a:lnTo>
                      <a:lnTo>
                        <a:pt x="516" y="330"/>
                      </a:lnTo>
                      <a:lnTo>
                        <a:pt x="522" y="336"/>
                      </a:lnTo>
                      <a:lnTo>
                        <a:pt x="534" y="348"/>
                      </a:lnTo>
                      <a:lnTo>
                        <a:pt x="534" y="354"/>
                      </a:lnTo>
                      <a:lnTo>
                        <a:pt x="540" y="360"/>
                      </a:lnTo>
                      <a:lnTo>
                        <a:pt x="546" y="366"/>
                      </a:lnTo>
                      <a:lnTo>
                        <a:pt x="558" y="378"/>
                      </a:lnTo>
                      <a:lnTo>
                        <a:pt x="558" y="384"/>
                      </a:lnTo>
                      <a:lnTo>
                        <a:pt x="570" y="396"/>
                      </a:lnTo>
                      <a:lnTo>
                        <a:pt x="570" y="402"/>
                      </a:lnTo>
                      <a:lnTo>
                        <a:pt x="576" y="408"/>
                      </a:lnTo>
                      <a:lnTo>
                        <a:pt x="582" y="414"/>
                      </a:lnTo>
                      <a:lnTo>
                        <a:pt x="588" y="420"/>
                      </a:lnTo>
                      <a:lnTo>
                        <a:pt x="594" y="426"/>
                      </a:lnTo>
                      <a:lnTo>
                        <a:pt x="600" y="426"/>
                      </a:lnTo>
                      <a:lnTo>
                        <a:pt x="606" y="426"/>
                      </a:lnTo>
                      <a:lnTo>
                        <a:pt x="612" y="432"/>
                      </a:lnTo>
                      <a:lnTo>
                        <a:pt x="618" y="432"/>
                      </a:lnTo>
                      <a:lnTo>
                        <a:pt x="624" y="432"/>
                      </a:lnTo>
                      <a:lnTo>
                        <a:pt x="630" y="432"/>
                      </a:lnTo>
                      <a:lnTo>
                        <a:pt x="636" y="432"/>
                      </a:lnTo>
                      <a:lnTo>
                        <a:pt x="642" y="432"/>
                      </a:lnTo>
                      <a:lnTo>
                        <a:pt x="648" y="438"/>
                      </a:lnTo>
                      <a:lnTo>
                        <a:pt x="654" y="438"/>
                      </a:lnTo>
                      <a:lnTo>
                        <a:pt x="660" y="444"/>
                      </a:lnTo>
                      <a:lnTo>
                        <a:pt x="666" y="444"/>
                      </a:lnTo>
                      <a:lnTo>
                        <a:pt x="672" y="450"/>
                      </a:lnTo>
                      <a:lnTo>
                        <a:pt x="678" y="450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97" name="Freeform 725"/>
                <p:cNvSpPr>
                  <a:spLocks/>
                </p:cNvSpPr>
                <p:nvPr/>
              </p:nvSpPr>
              <p:spPr bwMode="auto">
                <a:xfrm>
                  <a:off x="1710" y="2532"/>
                  <a:ext cx="762" cy="510"/>
                </a:xfrm>
                <a:custGeom>
                  <a:avLst/>
                  <a:gdLst/>
                  <a:ahLst/>
                  <a:cxnLst>
                    <a:cxn ang="0">
                      <a:pos x="12" y="12"/>
                    </a:cxn>
                    <a:cxn ang="0">
                      <a:pos x="30" y="36"/>
                    </a:cxn>
                    <a:cxn ang="0">
                      <a:pos x="54" y="60"/>
                    </a:cxn>
                    <a:cxn ang="0">
                      <a:pos x="66" y="78"/>
                    </a:cxn>
                    <a:cxn ang="0">
                      <a:pos x="84" y="96"/>
                    </a:cxn>
                    <a:cxn ang="0">
                      <a:pos x="102" y="102"/>
                    </a:cxn>
                    <a:cxn ang="0">
                      <a:pos x="120" y="108"/>
                    </a:cxn>
                    <a:cxn ang="0">
                      <a:pos x="138" y="114"/>
                    </a:cxn>
                    <a:cxn ang="0">
                      <a:pos x="156" y="120"/>
                    </a:cxn>
                    <a:cxn ang="0">
                      <a:pos x="174" y="132"/>
                    </a:cxn>
                    <a:cxn ang="0">
                      <a:pos x="192" y="150"/>
                    </a:cxn>
                    <a:cxn ang="0">
                      <a:pos x="210" y="174"/>
                    </a:cxn>
                    <a:cxn ang="0">
                      <a:pos x="228" y="192"/>
                    </a:cxn>
                    <a:cxn ang="0">
                      <a:pos x="246" y="210"/>
                    </a:cxn>
                    <a:cxn ang="0">
                      <a:pos x="264" y="222"/>
                    </a:cxn>
                    <a:cxn ang="0">
                      <a:pos x="282" y="228"/>
                    </a:cxn>
                    <a:cxn ang="0">
                      <a:pos x="300" y="234"/>
                    </a:cxn>
                    <a:cxn ang="0">
                      <a:pos x="318" y="240"/>
                    </a:cxn>
                    <a:cxn ang="0">
                      <a:pos x="336" y="252"/>
                    </a:cxn>
                    <a:cxn ang="0">
                      <a:pos x="354" y="264"/>
                    </a:cxn>
                    <a:cxn ang="0">
                      <a:pos x="372" y="282"/>
                    </a:cxn>
                    <a:cxn ang="0">
                      <a:pos x="390" y="300"/>
                    </a:cxn>
                    <a:cxn ang="0">
                      <a:pos x="408" y="312"/>
                    </a:cxn>
                    <a:cxn ang="0">
                      <a:pos x="426" y="324"/>
                    </a:cxn>
                    <a:cxn ang="0">
                      <a:pos x="444" y="336"/>
                    </a:cxn>
                    <a:cxn ang="0">
                      <a:pos x="462" y="336"/>
                    </a:cxn>
                    <a:cxn ang="0">
                      <a:pos x="480" y="342"/>
                    </a:cxn>
                    <a:cxn ang="0">
                      <a:pos x="498" y="354"/>
                    </a:cxn>
                    <a:cxn ang="0">
                      <a:pos x="516" y="366"/>
                    </a:cxn>
                    <a:cxn ang="0">
                      <a:pos x="534" y="378"/>
                    </a:cxn>
                    <a:cxn ang="0">
                      <a:pos x="552" y="396"/>
                    </a:cxn>
                    <a:cxn ang="0">
                      <a:pos x="570" y="414"/>
                    </a:cxn>
                    <a:cxn ang="0">
                      <a:pos x="588" y="426"/>
                    </a:cxn>
                    <a:cxn ang="0">
                      <a:pos x="606" y="432"/>
                    </a:cxn>
                    <a:cxn ang="0">
                      <a:pos x="624" y="438"/>
                    </a:cxn>
                    <a:cxn ang="0">
                      <a:pos x="642" y="444"/>
                    </a:cxn>
                    <a:cxn ang="0">
                      <a:pos x="660" y="450"/>
                    </a:cxn>
                    <a:cxn ang="0">
                      <a:pos x="678" y="456"/>
                    </a:cxn>
                    <a:cxn ang="0">
                      <a:pos x="696" y="468"/>
                    </a:cxn>
                    <a:cxn ang="0">
                      <a:pos x="714" y="480"/>
                    </a:cxn>
                    <a:cxn ang="0">
                      <a:pos x="732" y="492"/>
                    </a:cxn>
                    <a:cxn ang="0">
                      <a:pos x="750" y="504"/>
                    </a:cxn>
                  </a:cxnLst>
                  <a:rect l="0" t="0" r="r" b="b"/>
                  <a:pathLst>
                    <a:path w="762" h="510">
                      <a:moveTo>
                        <a:pt x="0" y="0"/>
                      </a:moveTo>
                      <a:lnTo>
                        <a:pt x="6" y="6"/>
                      </a:lnTo>
                      <a:lnTo>
                        <a:pt x="12" y="12"/>
                      </a:lnTo>
                      <a:lnTo>
                        <a:pt x="18" y="18"/>
                      </a:lnTo>
                      <a:lnTo>
                        <a:pt x="30" y="30"/>
                      </a:lnTo>
                      <a:lnTo>
                        <a:pt x="30" y="36"/>
                      </a:lnTo>
                      <a:lnTo>
                        <a:pt x="36" y="42"/>
                      </a:lnTo>
                      <a:lnTo>
                        <a:pt x="42" y="48"/>
                      </a:lnTo>
                      <a:lnTo>
                        <a:pt x="54" y="60"/>
                      </a:lnTo>
                      <a:lnTo>
                        <a:pt x="54" y="66"/>
                      </a:lnTo>
                      <a:lnTo>
                        <a:pt x="60" y="72"/>
                      </a:lnTo>
                      <a:lnTo>
                        <a:pt x="66" y="78"/>
                      </a:lnTo>
                      <a:lnTo>
                        <a:pt x="72" y="84"/>
                      </a:lnTo>
                      <a:lnTo>
                        <a:pt x="78" y="90"/>
                      </a:lnTo>
                      <a:lnTo>
                        <a:pt x="84" y="96"/>
                      </a:lnTo>
                      <a:lnTo>
                        <a:pt x="90" y="96"/>
                      </a:lnTo>
                      <a:lnTo>
                        <a:pt x="96" y="102"/>
                      </a:lnTo>
                      <a:lnTo>
                        <a:pt x="102" y="102"/>
                      </a:lnTo>
                      <a:lnTo>
                        <a:pt x="108" y="108"/>
                      </a:lnTo>
                      <a:lnTo>
                        <a:pt x="114" y="108"/>
                      </a:lnTo>
                      <a:lnTo>
                        <a:pt x="120" y="108"/>
                      </a:lnTo>
                      <a:lnTo>
                        <a:pt x="126" y="108"/>
                      </a:lnTo>
                      <a:lnTo>
                        <a:pt x="132" y="108"/>
                      </a:lnTo>
                      <a:lnTo>
                        <a:pt x="138" y="114"/>
                      </a:lnTo>
                      <a:lnTo>
                        <a:pt x="144" y="114"/>
                      </a:lnTo>
                      <a:lnTo>
                        <a:pt x="150" y="114"/>
                      </a:lnTo>
                      <a:lnTo>
                        <a:pt x="156" y="120"/>
                      </a:lnTo>
                      <a:lnTo>
                        <a:pt x="162" y="120"/>
                      </a:lnTo>
                      <a:lnTo>
                        <a:pt x="168" y="126"/>
                      </a:lnTo>
                      <a:lnTo>
                        <a:pt x="174" y="132"/>
                      </a:lnTo>
                      <a:lnTo>
                        <a:pt x="180" y="138"/>
                      </a:lnTo>
                      <a:lnTo>
                        <a:pt x="186" y="144"/>
                      </a:lnTo>
                      <a:lnTo>
                        <a:pt x="192" y="150"/>
                      </a:lnTo>
                      <a:lnTo>
                        <a:pt x="198" y="156"/>
                      </a:lnTo>
                      <a:lnTo>
                        <a:pt x="210" y="168"/>
                      </a:lnTo>
                      <a:lnTo>
                        <a:pt x="210" y="174"/>
                      </a:lnTo>
                      <a:lnTo>
                        <a:pt x="216" y="180"/>
                      </a:lnTo>
                      <a:lnTo>
                        <a:pt x="222" y="186"/>
                      </a:lnTo>
                      <a:lnTo>
                        <a:pt x="228" y="192"/>
                      </a:lnTo>
                      <a:lnTo>
                        <a:pt x="234" y="198"/>
                      </a:lnTo>
                      <a:lnTo>
                        <a:pt x="240" y="204"/>
                      </a:lnTo>
                      <a:lnTo>
                        <a:pt x="246" y="210"/>
                      </a:lnTo>
                      <a:lnTo>
                        <a:pt x="252" y="216"/>
                      </a:lnTo>
                      <a:lnTo>
                        <a:pt x="258" y="216"/>
                      </a:lnTo>
                      <a:lnTo>
                        <a:pt x="264" y="222"/>
                      </a:lnTo>
                      <a:lnTo>
                        <a:pt x="270" y="222"/>
                      </a:lnTo>
                      <a:lnTo>
                        <a:pt x="276" y="222"/>
                      </a:lnTo>
                      <a:lnTo>
                        <a:pt x="282" y="228"/>
                      </a:lnTo>
                      <a:lnTo>
                        <a:pt x="288" y="228"/>
                      </a:lnTo>
                      <a:lnTo>
                        <a:pt x="294" y="228"/>
                      </a:lnTo>
                      <a:lnTo>
                        <a:pt x="300" y="234"/>
                      </a:lnTo>
                      <a:lnTo>
                        <a:pt x="306" y="234"/>
                      </a:lnTo>
                      <a:lnTo>
                        <a:pt x="312" y="234"/>
                      </a:lnTo>
                      <a:lnTo>
                        <a:pt x="318" y="240"/>
                      </a:lnTo>
                      <a:lnTo>
                        <a:pt x="324" y="240"/>
                      </a:lnTo>
                      <a:lnTo>
                        <a:pt x="330" y="246"/>
                      </a:lnTo>
                      <a:lnTo>
                        <a:pt x="336" y="252"/>
                      </a:lnTo>
                      <a:lnTo>
                        <a:pt x="342" y="252"/>
                      </a:lnTo>
                      <a:lnTo>
                        <a:pt x="348" y="258"/>
                      </a:lnTo>
                      <a:lnTo>
                        <a:pt x="354" y="264"/>
                      </a:lnTo>
                      <a:lnTo>
                        <a:pt x="360" y="270"/>
                      </a:lnTo>
                      <a:lnTo>
                        <a:pt x="366" y="276"/>
                      </a:lnTo>
                      <a:lnTo>
                        <a:pt x="372" y="282"/>
                      </a:lnTo>
                      <a:lnTo>
                        <a:pt x="378" y="288"/>
                      </a:lnTo>
                      <a:lnTo>
                        <a:pt x="384" y="294"/>
                      </a:lnTo>
                      <a:lnTo>
                        <a:pt x="390" y="300"/>
                      </a:lnTo>
                      <a:lnTo>
                        <a:pt x="396" y="306"/>
                      </a:lnTo>
                      <a:lnTo>
                        <a:pt x="402" y="312"/>
                      </a:lnTo>
                      <a:lnTo>
                        <a:pt x="408" y="312"/>
                      </a:lnTo>
                      <a:lnTo>
                        <a:pt x="414" y="318"/>
                      </a:lnTo>
                      <a:lnTo>
                        <a:pt x="420" y="324"/>
                      </a:lnTo>
                      <a:lnTo>
                        <a:pt x="426" y="324"/>
                      </a:lnTo>
                      <a:lnTo>
                        <a:pt x="432" y="330"/>
                      </a:lnTo>
                      <a:lnTo>
                        <a:pt x="438" y="330"/>
                      </a:lnTo>
                      <a:lnTo>
                        <a:pt x="444" y="336"/>
                      </a:lnTo>
                      <a:lnTo>
                        <a:pt x="450" y="336"/>
                      </a:lnTo>
                      <a:lnTo>
                        <a:pt x="456" y="336"/>
                      </a:lnTo>
                      <a:lnTo>
                        <a:pt x="462" y="336"/>
                      </a:lnTo>
                      <a:lnTo>
                        <a:pt x="468" y="342"/>
                      </a:lnTo>
                      <a:lnTo>
                        <a:pt x="474" y="342"/>
                      </a:lnTo>
                      <a:lnTo>
                        <a:pt x="480" y="342"/>
                      </a:lnTo>
                      <a:lnTo>
                        <a:pt x="486" y="348"/>
                      </a:lnTo>
                      <a:lnTo>
                        <a:pt x="492" y="348"/>
                      </a:lnTo>
                      <a:lnTo>
                        <a:pt x="498" y="354"/>
                      </a:lnTo>
                      <a:lnTo>
                        <a:pt x="504" y="354"/>
                      </a:lnTo>
                      <a:lnTo>
                        <a:pt x="510" y="360"/>
                      </a:lnTo>
                      <a:lnTo>
                        <a:pt x="516" y="366"/>
                      </a:lnTo>
                      <a:lnTo>
                        <a:pt x="522" y="372"/>
                      </a:lnTo>
                      <a:lnTo>
                        <a:pt x="528" y="378"/>
                      </a:lnTo>
                      <a:lnTo>
                        <a:pt x="534" y="378"/>
                      </a:lnTo>
                      <a:lnTo>
                        <a:pt x="540" y="384"/>
                      </a:lnTo>
                      <a:lnTo>
                        <a:pt x="546" y="390"/>
                      </a:lnTo>
                      <a:lnTo>
                        <a:pt x="552" y="396"/>
                      </a:lnTo>
                      <a:lnTo>
                        <a:pt x="558" y="402"/>
                      </a:lnTo>
                      <a:lnTo>
                        <a:pt x="564" y="408"/>
                      </a:lnTo>
                      <a:lnTo>
                        <a:pt x="570" y="414"/>
                      </a:lnTo>
                      <a:lnTo>
                        <a:pt x="576" y="414"/>
                      </a:lnTo>
                      <a:lnTo>
                        <a:pt x="582" y="420"/>
                      </a:lnTo>
                      <a:lnTo>
                        <a:pt x="588" y="426"/>
                      </a:lnTo>
                      <a:lnTo>
                        <a:pt x="594" y="426"/>
                      </a:lnTo>
                      <a:lnTo>
                        <a:pt x="600" y="426"/>
                      </a:lnTo>
                      <a:lnTo>
                        <a:pt x="606" y="432"/>
                      </a:lnTo>
                      <a:lnTo>
                        <a:pt x="612" y="432"/>
                      </a:lnTo>
                      <a:lnTo>
                        <a:pt x="618" y="432"/>
                      </a:lnTo>
                      <a:lnTo>
                        <a:pt x="624" y="438"/>
                      </a:lnTo>
                      <a:lnTo>
                        <a:pt x="630" y="438"/>
                      </a:lnTo>
                      <a:lnTo>
                        <a:pt x="636" y="438"/>
                      </a:lnTo>
                      <a:lnTo>
                        <a:pt x="642" y="444"/>
                      </a:lnTo>
                      <a:lnTo>
                        <a:pt x="648" y="444"/>
                      </a:lnTo>
                      <a:lnTo>
                        <a:pt x="654" y="444"/>
                      </a:lnTo>
                      <a:lnTo>
                        <a:pt x="660" y="450"/>
                      </a:lnTo>
                      <a:lnTo>
                        <a:pt x="666" y="450"/>
                      </a:lnTo>
                      <a:lnTo>
                        <a:pt x="672" y="450"/>
                      </a:lnTo>
                      <a:lnTo>
                        <a:pt x="678" y="456"/>
                      </a:lnTo>
                      <a:lnTo>
                        <a:pt x="684" y="462"/>
                      </a:lnTo>
                      <a:lnTo>
                        <a:pt x="690" y="462"/>
                      </a:lnTo>
                      <a:lnTo>
                        <a:pt x="696" y="468"/>
                      </a:lnTo>
                      <a:lnTo>
                        <a:pt x="702" y="474"/>
                      </a:lnTo>
                      <a:lnTo>
                        <a:pt x="708" y="474"/>
                      </a:lnTo>
                      <a:lnTo>
                        <a:pt x="714" y="480"/>
                      </a:lnTo>
                      <a:lnTo>
                        <a:pt x="720" y="486"/>
                      </a:lnTo>
                      <a:lnTo>
                        <a:pt x="726" y="492"/>
                      </a:lnTo>
                      <a:lnTo>
                        <a:pt x="732" y="492"/>
                      </a:lnTo>
                      <a:lnTo>
                        <a:pt x="738" y="498"/>
                      </a:lnTo>
                      <a:lnTo>
                        <a:pt x="744" y="498"/>
                      </a:lnTo>
                      <a:lnTo>
                        <a:pt x="750" y="504"/>
                      </a:lnTo>
                      <a:lnTo>
                        <a:pt x="756" y="504"/>
                      </a:lnTo>
                      <a:lnTo>
                        <a:pt x="762" y="510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98" name="Freeform 726"/>
                <p:cNvSpPr>
                  <a:spLocks/>
                </p:cNvSpPr>
                <p:nvPr/>
              </p:nvSpPr>
              <p:spPr bwMode="auto">
                <a:xfrm>
                  <a:off x="2472" y="3042"/>
                  <a:ext cx="762" cy="120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6"/>
                    </a:cxn>
                    <a:cxn ang="0">
                      <a:pos x="48" y="12"/>
                    </a:cxn>
                    <a:cxn ang="0">
                      <a:pos x="66" y="12"/>
                    </a:cxn>
                    <a:cxn ang="0">
                      <a:pos x="84" y="24"/>
                    </a:cxn>
                    <a:cxn ang="0">
                      <a:pos x="102" y="30"/>
                    </a:cxn>
                    <a:cxn ang="0">
                      <a:pos x="120" y="42"/>
                    </a:cxn>
                    <a:cxn ang="0">
                      <a:pos x="138" y="48"/>
                    </a:cxn>
                    <a:cxn ang="0">
                      <a:pos x="156" y="54"/>
                    </a:cxn>
                    <a:cxn ang="0">
                      <a:pos x="174" y="60"/>
                    </a:cxn>
                    <a:cxn ang="0">
                      <a:pos x="192" y="60"/>
                    </a:cxn>
                    <a:cxn ang="0">
                      <a:pos x="210" y="60"/>
                    </a:cxn>
                    <a:cxn ang="0">
                      <a:pos x="228" y="60"/>
                    </a:cxn>
                    <a:cxn ang="0">
                      <a:pos x="246" y="60"/>
                    </a:cxn>
                    <a:cxn ang="0">
                      <a:pos x="264" y="66"/>
                    </a:cxn>
                    <a:cxn ang="0">
                      <a:pos x="282" y="78"/>
                    </a:cxn>
                    <a:cxn ang="0">
                      <a:pos x="300" y="90"/>
                    </a:cxn>
                    <a:cxn ang="0">
                      <a:pos x="318" y="96"/>
                    </a:cxn>
                    <a:cxn ang="0">
                      <a:pos x="336" y="108"/>
                    </a:cxn>
                    <a:cxn ang="0">
                      <a:pos x="354" y="114"/>
                    </a:cxn>
                    <a:cxn ang="0">
                      <a:pos x="372" y="114"/>
                    </a:cxn>
                    <a:cxn ang="0">
                      <a:pos x="390" y="108"/>
                    </a:cxn>
                    <a:cxn ang="0">
                      <a:pos x="408" y="114"/>
                    </a:cxn>
                    <a:cxn ang="0">
                      <a:pos x="426" y="114"/>
                    </a:cxn>
                    <a:cxn ang="0">
                      <a:pos x="444" y="120"/>
                    </a:cxn>
                    <a:cxn ang="0">
                      <a:pos x="462" y="114"/>
                    </a:cxn>
                    <a:cxn ang="0">
                      <a:pos x="480" y="114"/>
                    </a:cxn>
                    <a:cxn ang="0">
                      <a:pos x="498" y="114"/>
                    </a:cxn>
                    <a:cxn ang="0">
                      <a:pos x="516" y="114"/>
                    </a:cxn>
                    <a:cxn ang="0">
                      <a:pos x="534" y="114"/>
                    </a:cxn>
                    <a:cxn ang="0">
                      <a:pos x="552" y="114"/>
                    </a:cxn>
                    <a:cxn ang="0">
                      <a:pos x="570" y="114"/>
                    </a:cxn>
                    <a:cxn ang="0">
                      <a:pos x="588" y="114"/>
                    </a:cxn>
                    <a:cxn ang="0">
                      <a:pos x="606" y="114"/>
                    </a:cxn>
                    <a:cxn ang="0">
                      <a:pos x="624" y="114"/>
                    </a:cxn>
                    <a:cxn ang="0">
                      <a:pos x="642" y="114"/>
                    </a:cxn>
                    <a:cxn ang="0">
                      <a:pos x="660" y="114"/>
                    </a:cxn>
                    <a:cxn ang="0">
                      <a:pos x="678" y="114"/>
                    </a:cxn>
                    <a:cxn ang="0">
                      <a:pos x="696" y="114"/>
                    </a:cxn>
                    <a:cxn ang="0">
                      <a:pos x="714" y="114"/>
                    </a:cxn>
                    <a:cxn ang="0">
                      <a:pos x="732" y="114"/>
                    </a:cxn>
                    <a:cxn ang="0">
                      <a:pos x="750" y="114"/>
                    </a:cxn>
                  </a:cxnLst>
                  <a:rect l="0" t="0" r="r" b="b"/>
                  <a:pathLst>
                    <a:path w="762" h="120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24" y="6"/>
                      </a:lnTo>
                      <a:lnTo>
                        <a:pt x="30" y="6"/>
                      </a:lnTo>
                      <a:lnTo>
                        <a:pt x="36" y="6"/>
                      </a:lnTo>
                      <a:lnTo>
                        <a:pt x="42" y="6"/>
                      </a:lnTo>
                      <a:lnTo>
                        <a:pt x="48" y="12"/>
                      </a:lnTo>
                      <a:lnTo>
                        <a:pt x="54" y="12"/>
                      </a:lnTo>
                      <a:lnTo>
                        <a:pt x="60" y="12"/>
                      </a:lnTo>
                      <a:lnTo>
                        <a:pt x="66" y="12"/>
                      </a:lnTo>
                      <a:lnTo>
                        <a:pt x="72" y="18"/>
                      </a:lnTo>
                      <a:lnTo>
                        <a:pt x="78" y="18"/>
                      </a:lnTo>
                      <a:lnTo>
                        <a:pt x="84" y="24"/>
                      </a:lnTo>
                      <a:lnTo>
                        <a:pt x="90" y="24"/>
                      </a:lnTo>
                      <a:lnTo>
                        <a:pt x="96" y="30"/>
                      </a:lnTo>
                      <a:lnTo>
                        <a:pt x="102" y="30"/>
                      </a:lnTo>
                      <a:lnTo>
                        <a:pt x="108" y="36"/>
                      </a:lnTo>
                      <a:lnTo>
                        <a:pt x="114" y="36"/>
                      </a:lnTo>
                      <a:lnTo>
                        <a:pt x="120" y="42"/>
                      </a:lnTo>
                      <a:lnTo>
                        <a:pt x="126" y="42"/>
                      </a:lnTo>
                      <a:lnTo>
                        <a:pt x="132" y="48"/>
                      </a:lnTo>
                      <a:lnTo>
                        <a:pt x="138" y="48"/>
                      </a:lnTo>
                      <a:lnTo>
                        <a:pt x="144" y="54"/>
                      </a:lnTo>
                      <a:lnTo>
                        <a:pt x="150" y="54"/>
                      </a:lnTo>
                      <a:lnTo>
                        <a:pt x="156" y="54"/>
                      </a:lnTo>
                      <a:lnTo>
                        <a:pt x="162" y="60"/>
                      </a:lnTo>
                      <a:lnTo>
                        <a:pt x="168" y="60"/>
                      </a:lnTo>
                      <a:lnTo>
                        <a:pt x="174" y="60"/>
                      </a:lnTo>
                      <a:lnTo>
                        <a:pt x="180" y="60"/>
                      </a:lnTo>
                      <a:lnTo>
                        <a:pt x="186" y="60"/>
                      </a:lnTo>
                      <a:lnTo>
                        <a:pt x="192" y="60"/>
                      </a:lnTo>
                      <a:lnTo>
                        <a:pt x="198" y="60"/>
                      </a:lnTo>
                      <a:lnTo>
                        <a:pt x="204" y="60"/>
                      </a:lnTo>
                      <a:lnTo>
                        <a:pt x="210" y="60"/>
                      </a:lnTo>
                      <a:lnTo>
                        <a:pt x="216" y="60"/>
                      </a:lnTo>
                      <a:lnTo>
                        <a:pt x="222" y="60"/>
                      </a:lnTo>
                      <a:lnTo>
                        <a:pt x="228" y="60"/>
                      </a:lnTo>
                      <a:lnTo>
                        <a:pt x="234" y="60"/>
                      </a:lnTo>
                      <a:lnTo>
                        <a:pt x="240" y="60"/>
                      </a:lnTo>
                      <a:lnTo>
                        <a:pt x="246" y="60"/>
                      </a:lnTo>
                      <a:lnTo>
                        <a:pt x="252" y="66"/>
                      </a:lnTo>
                      <a:lnTo>
                        <a:pt x="258" y="66"/>
                      </a:lnTo>
                      <a:lnTo>
                        <a:pt x="264" y="66"/>
                      </a:lnTo>
                      <a:lnTo>
                        <a:pt x="270" y="72"/>
                      </a:lnTo>
                      <a:lnTo>
                        <a:pt x="276" y="78"/>
                      </a:lnTo>
                      <a:lnTo>
                        <a:pt x="282" y="78"/>
                      </a:lnTo>
                      <a:lnTo>
                        <a:pt x="288" y="84"/>
                      </a:lnTo>
                      <a:lnTo>
                        <a:pt x="294" y="84"/>
                      </a:lnTo>
                      <a:lnTo>
                        <a:pt x="300" y="90"/>
                      </a:lnTo>
                      <a:lnTo>
                        <a:pt x="306" y="90"/>
                      </a:lnTo>
                      <a:lnTo>
                        <a:pt x="312" y="96"/>
                      </a:lnTo>
                      <a:lnTo>
                        <a:pt x="318" y="96"/>
                      </a:lnTo>
                      <a:lnTo>
                        <a:pt x="324" y="102"/>
                      </a:lnTo>
                      <a:lnTo>
                        <a:pt x="330" y="102"/>
                      </a:lnTo>
                      <a:lnTo>
                        <a:pt x="336" y="108"/>
                      </a:lnTo>
                      <a:lnTo>
                        <a:pt x="342" y="108"/>
                      </a:lnTo>
                      <a:lnTo>
                        <a:pt x="348" y="108"/>
                      </a:lnTo>
                      <a:lnTo>
                        <a:pt x="354" y="114"/>
                      </a:lnTo>
                      <a:lnTo>
                        <a:pt x="360" y="114"/>
                      </a:lnTo>
                      <a:lnTo>
                        <a:pt x="366" y="114"/>
                      </a:lnTo>
                      <a:lnTo>
                        <a:pt x="372" y="114"/>
                      </a:lnTo>
                      <a:lnTo>
                        <a:pt x="378" y="114"/>
                      </a:lnTo>
                      <a:lnTo>
                        <a:pt x="384" y="108"/>
                      </a:lnTo>
                      <a:lnTo>
                        <a:pt x="390" y="108"/>
                      </a:lnTo>
                      <a:lnTo>
                        <a:pt x="396" y="108"/>
                      </a:lnTo>
                      <a:lnTo>
                        <a:pt x="402" y="114"/>
                      </a:lnTo>
                      <a:lnTo>
                        <a:pt x="408" y="114"/>
                      </a:lnTo>
                      <a:lnTo>
                        <a:pt x="414" y="114"/>
                      </a:lnTo>
                      <a:lnTo>
                        <a:pt x="420" y="114"/>
                      </a:lnTo>
                      <a:lnTo>
                        <a:pt x="426" y="114"/>
                      </a:lnTo>
                      <a:lnTo>
                        <a:pt x="432" y="114"/>
                      </a:lnTo>
                      <a:lnTo>
                        <a:pt x="438" y="120"/>
                      </a:lnTo>
                      <a:lnTo>
                        <a:pt x="444" y="120"/>
                      </a:lnTo>
                      <a:lnTo>
                        <a:pt x="450" y="114"/>
                      </a:lnTo>
                      <a:lnTo>
                        <a:pt x="456" y="114"/>
                      </a:lnTo>
                      <a:lnTo>
                        <a:pt x="462" y="114"/>
                      </a:lnTo>
                      <a:lnTo>
                        <a:pt x="468" y="114"/>
                      </a:lnTo>
                      <a:lnTo>
                        <a:pt x="474" y="114"/>
                      </a:lnTo>
                      <a:lnTo>
                        <a:pt x="480" y="114"/>
                      </a:lnTo>
                      <a:lnTo>
                        <a:pt x="486" y="114"/>
                      </a:lnTo>
                      <a:lnTo>
                        <a:pt x="492" y="114"/>
                      </a:lnTo>
                      <a:lnTo>
                        <a:pt x="498" y="114"/>
                      </a:lnTo>
                      <a:lnTo>
                        <a:pt x="504" y="114"/>
                      </a:lnTo>
                      <a:lnTo>
                        <a:pt x="510" y="114"/>
                      </a:lnTo>
                      <a:lnTo>
                        <a:pt x="516" y="114"/>
                      </a:lnTo>
                      <a:lnTo>
                        <a:pt x="522" y="114"/>
                      </a:lnTo>
                      <a:lnTo>
                        <a:pt x="528" y="114"/>
                      </a:lnTo>
                      <a:lnTo>
                        <a:pt x="534" y="114"/>
                      </a:lnTo>
                      <a:lnTo>
                        <a:pt x="540" y="114"/>
                      </a:lnTo>
                      <a:lnTo>
                        <a:pt x="546" y="114"/>
                      </a:lnTo>
                      <a:lnTo>
                        <a:pt x="552" y="114"/>
                      </a:lnTo>
                      <a:lnTo>
                        <a:pt x="558" y="114"/>
                      </a:lnTo>
                      <a:lnTo>
                        <a:pt x="564" y="114"/>
                      </a:lnTo>
                      <a:lnTo>
                        <a:pt x="570" y="114"/>
                      </a:lnTo>
                      <a:lnTo>
                        <a:pt x="576" y="114"/>
                      </a:lnTo>
                      <a:lnTo>
                        <a:pt x="582" y="114"/>
                      </a:lnTo>
                      <a:lnTo>
                        <a:pt x="588" y="114"/>
                      </a:lnTo>
                      <a:lnTo>
                        <a:pt x="594" y="114"/>
                      </a:lnTo>
                      <a:lnTo>
                        <a:pt x="600" y="114"/>
                      </a:lnTo>
                      <a:lnTo>
                        <a:pt x="606" y="114"/>
                      </a:lnTo>
                      <a:lnTo>
                        <a:pt x="612" y="114"/>
                      </a:lnTo>
                      <a:lnTo>
                        <a:pt x="618" y="114"/>
                      </a:lnTo>
                      <a:lnTo>
                        <a:pt x="624" y="114"/>
                      </a:lnTo>
                      <a:lnTo>
                        <a:pt x="630" y="114"/>
                      </a:lnTo>
                      <a:lnTo>
                        <a:pt x="636" y="114"/>
                      </a:lnTo>
                      <a:lnTo>
                        <a:pt x="642" y="114"/>
                      </a:lnTo>
                      <a:lnTo>
                        <a:pt x="648" y="114"/>
                      </a:lnTo>
                      <a:lnTo>
                        <a:pt x="654" y="114"/>
                      </a:lnTo>
                      <a:lnTo>
                        <a:pt x="660" y="114"/>
                      </a:lnTo>
                      <a:lnTo>
                        <a:pt x="666" y="114"/>
                      </a:lnTo>
                      <a:lnTo>
                        <a:pt x="672" y="114"/>
                      </a:lnTo>
                      <a:lnTo>
                        <a:pt x="678" y="114"/>
                      </a:lnTo>
                      <a:lnTo>
                        <a:pt x="684" y="114"/>
                      </a:lnTo>
                      <a:lnTo>
                        <a:pt x="690" y="114"/>
                      </a:lnTo>
                      <a:lnTo>
                        <a:pt x="696" y="114"/>
                      </a:lnTo>
                      <a:lnTo>
                        <a:pt x="702" y="114"/>
                      </a:lnTo>
                      <a:lnTo>
                        <a:pt x="708" y="114"/>
                      </a:lnTo>
                      <a:lnTo>
                        <a:pt x="714" y="114"/>
                      </a:lnTo>
                      <a:lnTo>
                        <a:pt x="720" y="114"/>
                      </a:lnTo>
                      <a:lnTo>
                        <a:pt x="726" y="114"/>
                      </a:lnTo>
                      <a:lnTo>
                        <a:pt x="732" y="114"/>
                      </a:lnTo>
                      <a:lnTo>
                        <a:pt x="738" y="114"/>
                      </a:lnTo>
                      <a:lnTo>
                        <a:pt x="744" y="114"/>
                      </a:lnTo>
                      <a:lnTo>
                        <a:pt x="750" y="114"/>
                      </a:lnTo>
                      <a:lnTo>
                        <a:pt x="756" y="114"/>
                      </a:lnTo>
                      <a:lnTo>
                        <a:pt x="762" y="114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599" name="Freeform 727"/>
                <p:cNvSpPr>
                  <a:spLocks/>
                </p:cNvSpPr>
                <p:nvPr/>
              </p:nvSpPr>
              <p:spPr bwMode="auto">
                <a:xfrm>
                  <a:off x="3234" y="3156"/>
                  <a:ext cx="498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  <a:cxn ang="0">
                      <a:pos x="462" y="0"/>
                    </a:cxn>
                    <a:cxn ang="0">
                      <a:pos x="474" y="0"/>
                    </a:cxn>
                    <a:cxn ang="0">
                      <a:pos x="486" y="0"/>
                    </a:cxn>
                    <a:cxn ang="0">
                      <a:pos x="498" y="0"/>
                    </a:cxn>
                  </a:cxnLst>
                  <a:rect l="0" t="0" r="r" b="b"/>
                  <a:pathLst>
                    <a:path w="498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600" name="Freeform 728"/>
                <p:cNvSpPr>
                  <a:spLocks/>
                </p:cNvSpPr>
                <p:nvPr/>
              </p:nvSpPr>
              <p:spPr bwMode="auto">
                <a:xfrm>
                  <a:off x="1032" y="2082"/>
                  <a:ext cx="708" cy="408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24" y="18"/>
                    </a:cxn>
                    <a:cxn ang="0">
                      <a:pos x="36" y="30"/>
                    </a:cxn>
                    <a:cxn ang="0">
                      <a:pos x="48" y="72"/>
                    </a:cxn>
                    <a:cxn ang="0">
                      <a:pos x="60" y="96"/>
                    </a:cxn>
                    <a:cxn ang="0">
                      <a:pos x="72" y="144"/>
                    </a:cxn>
                    <a:cxn ang="0">
                      <a:pos x="90" y="168"/>
                    </a:cxn>
                    <a:cxn ang="0">
                      <a:pos x="114" y="150"/>
                    </a:cxn>
                    <a:cxn ang="0">
                      <a:pos x="120" y="126"/>
                    </a:cxn>
                    <a:cxn ang="0">
                      <a:pos x="132" y="102"/>
                    </a:cxn>
                    <a:cxn ang="0">
                      <a:pos x="144" y="66"/>
                    </a:cxn>
                    <a:cxn ang="0">
                      <a:pos x="162" y="48"/>
                    </a:cxn>
                    <a:cxn ang="0">
                      <a:pos x="186" y="60"/>
                    </a:cxn>
                    <a:cxn ang="0">
                      <a:pos x="198" y="90"/>
                    </a:cxn>
                    <a:cxn ang="0">
                      <a:pos x="216" y="120"/>
                    </a:cxn>
                    <a:cxn ang="0">
                      <a:pos x="228" y="156"/>
                    </a:cxn>
                    <a:cxn ang="0">
                      <a:pos x="246" y="180"/>
                    </a:cxn>
                    <a:cxn ang="0">
                      <a:pos x="264" y="186"/>
                    </a:cxn>
                    <a:cxn ang="0">
                      <a:pos x="282" y="174"/>
                    </a:cxn>
                    <a:cxn ang="0">
                      <a:pos x="300" y="156"/>
                    </a:cxn>
                    <a:cxn ang="0">
                      <a:pos x="318" y="138"/>
                    </a:cxn>
                    <a:cxn ang="0">
                      <a:pos x="336" y="132"/>
                    </a:cxn>
                    <a:cxn ang="0">
                      <a:pos x="354" y="150"/>
                    </a:cxn>
                    <a:cxn ang="0">
                      <a:pos x="372" y="180"/>
                    </a:cxn>
                    <a:cxn ang="0">
                      <a:pos x="390" y="210"/>
                    </a:cxn>
                    <a:cxn ang="0">
                      <a:pos x="402" y="246"/>
                    </a:cxn>
                    <a:cxn ang="0">
                      <a:pos x="420" y="270"/>
                    </a:cxn>
                    <a:cxn ang="0">
                      <a:pos x="438" y="270"/>
                    </a:cxn>
                    <a:cxn ang="0">
                      <a:pos x="456" y="258"/>
                    </a:cxn>
                    <a:cxn ang="0">
                      <a:pos x="474" y="240"/>
                    </a:cxn>
                    <a:cxn ang="0">
                      <a:pos x="492" y="234"/>
                    </a:cxn>
                    <a:cxn ang="0">
                      <a:pos x="510" y="246"/>
                    </a:cxn>
                    <a:cxn ang="0">
                      <a:pos x="528" y="270"/>
                    </a:cxn>
                    <a:cxn ang="0">
                      <a:pos x="552" y="306"/>
                    </a:cxn>
                    <a:cxn ang="0">
                      <a:pos x="564" y="342"/>
                    </a:cxn>
                    <a:cxn ang="0">
                      <a:pos x="582" y="366"/>
                    </a:cxn>
                    <a:cxn ang="0">
                      <a:pos x="600" y="378"/>
                    </a:cxn>
                    <a:cxn ang="0">
                      <a:pos x="618" y="378"/>
                    </a:cxn>
                    <a:cxn ang="0">
                      <a:pos x="636" y="372"/>
                    </a:cxn>
                    <a:cxn ang="0">
                      <a:pos x="654" y="366"/>
                    </a:cxn>
                    <a:cxn ang="0">
                      <a:pos x="672" y="366"/>
                    </a:cxn>
                    <a:cxn ang="0">
                      <a:pos x="696" y="390"/>
                    </a:cxn>
                  </a:cxnLst>
                  <a:rect l="0" t="0" r="r" b="b"/>
                  <a:pathLst>
                    <a:path w="708" h="408">
                      <a:moveTo>
                        <a:pt x="0" y="0"/>
                      </a:moveTo>
                      <a:lnTo>
                        <a:pt x="0" y="12"/>
                      </a:lnTo>
                      <a:lnTo>
                        <a:pt x="0" y="6"/>
                      </a:lnTo>
                      <a:lnTo>
                        <a:pt x="6" y="6"/>
                      </a:lnTo>
                      <a:lnTo>
                        <a:pt x="12" y="6"/>
                      </a:lnTo>
                      <a:lnTo>
                        <a:pt x="24" y="18"/>
                      </a:lnTo>
                      <a:lnTo>
                        <a:pt x="18" y="18"/>
                      </a:lnTo>
                      <a:lnTo>
                        <a:pt x="24" y="18"/>
                      </a:lnTo>
                      <a:lnTo>
                        <a:pt x="36" y="30"/>
                      </a:lnTo>
                      <a:lnTo>
                        <a:pt x="36" y="48"/>
                      </a:lnTo>
                      <a:lnTo>
                        <a:pt x="48" y="60"/>
                      </a:lnTo>
                      <a:lnTo>
                        <a:pt x="48" y="72"/>
                      </a:lnTo>
                      <a:lnTo>
                        <a:pt x="54" y="78"/>
                      </a:lnTo>
                      <a:lnTo>
                        <a:pt x="54" y="90"/>
                      </a:lnTo>
                      <a:lnTo>
                        <a:pt x="60" y="96"/>
                      </a:lnTo>
                      <a:lnTo>
                        <a:pt x="60" y="114"/>
                      </a:lnTo>
                      <a:lnTo>
                        <a:pt x="72" y="126"/>
                      </a:lnTo>
                      <a:lnTo>
                        <a:pt x="72" y="144"/>
                      </a:lnTo>
                      <a:lnTo>
                        <a:pt x="84" y="156"/>
                      </a:lnTo>
                      <a:lnTo>
                        <a:pt x="84" y="162"/>
                      </a:lnTo>
                      <a:lnTo>
                        <a:pt x="90" y="168"/>
                      </a:lnTo>
                      <a:lnTo>
                        <a:pt x="96" y="162"/>
                      </a:lnTo>
                      <a:lnTo>
                        <a:pt x="102" y="162"/>
                      </a:lnTo>
                      <a:lnTo>
                        <a:pt x="114" y="150"/>
                      </a:lnTo>
                      <a:lnTo>
                        <a:pt x="114" y="138"/>
                      </a:lnTo>
                      <a:lnTo>
                        <a:pt x="120" y="132"/>
                      </a:lnTo>
                      <a:lnTo>
                        <a:pt x="120" y="126"/>
                      </a:lnTo>
                      <a:lnTo>
                        <a:pt x="126" y="120"/>
                      </a:lnTo>
                      <a:lnTo>
                        <a:pt x="126" y="108"/>
                      </a:lnTo>
                      <a:lnTo>
                        <a:pt x="132" y="102"/>
                      </a:lnTo>
                      <a:lnTo>
                        <a:pt x="132" y="90"/>
                      </a:lnTo>
                      <a:lnTo>
                        <a:pt x="144" y="78"/>
                      </a:lnTo>
                      <a:lnTo>
                        <a:pt x="144" y="66"/>
                      </a:lnTo>
                      <a:lnTo>
                        <a:pt x="150" y="60"/>
                      </a:lnTo>
                      <a:lnTo>
                        <a:pt x="156" y="54"/>
                      </a:lnTo>
                      <a:lnTo>
                        <a:pt x="162" y="48"/>
                      </a:lnTo>
                      <a:lnTo>
                        <a:pt x="168" y="48"/>
                      </a:lnTo>
                      <a:lnTo>
                        <a:pt x="174" y="48"/>
                      </a:lnTo>
                      <a:lnTo>
                        <a:pt x="186" y="60"/>
                      </a:lnTo>
                      <a:lnTo>
                        <a:pt x="186" y="66"/>
                      </a:lnTo>
                      <a:lnTo>
                        <a:pt x="198" y="78"/>
                      </a:lnTo>
                      <a:lnTo>
                        <a:pt x="198" y="90"/>
                      </a:lnTo>
                      <a:lnTo>
                        <a:pt x="204" y="96"/>
                      </a:lnTo>
                      <a:lnTo>
                        <a:pt x="204" y="108"/>
                      </a:lnTo>
                      <a:lnTo>
                        <a:pt x="216" y="120"/>
                      </a:lnTo>
                      <a:lnTo>
                        <a:pt x="216" y="132"/>
                      </a:lnTo>
                      <a:lnTo>
                        <a:pt x="228" y="144"/>
                      </a:lnTo>
                      <a:lnTo>
                        <a:pt x="228" y="156"/>
                      </a:lnTo>
                      <a:lnTo>
                        <a:pt x="240" y="168"/>
                      </a:lnTo>
                      <a:lnTo>
                        <a:pt x="240" y="174"/>
                      </a:lnTo>
                      <a:lnTo>
                        <a:pt x="246" y="180"/>
                      </a:lnTo>
                      <a:lnTo>
                        <a:pt x="252" y="186"/>
                      </a:lnTo>
                      <a:lnTo>
                        <a:pt x="258" y="186"/>
                      </a:lnTo>
                      <a:lnTo>
                        <a:pt x="264" y="186"/>
                      </a:lnTo>
                      <a:lnTo>
                        <a:pt x="270" y="180"/>
                      </a:lnTo>
                      <a:lnTo>
                        <a:pt x="276" y="180"/>
                      </a:lnTo>
                      <a:lnTo>
                        <a:pt x="282" y="174"/>
                      </a:lnTo>
                      <a:lnTo>
                        <a:pt x="288" y="168"/>
                      </a:lnTo>
                      <a:lnTo>
                        <a:pt x="294" y="162"/>
                      </a:lnTo>
                      <a:lnTo>
                        <a:pt x="300" y="156"/>
                      </a:lnTo>
                      <a:lnTo>
                        <a:pt x="306" y="150"/>
                      </a:lnTo>
                      <a:lnTo>
                        <a:pt x="312" y="144"/>
                      </a:lnTo>
                      <a:lnTo>
                        <a:pt x="318" y="138"/>
                      </a:lnTo>
                      <a:lnTo>
                        <a:pt x="324" y="138"/>
                      </a:lnTo>
                      <a:lnTo>
                        <a:pt x="330" y="132"/>
                      </a:lnTo>
                      <a:lnTo>
                        <a:pt x="336" y="132"/>
                      </a:lnTo>
                      <a:lnTo>
                        <a:pt x="342" y="138"/>
                      </a:lnTo>
                      <a:lnTo>
                        <a:pt x="348" y="144"/>
                      </a:lnTo>
                      <a:lnTo>
                        <a:pt x="354" y="150"/>
                      </a:lnTo>
                      <a:lnTo>
                        <a:pt x="366" y="162"/>
                      </a:lnTo>
                      <a:lnTo>
                        <a:pt x="366" y="174"/>
                      </a:lnTo>
                      <a:lnTo>
                        <a:pt x="372" y="180"/>
                      </a:lnTo>
                      <a:lnTo>
                        <a:pt x="378" y="186"/>
                      </a:lnTo>
                      <a:lnTo>
                        <a:pt x="378" y="198"/>
                      </a:lnTo>
                      <a:lnTo>
                        <a:pt x="390" y="210"/>
                      </a:lnTo>
                      <a:lnTo>
                        <a:pt x="390" y="222"/>
                      </a:lnTo>
                      <a:lnTo>
                        <a:pt x="402" y="234"/>
                      </a:lnTo>
                      <a:lnTo>
                        <a:pt x="402" y="246"/>
                      </a:lnTo>
                      <a:lnTo>
                        <a:pt x="408" y="252"/>
                      </a:lnTo>
                      <a:lnTo>
                        <a:pt x="420" y="264"/>
                      </a:lnTo>
                      <a:lnTo>
                        <a:pt x="420" y="270"/>
                      </a:lnTo>
                      <a:lnTo>
                        <a:pt x="426" y="270"/>
                      </a:lnTo>
                      <a:lnTo>
                        <a:pt x="432" y="270"/>
                      </a:lnTo>
                      <a:lnTo>
                        <a:pt x="438" y="270"/>
                      </a:lnTo>
                      <a:lnTo>
                        <a:pt x="444" y="264"/>
                      </a:lnTo>
                      <a:lnTo>
                        <a:pt x="450" y="264"/>
                      </a:lnTo>
                      <a:lnTo>
                        <a:pt x="456" y="258"/>
                      </a:lnTo>
                      <a:lnTo>
                        <a:pt x="462" y="252"/>
                      </a:lnTo>
                      <a:lnTo>
                        <a:pt x="468" y="246"/>
                      </a:lnTo>
                      <a:lnTo>
                        <a:pt x="474" y="240"/>
                      </a:lnTo>
                      <a:lnTo>
                        <a:pt x="480" y="240"/>
                      </a:lnTo>
                      <a:lnTo>
                        <a:pt x="486" y="240"/>
                      </a:lnTo>
                      <a:lnTo>
                        <a:pt x="492" y="234"/>
                      </a:lnTo>
                      <a:lnTo>
                        <a:pt x="498" y="240"/>
                      </a:lnTo>
                      <a:lnTo>
                        <a:pt x="504" y="240"/>
                      </a:lnTo>
                      <a:lnTo>
                        <a:pt x="510" y="246"/>
                      </a:lnTo>
                      <a:lnTo>
                        <a:pt x="516" y="252"/>
                      </a:lnTo>
                      <a:lnTo>
                        <a:pt x="528" y="264"/>
                      </a:lnTo>
                      <a:lnTo>
                        <a:pt x="528" y="270"/>
                      </a:lnTo>
                      <a:lnTo>
                        <a:pt x="540" y="282"/>
                      </a:lnTo>
                      <a:lnTo>
                        <a:pt x="540" y="294"/>
                      </a:lnTo>
                      <a:lnTo>
                        <a:pt x="552" y="306"/>
                      </a:lnTo>
                      <a:lnTo>
                        <a:pt x="552" y="318"/>
                      </a:lnTo>
                      <a:lnTo>
                        <a:pt x="564" y="330"/>
                      </a:lnTo>
                      <a:lnTo>
                        <a:pt x="564" y="342"/>
                      </a:lnTo>
                      <a:lnTo>
                        <a:pt x="570" y="348"/>
                      </a:lnTo>
                      <a:lnTo>
                        <a:pt x="582" y="360"/>
                      </a:lnTo>
                      <a:lnTo>
                        <a:pt x="582" y="366"/>
                      </a:lnTo>
                      <a:lnTo>
                        <a:pt x="588" y="372"/>
                      </a:lnTo>
                      <a:lnTo>
                        <a:pt x="594" y="378"/>
                      </a:lnTo>
                      <a:lnTo>
                        <a:pt x="600" y="378"/>
                      </a:lnTo>
                      <a:lnTo>
                        <a:pt x="606" y="384"/>
                      </a:lnTo>
                      <a:lnTo>
                        <a:pt x="612" y="378"/>
                      </a:lnTo>
                      <a:lnTo>
                        <a:pt x="618" y="378"/>
                      </a:lnTo>
                      <a:lnTo>
                        <a:pt x="624" y="378"/>
                      </a:lnTo>
                      <a:lnTo>
                        <a:pt x="630" y="372"/>
                      </a:lnTo>
                      <a:lnTo>
                        <a:pt x="636" y="372"/>
                      </a:lnTo>
                      <a:lnTo>
                        <a:pt x="642" y="366"/>
                      </a:lnTo>
                      <a:lnTo>
                        <a:pt x="648" y="366"/>
                      </a:lnTo>
                      <a:lnTo>
                        <a:pt x="654" y="366"/>
                      </a:lnTo>
                      <a:lnTo>
                        <a:pt x="660" y="366"/>
                      </a:lnTo>
                      <a:lnTo>
                        <a:pt x="666" y="366"/>
                      </a:lnTo>
                      <a:lnTo>
                        <a:pt x="672" y="366"/>
                      </a:lnTo>
                      <a:lnTo>
                        <a:pt x="678" y="372"/>
                      </a:lnTo>
                      <a:lnTo>
                        <a:pt x="684" y="378"/>
                      </a:lnTo>
                      <a:lnTo>
                        <a:pt x="696" y="390"/>
                      </a:lnTo>
                      <a:lnTo>
                        <a:pt x="696" y="396"/>
                      </a:lnTo>
                      <a:lnTo>
                        <a:pt x="708" y="408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601" name="Freeform 729"/>
                <p:cNvSpPr>
                  <a:spLocks/>
                </p:cNvSpPr>
                <p:nvPr/>
              </p:nvSpPr>
              <p:spPr bwMode="auto">
                <a:xfrm>
                  <a:off x="1740" y="2490"/>
                  <a:ext cx="750" cy="498"/>
                </a:xfrm>
                <a:custGeom>
                  <a:avLst/>
                  <a:gdLst/>
                  <a:ahLst/>
                  <a:cxnLst>
                    <a:cxn ang="0">
                      <a:pos x="12" y="24"/>
                    </a:cxn>
                    <a:cxn ang="0">
                      <a:pos x="18" y="42"/>
                    </a:cxn>
                    <a:cxn ang="0">
                      <a:pos x="36" y="72"/>
                    </a:cxn>
                    <a:cxn ang="0">
                      <a:pos x="54" y="90"/>
                    </a:cxn>
                    <a:cxn ang="0">
                      <a:pos x="72" y="90"/>
                    </a:cxn>
                    <a:cxn ang="0">
                      <a:pos x="90" y="90"/>
                    </a:cxn>
                    <a:cxn ang="0">
                      <a:pos x="108" y="84"/>
                    </a:cxn>
                    <a:cxn ang="0">
                      <a:pos x="126" y="90"/>
                    </a:cxn>
                    <a:cxn ang="0">
                      <a:pos x="144" y="102"/>
                    </a:cxn>
                    <a:cxn ang="0">
                      <a:pos x="168" y="126"/>
                    </a:cxn>
                    <a:cxn ang="0">
                      <a:pos x="180" y="156"/>
                    </a:cxn>
                    <a:cxn ang="0">
                      <a:pos x="198" y="180"/>
                    </a:cxn>
                    <a:cxn ang="0">
                      <a:pos x="216" y="204"/>
                    </a:cxn>
                    <a:cxn ang="0">
                      <a:pos x="234" y="210"/>
                    </a:cxn>
                    <a:cxn ang="0">
                      <a:pos x="252" y="210"/>
                    </a:cxn>
                    <a:cxn ang="0">
                      <a:pos x="270" y="210"/>
                    </a:cxn>
                    <a:cxn ang="0">
                      <a:pos x="288" y="210"/>
                    </a:cxn>
                    <a:cxn ang="0">
                      <a:pos x="306" y="216"/>
                    </a:cxn>
                    <a:cxn ang="0">
                      <a:pos x="324" y="234"/>
                    </a:cxn>
                    <a:cxn ang="0">
                      <a:pos x="342" y="258"/>
                    </a:cxn>
                    <a:cxn ang="0">
                      <a:pos x="360" y="282"/>
                    </a:cxn>
                    <a:cxn ang="0">
                      <a:pos x="378" y="306"/>
                    </a:cxn>
                    <a:cxn ang="0">
                      <a:pos x="396" y="312"/>
                    </a:cxn>
                    <a:cxn ang="0">
                      <a:pos x="414" y="318"/>
                    </a:cxn>
                    <a:cxn ang="0">
                      <a:pos x="432" y="318"/>
                    </a:cxn>
                    <a:cxn ang="0">
                      <a:pos x="450" y="318"/>
                    </a:cxn>
                    <a:cxn ang="0">
                      <a:pos x="468" y="324"/>
                    </a:cxn>
                    <a:cxn ang="0">
                      <a:pos x="486" y="336"/>
                    </a:cxn>
                    <a:cxn ang="0">
                      <a:pos x="510" y="360"/>
                    </a:cxn>
                    <a:cxn ang="0">
                      <a:pos x="522" y="378"/>
                    </a:cxn>
                    <a:cxn ang="0">
                      <a:pos x="540" y="396"/>
                    </a:cxn>
                    <a:cxn ang="0">
                      <a:pos x="558" y="414"/>
                    </a:cxn>
                    <a:cxn ang="0">
                      <a:pos x="576" y="420"/>
                    </a:cxn>
                    <a:cxn ang="0">
                      <a:pos x="594" y="420"/>
                    </a:cxn>
                    <a:cxn ang="0">
                      <a:pos x="612" y="420"/>
                    </a:cxn>
                    <a:cxn ang="0">
                      <a:pos x="630" y="420"/>
                    </a:cxn>
                    <a:cxn ang="0">
                      <a:pos x="648" y="426"/>
                    </a:cxn>
                    <a:cxn ang="0">
                      <a:pos x="666" y="444"/>
                    </a:cxn>
                    <a:cxn ang="0">
                      <a:pos x="684" y="462"/>
                    </a:cxn>
                    <a:cxn ang="0">
                      <a:pos x="702" y="480"/>
                    </a:cxn>
                    <a:cxn ang="0">
                      <a:pos x="720" y="492"/>
                    </a:cxn>
                    <a:cxn ang="0">
                      <a:pos x="738" y="498"/>
                    </a:cxn>
                  </a:cxnLst>
                  <a:rect l="0" t="0" r="r" b="b"/>
                  <a:pathLst>
                    <a:path w="750" h="498">
                      <a:moveTo>
                        <a:pt x="0" y="0"/>
                      </a:moveTo>
                      <a:lnTo>
                        <a:pt x="0" y="12"/>
                      </a:lnTo>
                      <a:lnTo>
                        <a:pt x="12" y="24"/>
                      </a:lnTo>
                      <a:lnTo>
                        <a:pt x="12" y="30"/>
                      </a:lnTo>
                      <a:lnTo>
                        <a:pt x="18" y="36"/>
                      </a:lnTo>
                      <a:lnTo>
                        <a:pt x="18" y="42"/>
                      </a:lnTo>
                      <a:lnTo>
                        <a:pt x="30" y="54"/>
                      </a:lnTo>
                      <a:lnTo>
                        <a:pt x="30" y="66"/>
                      </a:lnTo>
                      <a:lnTo>
                        <a:pt x="36" y="72"/>
                      </a:lnTo>
                      <a:lnTo>
                        <a:pt x="42" y="78"/>
                      </a:lnTo>
                      <a:lnTo>
                        <a:pt x="48" y="84"/>
                      </a:lnTo>
                      <a:lnTo>
                        <a:pt x="54" y="90"/>
                      </a:lnTo>
                      <a:lnTo>
                        <a:pt x="60" y="90"/>
                      </a:lnTo>
                      <a:lnTo>
                        <a:pt x="66" y="90"/>
                      </a:lnTo>
                      <a:lnTo>
                        <a:pt x="72" y="90"/>
                      </a:lnTo>
                      <a:lnTo>
                        <a:pt x="78" y="90"/>
                      </a:lnTo>
                      <a:lnTo>
                        <a:pt x="84" y="90"/>
                      </a:lnTo>
                      <a:lnTo>
                        <a:pt x="90" y="90"/>
                      </a:lnTo>
                      <a:lnTo>
                        <a:pt x="96" y="84"/>
                      </a:lnTo>
                      <a:lnTo>
                        <a:pt x="102" y="84"/>
                      </a:lnTo>
                      <a:lnTo>
                        <a:pt x="108" y="84"/>
                      </a:lnTo>
                      <a:lnTo>
                        <a:pt x="114" y="84"/>
                      </a:lnTo>
                      <a:lnTo>
                        <a:pt x="120" y="84"/>
                      </a:lnTo>
                      <a:lnTo>
                        <a:pt x="126" y="90"/>
                      </a:lnTo>
                      <a:lnTo>
                        <a:pt x="132" y="90"/>
                      </a:lnTo>
                      <a:lnTo>
                        <a:pt x="138" y="96"/>
                      </a:lnTo>
                      <a:lnTo>
                        <a:pt x="144" y="102"/>
                      </a:lnTo>
                      <a:lnTo>
                        <a:pt x="150" y="108"/>
                      </a:lnTo>
                      <a:lnTo>
                        <a:pt x="156" y="114"/>
                      </a:lnTo>
                      <a:lnTo>
                        <a:pt x="168" y="126"/>
                      </a:lnTo>
                      <a:lnTo>
                        <a:pt x="168" y="132"/>
                      </a:lnTo>
                      <a:lnTo>
                        <a:pt x="180" y="144"/>
                      </a:lnTo>
                      <a:lnTo>
                        <a:pt x="180" y="156"/>
                      </a:lnTo>
                      <a:lnTo>
                        <a:pt x="186" y="162"/>
                      </a:lnTo>
                      <a:lnTo>
                        <a:pt x="198" y="174"/>
                      </a:lnTo>
                      <a:lnTo>
                        <a:pt x="198" y="180"/>
                      </a:lnTo>
                      <a:lnTo>
                        <a:pt x="204" y="186"/>
                      </a:lnTo>
                      <a:lnTo>
                        <a:pt x="216" y="198"/>
                      </a:lnTo>
                      <a:lnTo>
                        <a:pt x="216" y="204"/>
                      </a:lnTo>
                      <a:lnTo>
                        <a:pt x="222" y="204"/>
                      </a:lnTo>
                      <a:lnTo>
                        <a:pt x="228" y="210"/>
                      </a:lnTo>
                      <a:lnTo>
                        <a:pt x="234" y="210"/>
                      </a:lnTo>
                      <a:lnTo>
                        <a:pt x="240" y="210"/>
                      </a:lnTo>
                      <a:lnTo>
                        <a:pt x="246" y="210"/>
                      </a:lnTo>
                      <a:lnTo>
                        <a:pt x="252" y="210"/>
                      </a:lnTo>
                      <a:lnTo>
                        <a:pt x="258" y="210"/>
                      </a:lnTo>
                      <a:lnTo>
                        <a:pt x="264" y="210"/>
                      </a:lnTo>
                      <a:lnTo>
                        <a:pt x="270" y="210"/>
                      </a:lnTo>
                      <a:lnTo>
                        <a:pt x="276" y="210"/>
                      </a:lnTo>
                      <a:lnTo>
                        <a:pt x="282" y="210"/>
                      </a:lnTo>
                      <a:lnTo>
                        <a:pt x="288" y="210"/>
                      </a:lnTo>
                      <a:lnTo>
                        <a:pt x="294" y="210"/>
                      </a:lnTo>
                      <a:lnTo>
                        <a:pt x="300" y="216"/>
                      </a:lnTo>
                      <a:lnTo>
                        <a:pt x="306" y="216"/>
                      </a:lnTo>
                      <a:lnTo>
                        <a:pt x="312" y="222"/>
                      </a:lnTo>
                      <a:lnTo>
                        <a:pt x="318" y="228"/>
                      </a:lnTo>
                      <a:lnTo>
                        <a:pt x="324" y="234"/>
                      </a:lnTo>
                      <a:lnTo>
                        <a:pt x="336" y="246"/>
                      </a:lnTo>
                      <a:lnTo>
                        <a:pt x="336" y="252"/>
                      </a:lnTo>
                      <a:lnTo>
                        <a:pt x="342" y="258"/>
                      </a:lnTo>
                      <a:lnTo>
                        <a:pt x="354" y="270"/>
                      </a:lnTo>
                      <a:lnTo>
                        <a:pt x="354" y="276"/>
                      </a:lnTo>
                      <a:lnTo>
                        <a:pt x="360" y="282"/>
                      </a:lnTo>
                      <a:lnTo>
                        <a:pt x="372" y="294"/>
                      </a:lnTo>
                      <a:lnTo>
                        <a:pt x="372" y="300"/>
                      </a:lnTo>
                      <a:lnTo>
                        <a:pt x="378" y="306"/>
                      </a:lnTo>
                      <a:lnTo>
                        <a:pt x="384" y="306"/>
                      </a:lnTo>
                      <a:lnTo>
                        <a:pt x="390" y="312"/>
                      </a:lnTo>
                      <a:lnTo>
                        <a:pt x="396" y="312"/>
                      </a:lnTo>
                      <a:lnTo>
                        <a:pt x="402" y="318"/>
                      </a:lnTo>
                      <a:lnTo>
                        <a:pt x="408" y="318"/>
                      </a:lnTo>
                      <a:lnTo>
                        <a:pt x="414" y="318"/>
                      </a:lnTo>
                      <a:lnTo>
                        <a:pt x="420" y="318"/>
                      </a:lnTo>
                      <a:lnTo>
                        <a:pt x="426" y="318"/>
                      </a:lnTo>
                      <a:lnTo>
                        <a:pt x="432" y="318"/>
                      </a:lnTo>
                      <a:lnTo>
                        <a:pt x="438" y="318"/>
                      </a:lnTo>
                      <a:lnTo>
                        <a:pt x="444" y="318"/>
                      </a:lnTo>
                      <a:lnTo>
                        <a:pt x="450" y="318"/>
                      </a:lnTo>
                      <a:lnTo>
                        <a:pt x="456" y="318"/>
                      </a:lnTo>
                      <a:lnTo>
                        <a:pt x="462" y="324"/>
                      </a:lnTo>
                      <a:lnTo>
                        <a:pt x="468" y="324"/>
                      </a:lnTo>
                      <a:lnTo>
                        <a:pt x="474" y="330"/>
                      </a:lnTo>
                      <a:lnTo>
                        <a:pt x="480" y="330"/>
                      </a:lnTo>
                      <a:lnTo>
                        <a:pt x="486" y="336"/>
                      </a:lnTo>
                      <a:lnTo>
                        <a:pt x="492" y="342"/>
                      </a:lnTo>
                      <a:lnTo>
                        <a:pt x="498" y="348"/>
                      </a:lnTo>
                      <a:lnTo>
                        <a:pt x="510" y="360"/>
                      </a:lnTo>
                      <a:lnTo>
                        <a:pt x="510" y="366"/>
                      </a:lnTo>
                      <a:lnTo>
                        <a:pt x="516" y="372"/>
                      </a:lnTo>
                      <a:lnTo>
                        <a:pt x="522" y="378"/>
                      </a:lnTo>
                      <a:lnTo>
                        <a:pt x="528" y="384"/>
                      </a:lnTo>
                      <a:lnTo>
                        <a:pt x="534" y="390"/>
                      </a:lnTo>
                      <a:lnTo>
                        <a:pt x="540" y="396"/>
                      </a:lnTo>
                      <a:lnTo>
                        <a:pt x="546" y="402"/>
                      </a:lnTo>
                      <a:lnTo>
                        <a:pt x="552" y="408"/>
                      </a:lnTo>
                      <a:lnTo>
                        <a:pt x="558" y="414"/>
                      </a:lnTo>
                      <a:lnTo>
                        <a:pt x="564" y="414"/>
                      </a:lnTo>
                      <a:lnTo>
                        <a:pt x="570" y="414"/>
                      </a:lnTo>
                      <a:lnTo>
                        <a:pt x="576" y="420"/>
                      </a:lnTo>
                      <a:lnTo>
                        <a:pt x="582" y="420"/>
                      </a:lnTo>
                      <a:lnTo>
                        <a:pt x="588" y="420"/>
                      </a:lnTo>
                      <a:lnTo>
                        <a:pt x="594" y="420"/>
                      </a:lnTo>
                      <a:lnTo>
                        <a:pt x="600" y="420"/>
                      </a:lnTo>
                      <a:lnTo>
                        <a:pt x="606" y="414"/>
                      </a:lnTo>
                      <a:lnTo>
                        <a:pt x="612" y="420"/>
                      </a:lnTo>
                      <a:lnTo>
                        <a:pt x="618" y="420"/>
                      </a:lnTo>
                      <a:lnTo>
                        <a:pt x="624" y="420"/>
                      </a:lnTo>
                      <a:lnTo>
                        <a:pt x="630" y="420"/>
                      </a:lnTo>
                      <a:lnTo>
                        <a:pt x="636" y="420"/>
                      </a:lnTo>
                      <a:lnTo>
                        <a:pt x="642" y="426"/>
                      </a:lnTo>
                      <a:lnTo>
                        <a:pt x="648" y="426"/>
                      </a:lnTo>
                      <a:lnTo>
                        <a:pt x="654" y="432"/>
                      </a:lnTo>
                      <a:lnTo>
                        <a:pt x="660" y="438"/>
                      </a:lnTo>
                      <a:lnTo>
                        <a:pt x="666" y="444"/>
                      </a:lnTo>
                      <a:lnTo>
                        <a:pt x="672" y="450"/>
                      </a:lnTo>
                      <a:lnTo>
                        <a:pt x="678" y="456"/>
                      </a:lnTo>
                      <a:lnTo>
                        <a:pt x="684" y="462"/>
                      </a:lnTo>
                      <a:lnTo>
                        <a:pt x="690" y="468"/>
                      </a:lnTo>
                      <a:lnTo>
                        <a:pt x="696" y="474"/>
                      </a:lnTo>
                      <a:lnTo>
                        <a:pt x="702" y="480"/>
                      </a:lnTo>
                      <a:lnTo>
                        <a:pt x="708" y="480"/>
                      </a:lnTo>
                      <a:lnTo>
                        <a:pt x="714" y="486"/>
                      </a:lnTo>
                      <a:lnTo>
                        <a:pt x="720" y="492"/>
                      </a:lnTo>
                      <a:lnTo>
                        <a:pt x="726" y="492"/>
                      </a:lnTo>
                      <a:lnTo>
                        <a:pt x="732" y="498"/>
                      </a:lnTo>
                      <a:lnTo>
                        <a:pt x="738" y="498"/>
                      </a:lnTo>
                      <a:lnTo>
                        <a:pt x="744" y="498"/>
                      </a:lnTo>
                      <a:lnTo>
                        <a:pt x="750" y="498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602" name="Freeform 730"/>
                <p:cNvSpPr>
                  <a:spLocks/>
                </p:cNvSpPr>
                <p:nvPr/>
              </p:nvSpPr>
              <p:spPr bwMode="auto">
                <a:xfrm>
                  <a:off x="2490" y="2988"/>
                  <a:ext cx="762" cy="7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6"/>
                    </a:cxn>
                    <a:cxn ang="0">
                      <a:pos x="84" y="18"/>
                    </a:cxn>
                    <a:cxn ang="0">
                      <a:pos x="102" y="36"/>
                    </a:cxn>
                    <a:cxn ang="0">
                      <a:pos x="120" y="48"/>
                    </a:cxn>
                    <a:cxn ang="0">
                      <a:pos x="138" y="54"/>
                    </a:cxn>
                    <a:cxn ang="0">
                      <a:pos x="156" y="54"/>
                    </a:cxn>
                    <a:cxn ang="0">
                      <a:pos x="174" y="54"/>
                    </a:cxn>
                    <a:cxn ang="0">
                      <a:pos x="192" y="54"/>
                    </a:cxn>
                    <a:cxn ang="0">
                      <a:pos x="210" y="48"/>
                    </a:cxn>
                    <a:cxn ang="0">
                      <a:pos x="228" y="48"/>
                    </a:cxn>
                    <a:cxn ang="0">
                      <a:pos x="246" y="54"/>
                    </a:cxn>
                    <a:cxn ang="0">
                      <a:pos x="264" y="60"/>
                    </a:cxn>
                    <a:cxn ang="0">
                      <a:pos x="282" y="66"/>
                    </a:cxn>
                    <a:cxn ang="0">
                      <a:pos x="300" y="72"/>
                    </a:cxn>
                    <a:cxn ang="0">
                      <a:pos x="318" y="78"/>
                    </a:cxn>
                    <a:cxn ang="0">
                      <a:pos x="336" y="78"/>
                    </a:cxn>
                    <a:cxn ang="0">
                      <a:pos x="354" y="72"/>
                    </a:cxn>
                    <a:cxn ang="0">
                      <a:pos x="372" y="72"/>
                    </a:cxn>
                    <a:cxn ang="0">
                      <a:pos x="390" y="72"/>
                    </a:cxn>
                    <a:cxn ang="0">
                      <a:pos x="408" y="72"/>
                    </a:cxn>
                    <a:cxn ang="0">
                      <a:pos x="426" y="72"/>
                    </a:cxn>
                    <a:cxn ang="0">
                      <a:pos x="444" y="72"/>
                    </a:cxn>
                    <a:cxn ang="0">
                      <a:pos x="462" y="72"/>
                    </a:cxn>
                    <a:cxn ang="0">
                      <a:pos x="480" y="72"/>
                    </a:cxn>
                    <a:cxn ang="0">
                      <a:pos x="498" y="72"/>
                    </a:cxn>
                    <a:cxn ang="0">
                      <a:pos x="516" y="72"/>
                    </a:cxn>
                    <a:cxn ang="0">
                      <a:pos x="534" y="72"/>
                    </a:cxn>
                    <a:cxn ang="0">
                      <a:pos x="552" y="72"/>
                    </a:cxn>
                    <a:cxn ang="0">
                      <a:pos x="570" y="72"/>
                    </a:cxn>
                    <a:cxn ang="0">
                      <a:pos x="588" y="72"/>
                    </a:cxn>
                    <a:cxn ang="0">
                      <a:pos x="606" y="72"/>
                    </a:cxn>
                    <a:cxn ang="0">
                      <a:pos x="624" y="72"/>
                    </a:cxn>
                    <a:cxn ang="0">
                      <a:pos x="642" y="72"/>
                    </a:cxn>
                    <a:cxn ang="0">
                      <a:pos x="660" y="72"/>
                    </a:cxn>
                    <a:cxn ang="0">
                      <a:pos x="678" y="72"/>
                    </a:cxn>
                    <a:cxn ang="0">
                      <a:pos x="696" y="72"/>
                    </a:cxn>
                    <a:cxn ang="0">
                      <a:pos x="714" y="72"/>
                    </a:cxn>
                    <a:cxn ang="0">
                      <a:pos x="732" y="72"/>
                    </a:cxn>
                    <a:cxn ang="0">
                      <a:pos x="750" y="72"/>
                    </a:cxn>
                  </a:cxnLst>
                  <a:rect l="0" t="0" r="r" b="b"/>
                  <a:pathLst>
                    <a:path w="762" h="78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6"/>
                      </a:lnTo>
                      <a:lnTo>
                        <a:pt x="66" y="6"/>
                      </a:lnTo>
                      <a:lnTo>
                        <a:pt x="72" y="12"/>
                      </a:lnTo>
                      <a:lnTo>
                        <a:pt x="78" y="18"/>
                      </a:lnTo>
                      <a:lnTo>
                        <a:pt x="84" y="18"/>
                      </a:lnTo>
                      <a:lnTo>
                        <a:pt x="90" y="24"/>
                      </a:lnTo>
                      <a:lnTo>
                        <a:pt x="96" y="30"/>
                      </a:lnTo>
                      <a:lnTo>
                        <a:pt x="102" y="36"/>
                      </a:lnTo>
                      <a:lnTo>
                        <a:pt x="108" y="36"/>
                      </a:lnTo>
                      <a:lnTo>
                        <a:pt x="114" y="42"/>
                      </a:lnTo>
                      <a:lnTo>
                        <a:pt x="120" y="48"/>
                      </a:lnTo>
                      <a:lnTo>
                        <a:pt x="126" y="48"/>
                      </a:lnTo>
                      <a:lnTo>
                        <a:pt x="132" y="54"/>
                      </a:lnTo>
                      <a:lnTo>
                        <a:pt x="138" y="54"/>
                      </a:lnTo>
                      <a:lnTo>
                        <a:pt x="144" y="54"/>
                      </a:lnTo>
                      <a:lnTo>
                        <a:pt x="150" y="54"/>
                      </a:lnTo>
                      <a:lnTo>
                        <a:pt x="156" y="54"/>
                      </a:lnTo>
                      <a:lnTo>
                        <a:pt x="162" y="54"/>
                      </a:lnTo>
                      <a:lnTo>
                        <a:pt x="168" y="54"/>
                      </a:lnTo>
                      <a:lnTo>
                        <a:pt x="174" y="54"/>
                      </a:lnTo>
                      <a:lnTo>
                        <a:pt x="180" y="54"/>
                      </a:lnTo>
                      <a:lnTo>
                        <a:pt x="186" y="54"/>
                      </a:lnTo>
                      <a:lnTo>
                        <a:pt x="192" y="54"/>
                      </a:lnTo>
                      <a:lnTo>
                        <a:pt x="198" y="48"/>
                      </a:lnTo>
                      <a:lnTo>
                        <a:pt x="204" y="48"/>
                      </a:lnTo>
                      <a:lnTo>
                        <a:pt x="210" y="48"/>
                      </a:lnTo>
                      <a:lnTo>
                        <a:pt x="216" y="48"/>
                      </a:lnTo>
                      <a:lnTo>
                        <a:pt x="222" y="48"/>
                      </a:lnTo>
                      <a:lnTo>
                        <a:pt x="228" y="48"/>
                      </a:lnTo>
                      <a:lnTo>
                        <a:pt x="234" y="48"/>
                      </a:lnTo>
                      <a:lnTo>
                        <a:pt x="240" y="54"/>
                      </a:lnTo>
                      <a:lnTo>
                        <a:pt x="246" y="54"/>
                      </a:lnTo>
                      <a:lnTo>
                        <a:pt x="252" y="54"/>
                      </a:lnTo>
                      <a:lnTo>
                        <a:pt x="258" y="60"/>
                      </a:lnTo>
                      <a:lnTo>
                        <a:pt x="264" y="60"/>
                      </a:lnTo>
                      <a:lnTo>
                        <a:pt x="270" y="66"/>
                      </a:lnTo>
                      <a:lnTo>
                        <a:pt x="276" y="66"/>
                      </a:lnTo>
                      <a:lnTo>
                        <a:pt x="282" y="66"/>
                      </a:lnTo>
                      <a:lnTo>
                        <a:pt x="288" y="72"/>
                      </a:lnTo>
                      <a:lnTo>
                        <a:pt x="294" y="72"/>
                      </a:lnTo>
                      <a:lnTo>
                        <a:pt x="300" y="72"/>
                      </a:lnTo>
                      <a:lnTo>
                        <a:pt x="306" y="78"/>
                      </a:lnTo>
                      <a:lnTo>
                        <a:pt x="312" y="78"/>
                      </a:lnTo>
                      <a:lnTo>
                        <a:pt x="318" y="78"/>
                      </a:lnTo>
                      <a:lnTo>
                        <a:pt x="324" y="78"/>
                      </a:lnTo>
                      <a:lnTo>
                        <a:pt x="330" y="78"/>
                      </a:lnTo>
                      <a:lnTo>
                        <a:pt x="336" y="78"/>
                      </a:lnTo>
                      <a:lnTo>
                        <a:pt x="342" y="72"/>
                      </a:lnTo>
                      <a:lnTo>
                        <a:pt x="348" y="72"/>
                      </a:lnTo>
                      <a:lnTo>
                        <a:pt x="354" y="72"/>
                      </a:lnTo>
                      <a:lnTo>
                        <a:pt x="360" y="72"/>
                      </a:lnTo>
                      <a:lnTo>
                        <a:pt x="366" y="72"/>
                      </a:lnTo>
                      <a:lnTo>
                        <a:pt x="372" y="72"/>
                      </a:lnTo>
                      <a:lnTo>
                        <a:pt x="378" y="72"/>
                      </a:lnTo>
                      <a:lnTo>
                        <a:pt x="384" y="72"/>
                      </a:lnTo>
                      <a:lnTo>
                        <a:pt x="390" y="72"/>
                      </a:lnTo>
                      <a:lnTo>
                        <a:pt x="396" y="72"/>
                      </a:lnTo>
                      <a:lnTo>
                        <a:pt x="402" y="72"/>
                      </a:lnTo>
                      <a:lnTo>
                        <a:pt x="408" y="72"/>
                      </a:lnTo>
                      <a:lnTo>
                        <a:pt x="414" y="72"/>
                      </a:lnTo>
                      <a:lnTo>
                        <a:pt x="420" y="72"/>
                      </a:lnTo>
                      <a:lnTo>
                        <a:pt x="426" y="72"/>
                      </a:lnTo>
                      <a:lnTo>
                        <a:pt x="432" y="72"/>
                      </a:lnTo>
                      <a:lnTo>
                        <a:pt x="438" y="72"/>
                      </a:lnTo>
                      <a:lnTo>
                        <a:pt x="444" y="72"/>
                      </a:lnTo>
                      <a:lnTo>
                        <a:pt x="450" y="72"/>
                      </a:lnTo>
                      <a:lnTo>
                        <a:pt x="456" y="72"/>
                      </a:lnTo>
                      <a:lnTo>
                        <a:pt x="462" y="72"/>
                      </a:lnTo>
                      <a:lnTo>
                        <a:pt x="468" y="72"/>
                      </a:lnTo>
                      <a:lnTo>
                        <a:pt x="474" y="72"/>
                      </a:lnTo>
                      <a:lnTo>
                        <a:pt x="480" y="72"/>
                      </a:lnTo>
                      <a:lnTo>
                        <a:pt x="486" y="72"/>
                      </a:lnTo>
                      <a:lnTo>
                        <a:pt x="492" y="72"/>
                      </a:lnTo>
                      <a:lnTo>
                        <a:pt x="498" y="72"/>
                      </a:lnTo>
                      <a:lnTo>
                        <a:pt x="504" y="72"/>
                      </a:lnTo>
                      <a:lnTo>
                        <a:pt x="510" y="72"/>
                      </a:lnTo>
                      <a:lnTo>
                        <a:pt x="516" y="72"/>
                      </a:lnTo>
                      <a:lnTo>
                        <a:pt x="522" y="72"/>
                      </a:lnTo>
                      <a:lnTo>
                        <a:pt x="528" y="72"/>
                      </a:lnTo>
                      <a:lnTo>
                        <a:pt x="534" y="72"/>
                      </a:lnTo>
                      <a:lnTo>
                        <a:pt x="540" y="72"/>
                      </a:lnTo>
                      <a:lnTo>
                        <a:pt x="546" y="72"/>
                      </a:lnTo>
                      <a:lnTo>
                        <a:pt x="552" y="72"/>
                      </a:lnTo>
                      <a:lnTo>
                        <a:pt x="558" y="72"/>
                      </a:lnTo>
                      <a:lnTo>
                        <a:pt x="564" y="72"/>
                      </a:lnTo>
                      <a:lnTo>
                        <a:pt x="570" y="72"/>
                      </a:lnTo>
                      <a:lnTo>
                        <a:pt x="576" y="72"/>
                      </a:lnTo>
                      <a:lnTo>
                        <a:pt x="582" y="72"/>
                      </a:lnTo>
                      <a:lnTo>
                        <a:pt x="588" y="72"/>
                      </a:lnTo>
                      <a:lnTo>
                        <a:pt x="594" y="72"/>
                      </a:lnTo>
                      <a:lnTo>
                        <a:pt x="600" y="72"/>
                      </a:lnTo>
                      <a:lnTo>
                        <a:pt x="606" y="72"/>
                      </a:lnTo>
                      <a:lnTo>
                        <a:pt x="612" y="72"/>
                      </a:lnTo>
                      <a:lnTo>
                        <a:pt x="618" y="72"/>
                      </a:lnTo>
                      <a:lnTo>
                        <a:pt x="624" y="72"/>
                      </a:lnTo>
                      <a:lnTo>
                        <a:pt x="630" y="72"/>
                      </a:lnTo>
                      <a:lnTo>
                        <a:pt x="636" y="72"/>
                      </a:lnTo>
                      <a:lnTo>
                        <a:pt x="642" y="72"/>
                      </a:lnTo>
                      <a:lnTo>
                        <a:pt x="648" y="72"/>
                      </a:lnTo>
                      <a:lnTo>
                        <a:pt x="654" y="72"/>
                      </a:lnTo>
                      <a:lnTo>
                        <a:pt x="660" y="72"/>
                      </a:lnTo>
                      <a:lnTo>
                        <a:pt x="666" y="72"/>
                      </a:lnTo>
                      <a:lnTo>
                        <a:pt x="672" y="72"/>
                      </a:lnTo>
                      <a:lnTo>
                        <a:pt x="678" y="72"/>
                      </a:lnTo>
                      <a:lnTo>
                        <a:pt x="684" y="72"/>
                      </a:lnTo>
                      <a:lnTo>
                        <a:pt x="690" y="72"/>
                      </a:lnTo>
                      <a:lnTo>
                        <a:pt x="696" y="72"/>
                      </a:lnTo>
                      <a:lnTo>
                        <a:pt x="702" y="72"/>
                      </a:lnTo>
                      <a:lnTo>
                        <a:pt x="708" y="72"/>
                      </a:lnTo>
                      <a:lnTo>
                        <a:pt x="714" y="72"/>
                      </a:lnTo>
                      <a:lnTo>
                        <a:pt x="720" y="72"/>
                      </a:lnTo>
                      <a:lnTo>
                        <a:pt x="726" y="72"/>
                      </a:lnTo>
                      <a:lnTo>
                        <a:pt x="732" y="72"/>
                      </a:lnTo>
                      <a:lnTo>
                        <a:pt x="738" y="72"/>
                      </a:lnTo>
                      <a:lnTo>
                        <a:pt x="744" y="72"/>
                      </a:lnTo>
                      <a:lnTo>
                        <a:pt x="750" y="72"/>
                      </a:lnTo>
                      <a:lnTo>
                        <a:pt x="756" y="72"/>
                      </a:lnTo>
                      <a:lnTo>
                        <a:pt x="762" y="72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603" name="Freeform 731"/>
                <p:cNvSpPr>
                  <a:spLocks/>
                </p:cNvSpPr>
                <p:nvPr/>
              </p:nvSpPr>
              <p:spPr bwMode="auto">
                <a:xfrm>
                  <a:off x="3252" y="3054"/>
                  <a:ext cx="480" cy="6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18" y="6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6"/>
                    </a:cxn>
                    <a:cxn ang="0">
                      <a:pos x="390" y="6"/>
                    </a:cxn>
                    <a:cxn ang="0">
                      <a:pos x="402" y="6"/>
                    </a:cxn>
                    <a:cxn ang="0">
                      <a:pos x="414" y="6"/>
                    </a:cxn>
                    <a:cxn ang="0">
                      <a:pos x="426" y="6"/>
                    </a:cxn>
                    <a:cxn ang="0">
                      <a:pos x="438" y="6"/>
                    </a:cxn>
                    <a:cxn ang="0">
                      <a:pos x="450" y="6"/>
                    </a:cxn>
                    <a:cxn ang="0">
                      <a:pos x="462" y="6"/>
                    </a:cxn>
                    <a:cxn ang="0">
                      <a:pos x="474" y="6"/>
                    </a:cxn>
                  </a:cxnLst>
                  <a:rect l="0" t="0" r="r" b="b"/>
                  <a:pathLst>
                    <a:path w="480" h="6">
                      <a:moveTo>
                        <a:pt x="0" y="6"/>
                      </a:moveTo>
                      <a:lnTo>
                        <a:pt x="6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6"/>
                      </a:lnTo>
                      <a:lnTo>
                        <a:pt x="378" y="6"/>
                      </a:lnTo>
                      <a:lnTo>
                        <a:pt x="384" y="6"/>
                      </a:lnTo>
                      <a:lnTo>
                        <a:pt x="390" y="6"/>
                      </a:lnTo>
                      <a:lnTo>
                        <a:pt x="396" y="6"/>
                      </a:lnTo>
                      <a:lnTo>
                        <a:pt x="402" y="6"/>
                      </a:lnTo>
                      <a:lnTo>
                        <a:pt x="408" y="6"/>
                      </a:lnTo>
                      <a:lnTo>
                        <a:pt x="414" y="6"/>
                      </a:lnTo>
                      <a:lnTo>
                        <a:pt x="420" y="6"/>
                      </a:lnTo>
                      <a:lnTo>
                        <a:pt x="426" y="6"/>
                      </a:lnTo>
                      <a:lnTo>
                        <a:pt x="432" y="6"/>
                      </a:lnTo>
                      <a:lnTo>
                        <a:pt x="438" y="6"/>
                      </a:lnTo>
                      <a:lnTo>
                        <a:pt x="444" y="6"/>
                      </a:lnTo>
                      <a:lnTo>
                        <a:pt x="450" y="6"/>
                      </a:lnTo>
                      <a:lnTo>
                        <a:pt x="456" y="6"/>
                      </a:lnTo>
                      <a:lnTo>
                        <a:pt x="462" y="6"/>
                      </a:lnTo>
                      <a:lnTo>
                        <a:pt x="468" y="6"/>
                      </a:lnTo>
                      <a:lnTo>
                        <a:pt x="474" y="6"/>
                      </a:lnTo>
                      <a:lnTo>
                        <a:pt x="480" y="6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604" name="Freeform 732"/>
                <p:cNvSpPr>
                  <a:spLocks/>
                </p:cNvSpPr>
                <p:nvPr/>
              </p:nvSpPr>
              <p:spPr bwMode="auto">
                <a:xfrm>
                  <a:off x="1032" y="2088"/>
                  <a:ext cx="600" cy="396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30" y="12"/>
                    </a:cxn>
                    <a:cxn ang="0">
                      <a:pos x="42" y="54"/>
                    </a:cxn>
                    <a:cxn ang="0">
                      <a:pos x="54" y="78"/>
                    </a:cxn>
                    <a:cxn ang="0">
                      <a:pos x="60" y="120"/>
                    </a:cxn>
                    <a:cxn ang="0">
                      <a:pos x="72" y="150"/>
                    </a:cxn>
                    <a:cxn ang="0">
                      <a:pos x="78" y="180"/>
                    </a:cxn>
                    <a:cxn ang="0">
                      <a:pos x="96" y="192"/>
                    </a:cxn>
                    <a:cxn ang="0">
                      <a:pos x="114" y="162"/>
                    </a:cxn>
                    <a:cxn ang="0">
                      <a:pos x="126" y="132"/>
                    </a:cxn>
                    <a:cxn ang="0">
                      <a:pos x="132" y="96"/>
                    </a:cxn>
                    <a:cxn ang="0">
                      <a:pos x="144" y="72"/>
                    </a:cxn>
                    <a:cxn ang="0">
                      <a:pos x="156" y="36"/>
                    </a:cxn>
                    <a:cxn ang="0">
                      <a:pos x="174" y="36"/>
                    </a:cxn>
                    <a:cxn ang="0">
                      <a:pos x="186" y="60"/>
                    </a:cxn>
                    <a:cxn ang="0">
                      <a:pos x="198" y="78"/>
                    </a:cxn>
                    <a:cxn ang="0">
                      <a:pos x="204" y="108"/>
                    </a:cxn>
                    <a:cxn ang="0">
                      <a:pos x="216" y="126"/>
                    </a:cxn>
                    <a:cxn ang="0">
                      <a:pos x="222" y="156"/>
                    </a:cxn>
                    <a:cxn ang="0">
                      <a:pos x="240" y="186"/>
                    </a:cxn>
                    <a:cxn ang="0">
                      <a:pos x="258" y="198"/>
                    </a:cxn>
                    <a:cxn ang="0">
                      <a:pos x="276" y="192"/>
                    </a:cxn>
                    <a:cxn ang="0">
                      <a:pos x="294" y="168"/>
                    </a:cxn>
                    <a:cxn ang="0">
                      <a:pos x="312" y="144"/>
                    </a:cxn>
                    <a:cxn ang="0">
                      <a:pos x="330" y="126"/>
                    </a:cxn>
                    <a:cxn ang="0">
                      <a:pos x="348" y="138"/>
                    </a:cxn>
                    <a:cxn ang="0">
                      <a:pos x="366" y="168"/>
                    </a:cxn>
                    <a:cxn ang="0">
                      <a:pos x="378" y="186"/>
                    </a:cxn>
                    <a:cxn ang="0">
                      <a:pos x="384" y="216"/>
                    </a:cxn>
                    <a:cxn ang="0">
                      <a:pos x="396" y="234"/>
                    </a:cxn>
                    <a:cxn ang="0">
                      <a:pos x="408" y="270"/>
                    </a:cxn>
                    <a:cxn ang="0">
                      <a:pos x="426" y="288"/>
                    </a:cxn>
                    <a:cxn ang="0">
                      <a:pos x="444" y="276"/>
                    </a:cxn>
                    <a:cxn ang="0">
                      <a:pos x="462" y="258"/>
                    </a:cxn>
                    <a:cxn ang="0">
                      <a:pos x="480" y="240"/>
                    </a:cxn>
                    <a:cxn ang="0">
                      <a:pos x="498" y="234"/>
                    </a:cxn>
                    <a:cxn ang="0">
                      <a:pos x="516" y="246"/>
                    </a:cxn>
                    <a:cxn ang="0">
                      <a:pos x="540" y="282"/>
                    </a:cxn>
                    <a:cxn ang="0">
                      <a:pos x="546" y="312"/>
                    </a:cxn>
                    <a:cxn ang="0">
                      <a:pos x="564" y="342"/>
                    </a:cxn>
                    <a:cxn ang="0">
                      <a:pos x="570" y="360"/>
                    </a:cxn>
                    <a:cxn ang="0">
                      <a:pos x="588" y="390"/>
                    </a:cxn>
                  </a:cxnLst>
                  <a:rect l="0" t="0" r="r" b="b"/>
                  <a:pathLst>
                    <a:path w="600" h="396">
                      <a:moveTo>
                        <a:pt x="6" y="0"/>
                      </a:move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30" y="12"/>
                      </a:lnTo>
                      <a:lnTo>
                        <a:pt x="30" y="18"/>
                      </a:lnTo>
                      <a:lnTo>
                        <a:pt x="42" y="30"/>
                      </a:lnTo>
                      <a:lnTo>
                        <a:pt x="42" y="54"/>
                      </a:lnTo>
                      <a:lnTo>
                        <a:pt x="48" y="60"/>
                      </a:lnTo>
                      <a:lnTo>
                        <a:pt x="48" y="72"/>
                      </a:lnTo>
                      <a:lnTo>
                        <a:pt x="54" y="78"/>
                      </a:lnTo>
                      <a:lnTo>
                        <a:pt x="54" y="96"/>
                      </a:lnTo>
                      <a:lnTo>
                        <a:pt x="60" y="102"/>
                      </a:lnTo>
                      <a:lnTo>
                        <a:pt x="60" y="120"/>
                      </a:lnTo>
                      <a:lnTo>
                        <a:pt x="66" y="126"/>
                      </a:lnTo>
                      <a:lnTo>
                        <a:pt x="66" y="144"/>
                      </a:lnTo>
                      <a:lnTo>
                        <a:pt x="72" y="150"/>
                      </a:lnTo>
                      <a:lnTo>
                        <a:pt x="72" y="162"/>
                      </a:lnTo>
                      <a:lnTo>
                        <a:pt x="78" y="168"/>
                      </a:lnTo>
                      <a:lnTo>
                        <a:pt x="78" y="180"/>
                      </a:lnTo>
                      <a:lnTo>
                        <a:pt x="84" y="186"/>
                      </a:lnTo>
                      <a:lnTo>
                        <a:pt x="90" y="192"/>
                      </a:lnTo>
                      <a:lnTo>
                        <a:pt x="96" y="192"/>
                      </a:lnTo>
                      <a:lnTo>
                        <a:pt x="102" y="186"/>
                      </a:lnTo>
                      <a:lnTo>
                        <a:pt x="114" y="174"/>
                      </a:lnTo>
                      <a:lnTo>
                        <a:pt x="114" y="162"/>
                      </a:lnTo>
                      <a:lnTo>
                        <a:pt x="120" y="156"/>
                      </a:lnTo>
                      <a:lnTo>
                        <a:pt x="120" y="138"/>
                      </a:lnTo>
                      <a:lnTo>
                        <a:pt x="126" y="132"/>
                      </a:lnTo>
                      <a:lnTo>
                        <a:pt x="126" y="120"/>
                      </a:lnTo>
                      <a:lnTo>
                        <a:pt x="132" y="114"/>
                      </a:lnTo>
                      <a:lnTo>
                        <a:pt x="132" y="96"/>
                      </a:lnTo>
                      <a:lnTo>
                        <a:pt x="138" y="90"/>
                      </a:lnTo>
                      <a:lnTo>
                        <a:pt x="138" y="78"/>
                      </a:lnTo>
                      <a:lnTo>
                        <a:pt x="144" y="72"/>
                      </a:lnTo>
                      <a:lnTo>
                        <a:pt x="144" y="60"/>
                      </a:lnTo>
                      <a:lnTo>
                        <a:pt x="156" y="48"/>
                      </a:lnTo>
                      <a:lnTo>
                        <a:pt x="156" y="36"/>
                      </a:lnTo>
                      <a:lnTo>
                        <a:pt x="162" y="30"/>
                      </a:lnTo>
                      <a:lnTo>
                        <a:pt x="168" y="30"/>
                      </a:lnTo>
                      <a:lnTo>
                        <a:pt x="174" y="36"/>
                      </a:lnTo>
                      <a:lnTo>
                        <a:pt x="180" y="42"/>
                      </a:lnTo>
                      <a:lnTo>
                        <a:pt x="186" y="48"/>
                      </a:lnTo>
                      <a:lnTo>
                        <a:pt x="186" y="60"/>
                      </a:lnTo>
                      <a:lnTo>
                        <a:pt x="192" y="66"/>
                      </a:lnTo>
                      <a:lnTo>
                        <a:pt x="192" y="72"/>
                      </a:lnTo>
                      <a:lnTo>
                        <a:pt x="198" y="78"/>
                      </a:lnTo>
                      <a:lnTo>
                        <a:pt x="198" y="90"/>
                      </a:lnTo>
                      <a:lnTo>
                        <a:pt x="204" y="96"/>
                      </a:lnTo>
                      <a:lnTo>
                        <a:pt x="204" y="108"/>
                      </a:lnTo>
                      <a:lnTo>
                        <a:pt x="210" y="114"/>
                      </a:lnTo>
                      <a:lnTo>
                        <a:pt x="210" y="120"/>
                      </a:lnTo>
                      <a:lnTo>
                        <a:pt x="216" y="126"/>
                      </a:lnTo>
                      <a:lnTo>
                        <a:pt x="216" y="138"/>
                      </a:lnTo>
                      <a:lnTo>
                        <a:pt x="222" y="144"/>
                      </a:lnTo>
                      <a:lnTo>
                        <a:pt x="222" y="156"/>
                      </a:lnTo>
                      <a:lnTo>
                        <a:pt x="234" y="168"/>
                      </a:lnTo>
                      <a:lnTo>
                        <a:pt x="234" y="180"/>
                      </a:lnTo>
                      <a:lnTo>
                        <a:pt x="240" y="186"/>
                      </a:lnTo>
                      <a:lnTo>
                        <a:pt x="246" y="192"/>
                      </a:lnTo>
                      <a:lnTo>
                        <a:pt x="252" y="198"/>
                      </a:lnTo>
                      <a:lnTo>
                        <a:pt x="258" y="198"/>
                      </a:lnTo>
                      <a:lnTo>
                        <a:pt x="264" y="198"/>
                      </a:lnTo>
                      <a:lnTo>
                        <a:pt x="270" y="198"/>
                      </a:lnTo>
                      <a:lnTo>
                        <a:pt x="276" y="192"/>
                      </a:lnTo>
                      <a:lnTo>
                        <a:pt x="282" y="186"/>
                      </a:lnTo>
                      <a:lnTo>
                        <a:pt x="294" y="174"/>
                      </a:lnTo>
                      <a:lnTo>
                        <a:pt x="294" y="168"/>
                      </a:lnTo>
                      <a:lnTo>
                        <a:pt x="306" y="156"/>
                      </a:lnTo>
                      <a:lnTo>
                        <a:pt x="306" y="150"/>
                      </a:lnTo>
                      <a:lnTo>
                        <a:pt x="312" y="144"/>
                      </a:lnTo>
                      <a:lnTo>
                        <a:pt x="318" y="138"/>
                      </a:lnTo>
                      <a:lnTo>
                        <a:pt x="324" y="132"/>
                      </a:lnTo>
                      <a:lnTo>
                        <a:pt x="330" y="126"/>
                      </a:lnTo>
                      <a:lnTo>
                        <a:pt x="336" y="126"/>
                      </a:lnTo>
                      <a:lnTo>
                        <a:pt x="342" y="132"/>
                      </a:lnTo>
                      <a:lnTo>
                        <a:pt x="348" y="138"/>
                      </a:lnTo>
                      <a:lnTo>
                        <a:pt x="354" y="144"/>
                      </a:lnTo>
                      <a:lnTo>
                        <a:pt x="366" y="156"/>
                      </a:lnTo>
                      <a:lnTo>
                        <a:pt x="366" y="168"/>
                      </a:lnTo>
                      <a:lnTo>
                        <a:pt x="372" y="174"/>
                      </a:lnTo>
                      <a:lnTo>
                        <a:pt x="372" y="180"/>
                      </a:lnTo>
                      <a:lnTo>
                        <a:pt x="378" y="186"/>
                      </a:lnTo>
                      <a:lnTo>
                        <a:pt x="378" y="198"/>
                      </a:lnTo>
                      <a:lnTo>
                        <a:pt x="384" y="204"/>
                      </a:lnTo>
                      <a:lnTo>
                        <a:pt x="384" y="216"/>
                      </a:lnTo>
                      <a:lnTo>
                        <a:pt x="390" y="222"/>
                      </a:lnTo>
                      <a:lnTo>
                        <a:pt x="390" y="228"/>
                      </a:lnTo>
                      <a:lnTo>
                        <a:pt x="396" y="234"/>
                      </a:lnTo>
                      <a:lnTo>
                        <a:pt x="396" y="246"/>
                      </a:lnTo>
                      <a:lnTo>
                        <a:pt x="408" y="258"/>
                      </a:lnTo>
                      <a:lnTo>
                        <a:pt x="408" y="270"/>
                      </a:lnTo>
                      <a:lnTo>
                        <a:pt x="414" y="276"/>
                      </a:lnTo>
                      <a:lnTo>
                        <a:pt x="420" y="282"/>
                      </a:lnTo>
                      <a:lnTo>
                        <a:pt x="426" y="288"/>
                      </a:lnTo>
                      <a:lnTo>
                        <a:pt x="432" y="288"/>
                      </a:lnTo>
                      <a:lnTo>
                        <a:pt x="438" y="282"/>
                      </a:lnTo>
                      <a:lnTo>
                        <a:pt x="444" y="276"/>
                      </a:lnTo>
                      <a:lnTo>
                        <a:pt x="450" y="270"/>
                      </a:lnTo>
                      <a:lnTo>
                        <a:pt x="456" y="264"/>
                      </a:lnTo>
                      <a:lnTo>
                        <a:pt x="462" y="258"/>
                      </a:lnTo>
                      <a:lnTo>
                        <a:pt x="474" y="246"/>
                      </a:lnTo>
                      <a:lnTo>
                        <a:pt x="474" y="240"/>
                      </a:lnTo>
                      <a:lnTo>
                        <a:pt x="480" y="240"/>
                      </a:lnTo>
                      <a:lnTo>
                        <a:pt x="486" y="234"/>
                      </a:lnTo>
                      <a:lnTo>
                        <a:pt x="492" y="234"/>
                      </a:lnTo>
                      <a:lnTo>
                        <a:pt x="498" y="234"/>
                      </a:lnTo>
                      <a:lnTo>
                        <a:pt x="504" y="234"/>
                      </a:lnTo>
                      <a:lnTo>
                        <a:pt x="510" y="240"/>
                      </a:lnTo>
                      <a:lnTo>
                        <a:pt x="516" y="246"/>
                      </a:lnTo>
                      <a:lnTo>
                        <a:pt x="528" y="258"/>
                      </a:lnTo>
                      <a:lnTo>
                        <a:pt x="528" y="270"/>
                      </a:lnTo>
                      <a:lnTo>
                        <a:pt x="540" y="282"/>
                      </a:lnTo>
                      <a:lnTo>
                        <a:pt x="540" y="294"/>
                      </a:lnTo>
                      <a:lnTo>
                        <a:pt x="546" y="300"/>
                      </a:lnTo>
                      <a:lnTo>
                        <a:pt x="546" y="312"/>
                      </a:lnTo>
                      <a:lnTo>
                        <a:pt x="558" y="324"/>
                      </a:lnTo>
                      <a:lnTo>
                        <a:pt x="558" y="336"/>
                      </a:lnTo>
                      <a:lnTo>
                        <a:pt x="564" y="342"/>
                      </a:lnTo>
                      <a:lnTo>
                        <a:pt x="564" y="348"/>
                      </a:lnTo>
                      <a:lnTo>
                        <a:pt x="570" y="354"/>
                      </a:lnTo>
                      <a:lnTo>
                        <a:pt x="570" y="360"/>
                      </a:lnTo>
                      <a:lnTo>
                        <a:pt x="582" y="372"/>
                      </a:lnTo>
                      <a:lnTo>
                        <a:pt x="582" y="384"/>
                      </a:lnTo>
                      <a:lnTo>
                        <a:pt x="588" y="390"/>
                      </a:lnTo>
                      <a:lnTo>
                        <a:pt x="594" y="390"/>
                      </a:lnTo>
                      <a:lnTo>
                        <a:pt x="600" y="396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605" name="Freeform 733"/>
                <p:cNvSpPr>
                  <a:spLocks/>
                </p:cNvSpPr>
                <p:nvPr/>
              </p:nvSpPr>
              <p:spPr bwMode="auto">
                <a:xfrm>
                  <a:off x="1632" y="2448"/>
                  <a:ext cx="750" cy="480"/>
                </a:xfrm>
                <a:custGeom>
                  <a:avLst/>
                  <a:gdLst/>
                  <a:ahLst/>
                  <a:cxnLst>
                    <a:cxn ang="0">
                      <a:pos x="12" y="36"/>
                    </a:cxn>
                    <a:cxn ang="0">
                      <a:pos x="30" y="24"/>
                    </a:cxn>
                    <a:cxn ang="0">
                      <a:pos x="48" y="6"/>
                    </a:cxn>
                    <a:cxn ang="0">
                      <a:pos x="66" y="0"/>
                    </a:cxn>
                    <a:cxn ang="0">
                      <a:pos x="84" y="18"/>
                    </a:cxn>
                    <a:cxn ang="0">
                      <a:pos x="102" y="48"/>
                    </a:cxn>
                    <a:cxn ang="0">
                      <a:pos x="120" y="78"/>
                    </a:cxn>
                    <a:cxn ang="0">
                      <a:pos x="132" y="114"/>
                    </a:cxn>
                    <a:cxn ang="0">
                      <a:pos x="150" y="138"/>
                    </a:cxn>
                    <a:cxn ang="0">
                      <a:pos x="168" y="150"/>
                    </a:cxn>
                    <a:cxn ang="0">
                      <a:pos x="180" y="150"/>
                    </a:cxn>
                    <a:cxn ang="0">
                      <a:pos x="198" y="144"/>
                    </a:cxn>
                    <a:cxn ang="0">
                      <a:pos x="216" y="138"/>
                    </a:cxn>
                    <a:cxn ang="0">
                      <a:pos x="234" y="138"/>
                    </a:cxn>
                    <a:cxn ang="0">
                      <a:pos x="252" y="150"/>
                    </a:cxn>
                    <a:cxn ang="0">
                      <a:pos x="276" y="174"/>
                    </a:cxn>
                    <a:cxn ang="0">
                      <a:pos x="288" y="210"/>
                    </a:cxn>
                    <a:cxn ang="0">
                      <a:pos x="312" y="240"/>
                    </a:cxn>
                    <a:cxn ang="0">
                      <a:pos x="324" y="264"/>
                    </a:cxn>
                    <a:cxn ang="0">
                      <a:pos x="342" y="270"/>
                    </a:cxn>
                    <a:cxn ang="0">
                      <a:pos x="360" y="270"/>
                    </a:cxn>
                    <a:cxn ang="0">
                      <a:pos x="378" y="264"/>
                    </a:cxn>
                    <a:cxn ang="0">
                      <a:pos x="396" y="258"/>
                    </a:cxn>
                    <a:cxn ang="0">
                      <a:pos x="414" y="270"/>
                    </a:cxn>
                    <a:cxn ang="0">
                      <a:pos x="432" y="288"/>
                    </a:cxn>
                    <a:cxn ang="0">
                      <a:pos x="450" y="318"/>
                    </a:cxn>
                    <a:cxn ang="0">
                      <a:pos x="468" y="342"/>
                    </a:cxn>
                    <a:cxn ang="0">
                      <a:pos x="486" y="366"/>
                    </a:cxn>
                    <a:cxn ang="0">
                      <a:pos x="504" y="378"/>
                    </a:cxn>
                    <a:cxn ang="0">
                      <a:pos x="522" y="378"/>
                    </a:cxn>
                    <a:cxn ang="0">
                      <a:pos x="540" y="372"/>
                    </a:cxn>
                    <a:cxn ang="0">
                      <a:pos x="558" y="372"/>
                    </a:cxn>
                    <a:cxn ang="0">
                      <a:pos x="576" y="378"/>
                    </a:cxn>
                    <a:cxn ang="0">
                      <a:pos x="594" y="390"/>
                    </a:cxn>
                    <a:cxn ang="0">
                      <a:pos x="618" y="414"/>
                    </a:cxn>
                    <a:cxn ang="0">
                      <a:pos x="630" y="438"/>
                    </a:cxn>
                    <a:cxn ang="0">
                      <a:pos x="654" y="462"/>
                    </a:cxn>
                    <a:cxn ang="0">
                      <a:pos x="666" y="474"/>
                    </a:cxn>
                    <a:cxn ang="0">
                      <a:pos x="684" y="480"/>
                    </a:cxn>
                    <a:cxn ang="0">
                      <a:pos x="702" y="474"/>
                    </a:cxn>
                    <a:cxn ang="0">
                      <a:pos x="720" y="474"/>
                    </a:cxn>
                    <a:cxn ang="0">
                      <a:pos x="738" y="474"/>
                    </a:cxn>
                  </a:cxnLst>
                  <a:rect l="0" t="0" r="r" b="b"/>
                  <a:pathLst>
                    <a:path w="750" h="480">
                      <a:moveTo>
                        <a:pt x="0" y="36"/>
                      </a:moveTo>
                      <a:lnTo>
                        <a:pt x="6" y="36"/>
                      </a:lnTo>
                      <a:lnTo>
                        <a:pt x="12" y="36"/>
                      </a:lnTo>
                      <a:lnTo>
                        <a:pt x="18" y="30"/>
                      </a:lnTo>
                      <a:lnTo>
                        <a:pt x="24" y="24"/>
                      </a:lnTo>
                      <a:lnTo>
                        <a:pt x="30" y="24"/>
                      </a:lnTo>
                      <a:lnTo>
                        <a:pt x="36" y="18"/>
                      </a:lnTo>
                      <a:lnTo>
                        <a:pt x="42" y="12"/>
                      </a:lnTo>
                      <a:lnTo>
                        <a:pt x="48" y="6"/>
                      </a:lnTo>
                      <a:lnTo>
                        <a:pt x="54" y="6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6"/>
                      </a:lnTo>
                      <a:lnTo>
                        <a:pt x="78" y="12"/>
                      </a:lnTo>
                      <a:lnTo>
                        <a:pt x="84" y="18"/>
                      </a:lnTo>
                      <a:lnTo>
                        <a:pt x="90" y="24"/>
                      </a:lnTo>
                      <a:lnTo>
                        <a:pt x="102" y="36"/>
                      </a:lnTo>
                      <a:lnTo>
                        <a:pt x="102" y="48"/>
                      </a:lnTo>
                      <a:lnTo>
                        <a:pt x="114" y="60"/>
                      </a:lnTo>
                      <a:lnTo>
                        <a:pt x="114" y="72"/>
                      </a:lnTo>
                      <a:lnTo>
                        <a:pt x="120" y="78"/>
                      </a:lnTo>
                      <a:lnTo>
                        <a:pt x="120" y="90"/>
                      </a:lnTo>
                      <a:lnTo>
                        <a:pt x="132" y="102"/>
                      </a:lnTo>
                      <a:lnTo>
                        <a:pt x="132" y="114"/>
                      </a:lnTo>
                      <a:lnTo>
                        <a:pt x="144" y="126"/>
                      </a:lnTo>
                      <a:lnTo>
                        <a:pt x="144" y="132"/>
                      </a:lnTo>
                      <a:lnTo>
                        <a:pt x="150" y="138"/>
                      </a:lnTo>
                      <a:lnTo>
                        <a:pt x="156" y="144"/>
                      </a:lnTo>
                      <a:lnTo>
                        <a:pt x="162" y="150"/>
                      </a:lnTo>
                      <a:lnTo>
                        <a:pt x="168" y="150"/>
                      </a:lnTo>
                      <a:lnTo>
                        <a:pt x="180" y="150"/>
                      </a:lnTo>
                      <a:lnTo>
                        <a:pt x="174" y="150"/>
                      </a:lnTo>
                      <a:lnTo>
                        <a:pt x="180" y="150"/>
                      </a:lnTo>
                      <a:lnTo>
                        <a:pt x="186" y="150"/>
                      </a:lnTo>
                      <a:lnTo>
                        <a:pt x="192" y="144"/>
                      </a:lnTo>
                      <a:lnTo>
                        <a:pt x="198" y="144"/>
                      </a:lnTo>
                      <a:lnTo>
                        <a:pt x="204" y="138"/>
                      </a:lnTo>
                      <a:lnTo>
                        <a:pt x="210" y="138"/>
                      </a:lnTo>
                      <a:lnTo>
                        <a:pt x="216" y="138"/>
                      </a:lnTo>
                      <a:lnTo>
                        <a:pt x="222" y="132"/>
                      </a:lnTo>
                      <a:lnTo>
                        <a:pt x="228" y="132"/>
                      </a:lnTo>
                      <a:lnTo>
                        <a:pt x="234" y="138"/>
                      </a:lnTo>
                      <a:lnTo>
                        <a:pt x="240" y="138"/>
                      </a:lnTo>
                      <a:lnTo>
                        <a:pt x="246" y="144"/>
                      </a:lnTo>
                      <a:lnTo>
                        <a:pt x="252" y="150"/>
                      </a:lnTo>
                      <a:lnTo>
                        <a:pt x="258" y="156"/>
                      </a:lnTo>
                      <a:lnTo>
                        <a:pt x="264" y="162"/>
                      </a:lnTo>
                      <a:lnTo>
                        <a:pt x="276" y="174"/>
                      </a:lnTo>
                      <a:lnTo>
                        <a:pt x="276" y="186"/>
                      </a:lnTo>
                      <a:lnTo>
                        <a:pt x="288" y="198"/>
                      </a:lnTo>
                      <a:lnTo>
                        <a:pt x="288" y="210"/>
                      </a:lnTo>
                      <a:lnTo>
                        <a:pt x="300" y="222"/>
                      </a:lnTo>
                      <a:lnTo>
                        <a:pt x="300" y="228"/>
                      </a:lnTo>
                      <a:lnTo>
                        <a:pt x="312" y="240"/>
                      </a:lnTo>
                      <a:lnTo>
                        <a:pt x="312" y="252"/>
                      </a:lnTo>
                      <a:lnTo>
                        <a:pt x="318" y="258"/>
                      </a:lnTo>
                      <a:lnTo>
                        <a:pt x="324" y="264"/>
                      </a:lnTo>
                      <a:lnTo>
                        <a:pt x="330" y="270"/>
                      </a:lnTo>
                      <a:lnTo>
                        <a:pt x="336" y="270"/>
                      </a:lnTo>
                      <a:lnTo>
                        <a:pt x="342" y="270"/>
                      </a:lnTo>
                      <a:lnTo>
                        <a:pt x="348" y="270"/>
                      </a:lnTo>
                      <a:lnTo>
                        <a:pt x="354" y="270"/>
                      </a:lnTo>
                      <a:lnTo>
                        <a:pt x="360" y="270"/>
                      </a:lnTo>
                      <a:lnTo>
                        <a:pt x="366" y="270"/>
                      </a:lnTo>
                      <a:lnTo>
                        <a:pt x="372" y="264"/>
                      </a:lnTo>
                      <a:lnTo>
                        <a:pt x="378" y="264"/>
                      </a:lnTo>
                      <a:lnTo>
                        <a:pt x="384" y="258"/>
                      </a:lnTo>
                      <a:lnTo>
                        <a:pt x="390" y="258"/>
                      </a:lnTo>
                      <a:lnTo>
                        <a:pt x="396" y="258"/>
                      </a:lnTo>
                      <a:lnTo>
                        <a:pt x="402" y="258"/>
                      </a:lnTo>
                      <a:lnTo>
                        <a:pt x="408" y="264"/>
                      </a:lnTo>
                      <a:lnTo>
                        <a:pt x="414" y="270"/>
                      </a:lnTo>
                      <a:lnTo>
                        <a:pt x="420" y="270"/>
                      </a:lnTo>
                      <a:lnTo>
                        <a:pt x="432" y="282"/>
                      </a:lnTo>
                      <a:lnTo>
                        <a:pt x="432" y="288"/>
                      </a:lnTo>
                      <a:lnTo>
                        <a:pt x="438" y="294"/>
                      </a:lnTo>
                      <a:lnTo>
                        <a:pt x="450" y="306"/>
                      </a:lnTo>
                      <a:lnTo>
                        <a:pt x="450" y="318"/>
                      </a:lnTo>
                      <a:lnTo>
                        <a:pt x="456" y="324"/>
                      </a:lnTo>
                      <a:lnTo>
                        <a:pt x="468" y="336"/>
                      </a:lnTo>
                      <a:lnTo>
                        <a:pt x="468" y="342"/>
                      </a:lnTo>
                      <a:lnTo>
                        <a:pt x="474" y="348"/>
                      </a:lnTo>
                      <a:lnTo>
                        <a:pt x="486" y="360"/>
                      </a:lnTo>
                      <a:lnTo>
                        <a:pt x="486" y="366"/>
                      </a:lnTo>
                      <a:lnTo>
                        <a:pt x="492" y="372"/>
                      </a:lnTo>
                      <a:lnTo>
                        <a:pt x="498" y="372"/>
                      </a:lnTo>
                      <a:lnTo>
                        <a:pt x="504" y="378"/>
                      </a:lnTo>
                      <a:lnTo>
                        <a:pt x="510" y="378"/>
                      </a:lnTo>
                      <a:lnTo>
                        <a:pt x="516" y="378"/>
                      </a:lnTo>
                      <a:lnTo>
                        <a:pt x="522" y="378"/>
                      </a:lnTo>
                      <a:lnTo>
                        <a:pt x="528" y="378"/>
                      </a:lnTo>
                      <a:lnTo>
                        <a:pt x="534" y="378"/>
                      </a:lnTo>
                      <a:lnTo>
                        <a:pt x="540" y="372"/>
                      </a:lnTo>
                      <a:lnTo>
                        <a:pt x="546" y="372"/>
                      </a:lnTo>
                      <a:lnTo>
                        <a:pt x="552" y="372"/>
                      </a:lnTo>
                      <a:lnTo>
                        <a:pt x="558" y="372"/>
                      </a:lnTo>
                      <a:lnTo>
                        <a:pt x="564" y="372"/>
                      </a:lnTo>
                      <a:lnTo>
                        <a:pt x="570" y="372"/>
                      </a:lnTo>
                      <a:lnTo>
                        <a:pt x="576" y="378"/>
                      </a:lnTo>
                      <a:lnTo>
                        <a:pt x="582" y="378"/>
                      </a:lnTo>
                      <a:lnTo>
                        <a:pt x="588" y="384"/>
                      </a:lnTo>
                      <a:lnTo>
                        <a:pt x="594" y="390"/>
                      </a:lnTo>
                      <a:lnTo>
                        <a:pt x="600" y="396"/>
                      </a:lnTo>
                      <a:lnTo>
                        <a:pt x="606" y="402"/>
                      </a:lnTo>
                      <a:lnTo>
                        <a:pt x="618" y="414"/>
                      </a:lnTo>
                      <a:lnTo>
                        <a:pt x="618" y="420"/>
                      </a:lnTo>
                      <a:lnTo>
                        <a:pt x="630" y="432"/>
                      </a:lnTo>
                      <a:lnTo>
                        <a:pt x="630" y="438"/>
                      </a:lnTo>
                      <a:lnTo>
                        <a:pt x="636" y="444"/>
                      </a:lnTo>
                      <a:lnTo>
                        <a:pt x="642" y="450"/>
                      </a:lnTo>
                      <a:lnTo>
                        <a:pt x="654" y="462"/>
                      </a:lnTo>
                      <a:lnTo>
                        <a:pt x="654" y="468"/>
                      </a:lnTo>
                      <a:lnTo>
                        <a:pt x="660" y="468"/>
                      </a:lnTo>
                      <a:lnTo>
                        <a:pt x="666" y="474"/>
                      </a:lnTo>
                      <a:lnTo>
                        <a:pt x="672" y="474"/>
                      </a:lnTo>
                      <a:lnTo>
                        <a:pt x="678" y="480"/>
                      </a:lnTo>
                      <a:lnTo>
                        <a:pt x="684" y="480"/>
                      </a:lnTo>
                      <a:lnTo>
                        <a:pt x="690" y="480"/>
                      </a:lnTo>
                      <a:lnTo>
                        <a:pt x="696" y="474"/>
                      </a:lnTo>
                      <a:lnTo>
                        <a:pt x="702" y="474"/>
                      </a:lnTo>
                      <a:lnTo>
                        <a:pt x="708" y="474"/>
                      </a:lnTo>
                      <a:lnTo>
                        <a:pt x="714" y="474"/>
                      </a:lnTo>
                      <a:lnTo>
                        <a:pt x="720" y="474"/>
                      </a:lnTo>
                      <a:lnTo>
                        <a:pt x="726" y="474"/>
                      </a:lnTo>
                      <a:lnTo>
                        <a:pt x="732" y="474"/>
                      </a:lnTo>
                      <a:lnTo>
                        <a:pt x="738" y="474"/>
                      </a:lnTo>
                      <a:lnTo>
                        <a:pt x="744" y="474"/>
                      </a:lnTo>
                      <a:lnTo>
                        <a:pt x="750" y="480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606" name="Freeform 734"/>
                <p:cNvSpPr>
                  <a:spLocks/>
                </p:cNvSpPr>
                <p:nvPr/>
              </p:nvSpPr>
              <p:spPr bwMode="auto">
                <a:xfrm>
                  <a:off x="2382" y="2928"/>
                  <a:ext cx="762" cy="156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30" y="24"/>
                    </a:cxn>
                    <a:cxn ang="0">
                      <a:pos x="48" y="42"/>
                    </a:cxn>
                    <a:cxn ang="0">
                      <a:pos x="66" y="60"/>
                    </a:cxn>
                    <a:cxn ang="0">
                      <a:pos x="84" y="72"/>
                    </a:cxn>
                    <a:cxn ang="0">
                      <a:pos x="102" y="78"/>
                    </a:cxn>
                    <a:cxn ang="0">
                      <a:pos x="120" y="78"/>
                    </a:cxn>
                    <a:cxn ang="0">
                      <a:pos x="138" y="72"/>
                    </a:cxn>
                    <a:cxn ang="0">
                      <a:pos x="156" y="72"/>
                    </a:cxn>
                    <a:cxn ang="0">
                      <a:pos x="174" y="78"/>
                    </a:cxn>
                    <a:cxn ang="0">
                      <a:pos x="192" y="96"/>
                    </a:cxn>
                    <a:cxn ang="0">
                      <a:pos x="210" y="108"/>
                    </a:cxn>
                    <a:cxn ang="0">
                      <a:pos x="228" y="126"/>
                    </a:cxn>
                    <a:cxn ang="0">
                      <a:pos x="246" y="132"/>
                    </a:cxn>
                    <a:cxn ang="0">
                      <a:pos x="264" y="138"/>
                    </a:cxn>
                    <a:cxn ang="0">
                      <a:pos x="282" y="132"/>
                    </a:cxn>
                    <a:cxn ang="0">
                      <a:pos x="300" y="126"/>
                    </a:cxn>
                    <a:cxn ang="0">
                      <a:pos x="318" y="126"/>
                    </a:cxn>
                    <a:cxn ang="0">
                      <a:pos x="336" y="126"/>
                    </a:cxn>
                    <a:cxn ang="0">
                      <a:pos x="354" y="126"/>
                    </a:cxn>
                    <a:cxn ang="0">
                      <a:pos x="372" y="138"/>
                    </a:cxn>
                    <a:cxn ang="0">
                      <a:pos x="390" y="144"/>
                    </a:cxn>
                    <a:cxn ang="0">
                      <a:pos x="408" y="150"/>
                    </a:cxn>
                    <a:cxn ang="0">
                      <a:pos x="426" y="156"/>
                    </a:cxn>
                    <a:cxn ang="0">
                      <a:pos x="444" y="150"/>
                    </a:cxn>
                    <a:cxn ang="0">
                      <a:pos x="462" y="150"/>
                    </a:cxn>
                    <a:cxn ang="0">
                      <a:pos x="480" y="150"/>
                    </a:cxn>
                    <a:cxn ang="0">
                      <a:pos x="498" y="150"/>
                    </a:cxn>
                    <a:cxn ang="0">
                      <a:pos x="516" y="150"/>
                    </a:cxn>
                    <a:cxn ang="0">
                      <a:pos x="534" y="150"/>
                    </a:cxn>
                    <a:cxn ang="0">
                      <a:pos x="552" y="150"/>
                    </a:cxn>
                    <a:cxn ang="0">
                      <a:pos x="570" y="150"/>
                    </a:cxn>
                    <a:cxn ang="0">
                      <a:pos x="588" y="150"/>
                    </a:cxn>
                    <a:cxn ang="0">
                      <a:pos x="606" y="150"/>
                    </a:cxn>
                    <a:cxn ang="0">
                      <a:pos x="624" y="150"/>
                    </a:cxn>
                    <a:cxn ang="0">
                      <a:pos x="642" y="150"/>
                    </a:cxn>
                    <a:cxn ang="0">
                      <a:pos x="660" y="150"/>
                    </a:cxn>
                    <a:cxn ang="0">
                      <a:pos x="678" y="150"/>
                    </a:cxn>
                    <a:cxn ang="0">
                      <a:pos x="696" y="150"/>
                    </a:cxn>
                    <a:cxn ang="0">
                      <a:pos x="714" y="150"/>
                    </a:cxn>
                    <a:cxn ang="0">
                      <a:pos x="732" y="150"/>
                    </a:cxn>
                    <a:cxn ang="0">
                      <a:pos x="750" y="150"/>
                    </a:cxn>
                  </a:cxnLst>
                  <a:rect l="0" t="0" r="r" b="b"/>
                  <a:pathLst>
                    <a:path w="762" h="156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6"/>
                      </a:lnTo>
                      <a:lnTo>
                        <a:pt x="18" y="12"/>
                      </a:lnTo>
                      <a:lnTo>
                        <a:pt x="24" y="18"/>
                      </a:lnTo>
                      <a:lnTo>
                        <a:pt x="30" y="24"/>
                      </a:lnTo>
                      <a:lnTo>
                        <a:pt x="36" y="30"/>
                      </a:lnTo>
                      <a:lnTo>
                        <a:pt x="42" y="36"/>
                      </a:lnTo>
                      <a:lnTo>
                        <a:pt x="48" y="42"/>
                      </a:lnTo>
                      <a:lnTo>
                        <a:pt x="60" y="54"/>
                      </a:lnTo>
                      <a:lnTo>
                        <a:pt x="60" y="60"/>
                      </a:lnTo>
                      <a:lnTo>
                        <a:pt x="66" y="60"/>
                      </a:lnTo>
                      <a:lnTo>
                        <a:pt x="72" y="66"/>
                      </a:lnTo>
                      <a:lnTo>
                        <a:pt x="78" y="72"/>
                      </a:lnTo>
                      <a:lnTo>
                        <a:pt x="84" y="72"/>
                      </a:lnTo>
                      <a:lnTo>
                        <a:pt x="90" y="78"/>
                      </a:lnTo>
                      <a:lnTo>
                        <a:pt x="96" y="78"/>
                      </a:lnTo>
                      <a:lnTo>
                        <a:pt x="102" y="78"/>
                      </a:lnTo>
                      <a:lnTo>
                        <a:pt x="108" y="78"/>
                      </a:lnTo>
                      <a:lnTo>
                        <a:pt x="114" y="78"/>
                      </a:lnTo>
                      <a:lnTo>
                        <a:pt x="120" y="78"/>
                      </a:lnTo>
                      <a:lnTo>
                        <a:pt x="126" y="72"/>
                      </a:lnTo>
                      <a:lnTo>
                        <a:pt x="132" y="72"/>
                      </a:lnTo>
                      <a:lnTo>
                        <a:pt x="138" y="72"/>
                      </a:lnTo>
                      <a:lnTo>
                        <a:pt x="144" y="72"/>
                      </a:lnTo>
                      <a:lnTo>
                        <a:pt x="150" y="72"/>
                      </a:lnTo>
                      <a:lnTo>
                        <a:pt x="156" y="72"/>
                      </a:lnTo>
                      <a:lnTo>
                        <a:pt x="162" y="72"/>
                      </a:lnTo>
                      <a:lnTo>
                        <a:pt x="168" y="78"/>
                      </a:lnTo>
                      <a:lnTo>
                        <a:pt x="174" y="78"/>
                      </a:lnTo>
                      <a:lnTo>
                        <a:pt x="180" y="84"/>
                      </a:lnTo>
                      <a:lnTo>
                        <a:pt x="186" y="90"/>
                      </a:lnTo>
                      <a:lnTo>
                        <a:pt x="192" y="96"/>
                      </a:lnTo>
                      <a:lnTo>
                        <a:pt x="198" y="102"/>
                      </a:lnTo>
                      <a:lnTo>
                        <a:pt x="204" y="108"/>
                      </a:lnTo>
                      <a:lnTo>
                        <a:pt x="210" y="108"/>
                      </a:lnTo>
                      <a:lnTo>
                        <a:pt x="216" y="114"/>
                      </a:lnTo>
                      <a:lnTo>
                        <a:pt x="222" y="120"/>
                      </a:lnTo>
                      <a:lnTo>
                        <a:pt x="228" y="126"/>
                      </a:lnTo>
                      <a:lnTo>
                        <a:pt x="234" y="132"/>
                      </a:lnTo>
                      <a:lnTo>
                        <a:pt x="240" y="132"/>
                      </a:lnTo>
                      <a:lnTo>
                        <a:pt x="246" y="132"/>
                      </a:lnTo>
                      <a:lnTo>
                        <a:pt x="252" y="138"/>
                      </a:lnTo>
                      <a:lnTo>
                        <a:pt x="258" y="138"/>
                      </a:lnTo>
                      <a:lnTo>
                        <a:pt x="264" y="138"/>
                      </a:lnTo>
                      <a:lnTo>
                        <a:pt x="270" y="132"/>
                      </a:lnTo>
                      <a:lnTo>
                        <a:pt x="276" y="132"/>
                      </a:lnTo>
                      <a:lnTo>
                        <a:pt x="282" y="132"/>
                      </a:lnTo>
                      <a:lnTo>
                        <a:pt x="288" y="132"/>
                      </a:lnTo>
                      <a:lnTo>
                        <a:pt x="294" y="126"/>
                      </a:lnTo>
                      <a:lnTo>
                        <a:pt x="300" y="126"/>
                      </a:lnTo>
                      <a:lnTo>
                        <a:pt x="306" y="126"/>
                      </a:lnTo>
                      <a:lnTo>
                        <a:pt x="312" y="126"/>
                      </a:lnTo>
                      <a:lnTo>
                        <a:pt x="318" y="126"/>
                      </a:lnTo>
                      <a:lnTo>
                        <a:pt x="324" y="120"/>
                      </a:lnTo>
                      <a:lnTo>
                        <a:pt x="330" y="120"/>
                      </a:lnTo>
                      <a:lnTo>
                        <a:pt x="336" y="126"/>
                      </a:lnTo>
                      <a:lnTo>
                        <a:pt x="342" y="126"/>
                      </a:lnTo>
                      <a:lnTo>
                        <a:pt x="348" y="126"/>
                      </a:lnTo>
                      <a:lnTo>
                        <a:pt x="354" y="126"/>
                      </a:lnTo>
                      <a:lnTo>
                        <a:pt x="360" y="132"/>
                      </a:lnTo>
                      <a:lnTo>
                        <a:pt x="366" y="132"/>
                      </a:lnTo>
                      <a:lnTo>
                        <a:pt x="372" y="138"/>
                      </a:lnTo>
                      <a:lnTo>
                        <a:pt x="378" y="138"/>
                      </a:lnTo>
                      <a:lnTo>
                        <a:pt x="384" y="144"/>
                      </a:lnTo>
                      <a:lnTo>
                        <a:pt x="390" y="144"/>
                      </a:lnTo>
                      <a:lnTo>
                        <a:pt x="396" y="150"/>
                      </a:lnTo>
                      <a:lnTo>
                        <a:pt x="402" y="150"/>
                      </a:lnTo>
                      <a:lnTo>
                        <a:pt x="408" y="150"/>
                      </a:lnTo>
                      <a:lnTo>
                        <a:pt x="414" y="156"/>
                      </a:lnTo>
                      <a:lnTo>
                        <a:pt x="420" y="156"/>
                      </a:lnTo>
                      <a:lnTo>
                        <a:pt x="426" y="156"/>
                      </a:lnTo>
                      <a:lnTo>
                        <a:pt x="432" y="156"/>
                      </a:lnTo>
                      <a:lnTo>
                        <a:pt x="438" y="156"/>
                      </a:lnTo>
                      <a:lnTo>
                        <a:pt x="444" y="150"/>
                      </a:lnTo>
                      <a:lnTo>
                        <a:pt x="450" y="150"/>
                      </a:lnTo>
                      <a:lnTo>
                        <a:pt x="456" y="150"/>
                      </a:lnTo>
                      <a:lnTo>
                        <a:pt x="462" y="150"/>
                      </a:lnTo>
                      <a:lnTo>
                        <a:pt x="468" y="150"/>
                      </a:lnTo>
                      <a:lnTo>
                        <a:pt x="474" y="150"/>
                      </a:lnTo>
                      <a:lnTo>
                        <a:pt x="480" y="150"/>
                      </a:lnTo>
                      <a:lnTo>
                        <a:pt x="486" y="150"/>
                      </a:lnTo>
                      <a:lnTo>
                        <a:pt x="492" y="150"/>
                      </a:lnTo>
                      <a:lnTo>
                        <a:pt x="498" y="150"/>
                      </a:lnTo>
                      <a:lnTo>
                        <a:pt x="504" y="150"/>
                      </a:lnTo>
                      <a:lnTo>
                        <a:pt x="510" y="150"/>
                      </a:lnTo>
                      <a:lnTo>
                        <a:pt x="516" y="150"/>
                      </a:lnTo>
                      <a:lnTo>
                        <a:pt x="522" y="150"/>
                      </a:lnTo>
                      <a:lnTo>
                        <a:pt x="528" y="150"/>
                      </a:lnTo>
                      <a:lnTo>
                        <a:pt x="534" y="150"/>
                      </a:lnTo>
                      <a:lnTo>
                        <a:pt x="540" y="150"/>
                      </a:lnTo>
                      <a:lnTo>
                        <a:pt x="546" y="150"/>
                      </a:lnTo>
                      <a:lnTo>
                        <a:pt x="552" y="150"/>
                      </a:lnTo>
                      <a:lnTo>
                        <a:pt x="558" y="150"/>
                      </a:lnTo>
                      <a:lnTo>
                        <a:pt x="564" y="150"/>
                      </a:lnTo>
                      <a:lnTo>
                        <a:pt x="570" y="150"/>
                      </a:lnTo>
                      <a:lnTo>
                        <a:pt x="576" y="150"/>
                      </a:lnTo>
                      <a:lnTo>
                        <a:pt x="582" y="150"/>
                      </a:lnTo>
                      <a:lnTo>
                        <a:pt x="588" y="150"/>
                      </a:lnTo>
                      <a:lnTo>
                        <a:pt x="594" y="150"/>
                      </a:lnTo>
                      <a:lnTo>
                        <a:pt x="600" y="150"/>
                      </a:lnTo>
                      <a:lnTo>
                        <a:pt x="606" y="150"/>
                      </a:lnTo>
                      <a:lnTo>
                        <a:pt x="612" y="150"/>
                      </a:lnTo>
                      <a:lnTo>
                        <a:pt x="618" y="150"/>
                      </a:lnTo>
                      <a:lnTo>
                        <a:pt x="624" y="150"/>
                      </a:lnTo>
                      <a:lnTo>
                        <a:pt x="630" y="150"/>
                      </a:lnTo>
                      <a:lnTo>
                        <a:pt x="636" y="150"/>
                      </a:lnTo>
                      <a:lnTo>
                        <a:pt x="642" y="150"/>
                      </a:lnTo>
                      <a:lnTo>
                        <a:pt x="648" y="150"/>
                      </a:lnTo>
                      <a:lnTo>
                        <a:pt x="654" y="150"/>
                      </a:lnTo>
                      <a:lnTo>
                        <a:pt x="660" y="150"/>
                      </a:lnTo>
                      <a:lnTo>
                        <a:pt x="666" y="150"/>
                      </a:lnTo>
                      <a:lnTo>
                        <a:pt x="672" y="150"/>
                      </a:lnTo>
                      <a:lnTo>
                        <a:pt x="678" y="150"/>
                      </a:lnTo>
                      <a:lnTo>
                        <a:pt x="684" y="150"/>
                      </a:lnTo>
                      <a:lnTo>
                        <a:pt x="690" y="150"/>
                      </a:lnTo>
                      <a:lnTo>
                        <a:pt x="696" y="150"/>
                      </a:lnTo>
                      <a:lnTo>
                        <a:pt x="702" y="150"/>
                      </a:lnTo>
                      <a:lnTo>
                        <a:pt x="708" y="150"/>
                      </a:lnTo>
                      <a:lnTo>
                        <a:pt x="714" y="150"/>
                      </a:lnTo>
                      <a:lnTo>
                        <a:pt x="720" y="150"/>
                      </a:lnTo>
                      <a:lnTo>
                        <a:pt x="726" y="150"/>
                      </a:lnTo>
                      <a:lnTo>
                        <a:pt x="732" y="150"/>
                      </a:lnTo>
                      <a:lnTo>
                        <a:pt x="738" y="150"/>
                      </a:lnTo>
                      <a:lnTo>
                        <a:pt x="744" y="150"/>
                      </a:lnTo>
                      <a:lnTo>
                        <a:pt x="750" y="150"/>
                      </a:lnTo>
                      <a:lnTo>
                        <a:pt x="756" y="150"/>
                      </a:lnTo>
                      <a:lnTo>
                        <a:pt x="762" y="150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607" name="Freeform 735"/>
                <p:cNvSpPr>
                  <a:spLocks/>
                </p:cNvSpPr>
                <p:nvPr/>
              </p:nvSpPr>
              <p:spPr bwMode="auto">
                <a:xfrm>
                  <a:off x="3144" y="3072"/>
                  <a:ext cx="588" cy="6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18" y="6"/>
                    </a:cxn>
                    <a:cxn ang="0">
                      <a:pos x="30" y="6"/>
                    </a:cxn>
                    <a:cxn ang="0">
                      <a:pos x="42" y="6"/>
                    </a:cxn>
                    <a:cxn ang="0">
                      <a:pos x="54" y="6"/>
                    </a:cxn>
                    <a:cxn ang="0">
                      <a:pos x="66" y="6"/>
                    </a:cxn>
                    <a:cxn ang="0">
                      <a:pos x="78" y="6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  <a:cxn ang="0">
                      <a:pos x="462" y="0"/>
                    </a:cxn>
                    <a:cxn ang="0">
                      <a:pos x="474" y="0"/>
                    </a:cxn>
                    <a:cxn ang="0">
                      <a:pos x="486" y="0"/>
                    </a:cxn>
                    <a:cxn ang="0">
                      <a:pos x="498" y="0"/>
                    </a:cxn>
                    <a:cxn ang="0">
                      <a:pos x="510" y="0"/>
                    </a:cxn>
                    <a:cxn ang="0">
                      <a:pos x="522" y="0"/>
                    </a:cxn>
                    <a:cxn ang="0">
                      <a:pos x="534" y="0"/>
                    </a:cxn>
                    <a:cxn ang="0">
                      <a:pos x="546" y="0"/>
                    </a:cxn>
                    <a:cxn ang="0">
                      <a:pos x="558" y="0"/>
                    </a:cxn>
                    <a:cxn ang="0">
                      <a:pos x="570" y="0"/>
                    </a:cxn>
                    <a:cxn ang="0">
                      <a:pos x="582" y="0"/>
                    </a:cxn>
                  </a:cxnLst>
                  <a:rect l="0" t="0" r="r" b="b"/>
                  <a:pathLst>
                    <a:path w="588" h="6">
                      <a:moveTo>
                        <a:pt x="0" y="6"/>
                      </a:moveTo>
                      <a:lnTo>
                        <a:pt x="6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24" y="6"/>
                      </a:lnTo>
                      <a:lnTo>
                        <a:pt x="30" y="6"/>
                      </a:lnTo>
                      <a:lnTo>
                        <a:pt x="36" y="6"/>
                      </a:lnTo>
                      <a:lnTo>
                        <a:pt x="42" y="6"/>
                      </a:lnTo>
                      <a:lnTo>
                        <a:pt x="48" y="6"/>
                      </a:lnTo>
                      <a:lnTo>
                        <a:pt x="54" y="6"/>
                      </a:lnTo>
                      <a:lnTo>
                        <a:pt x="60" y="6"/>
                      </a:lnTo>
                      <a:lnTo>
                        <a:pt x="66" y="6"/>
                      </a:lnTo>
                      <a:lnTo>
                        <a:pt x="72" y="6"/>
                      </a:lnTo>
                      <a:lnTo>
                        <a:pt x="78" y="6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608" name="Freeform 736"/>
                <p:cNvSpPr>
                  <a:spLocks/>
                </p:cNvSpPr>
                <p:nvPr/>
              </p:nvSpPr>
              <p:spPr bwMode="auto">
                <a:xfrm>
                  <a:off x="1032" y="2040"/>
                  <a:ext cx="486" cy="36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2" y="42"/>
                    </a:cxn>
                    <a:cxn ang="0">
                      <a:pos x="18" y="12"/>
                    </a:cxn>
                    <a:cxn ang="0">
                      <a:pos x="30" y="48"/>
                    </a:cxn>
                    <a:cxn ang="0">
                      <a:pos x="36" y="42"/>
                    </a:cxn>
                    <a:cxn ang="0">
                      <a:pos x="48" y="84"/>
                    </a:cxn>
                    <a:cxn ang="0">
                      <a:pos x="54" y="144"/>
                    </a:cxn>
                    <a:cxn ang="0">
                      <a:pos x="66" y="180"/>
                    </a:cxn>
                    <a:cxn ang="0">
                      <a:pos x="72" y="246"/>
                    </a:cxn>
                    <a:cxn ang="0">
                      <a:pos x="84" y="270"/>
                    </a:cxn>
                    <a:cxn ang="0">
                      <a:pos x="96" y="288"/>
                    </a:cxn>
                    <a:cxn ang="0">
                      <a:pos x="108" y="264"/>
                    </a:cxn>
                    <a:cxn ang="0">
                      <a:pos x="120" y="228"/>
                    </a:cxn>
                    <a:cxn ang="0">
                      <a:pos x="126" y="174"/>
                    </a:cxn>
                    <a:cxn ang="0">
                      <a:pos x="138" y="138"/>
                    </a:cxn>
                    <a:cxn ang="0">
                      <a:pos x="144" y="90"/>
                    </a:cxn>
                    <a:cxn ang="0">
                      <a:pos x="156" y="66"/>
                    </a:cxn>
                    <a:cxn ang="0">
                      <a:pos x="168" y="42"/>
                    </a:cxn>
                    <a:cxn ang="0">
                      <a:pos x="180" y="66"/>
                    </a:cxn>
                    <a:cxn ang="0">
                      <a:pos x="192" y="90"/>
                    </a:cxn>
                    <a:cxn ang="0">
                      <a:pos x="198" y="132"/>
                    </a:cxn>
                    <a:cxn ang="0">
                      <a:pos x="210" y="162"/>
                    </a:cxn>
                    <a:cxn ang="0">
                      <a:pos x="216" y="198"/>
                    </a:cxn>
                    <a:cxn ang="0">
                      <a:pos x="228" y="222"/>
                    </a:cxn>
                    <a:cxn ang="0">
                      <a:pos x="240" y="258"/>
                    </a:cxn>
                    <a:cxn ang="0">
                      <a:pos x="258" y="276"/>
                    </a:cxn>
                    <a:cxn ang="0">
                      <a:pos x="276" y="258"/>
                    </a:cxn>
                    <a:cxn ang="0">
                      <a:pos x="300" y="222"/>
                    </a:cxn>
                    <a:cxn ang="0">
                      <a:pos x="306" y="198"/>
                    </a:cxn>
                    <a:cxn ang="0">
                      <a:pos x="324" y="174"/>
                    </a:cxn>
                    <a:cxn ang="0">
                      <a:pos x="336" y="156"/>
                    </a:cxn>
                    <a:cxn ang="0">
                      <a:pos x="354" y="174"/>
                    </a:cxn>
                    <a:cxn ang="0">
                      <a:pos x="366" y="198"/>
                    </a:cxn>
                    <a:cxn ang="0">
                      <a:pos x="372" y="228"/>
                    </a:cxn>
                    <a:cxn ang="0">
                      <a:pos x="384" y="252"/>
                    </a:cxn>
                    <a:cxn ang="0">
                      <a:pos x="390" y="288"/>
                    </a:cxn>
                    <a:cxn ang="0">
                      <a:pos x="402" y="318"/>
                    </a:cxn>
                    <a:cxn ang="0">
                      <a:pos x="414" y="354"/>
                    </a:cxn>
                    <a:cxn ang="0">
                      <a:pos x="432" y="360"/>
                    </a:cxn>
                    <a:cxn ang="0">
                      <a:pos x="450" y="336"/>
                    </a:cxn>
                    <a:cxn ang="0">
                      <a:pos x="462" y="318"/>
                    </a:cxn>
                    <a:cxn ang="0">
                      <a:pos x="474" y="288"/>
                    </a:cxn>
                  </a:cxnLst>
                  <a:rect l="0" t="0" r="r" b="b"/>
                  <a:pathLst>
                    <a:path w="486" h="360">
                      <a:moveTo>
                        <a:pt x="0" y="42"/>
                      </a:moveTo>
                      <a:lnTo>
                        <a:pt x="0" y="60"/>
                      </a:lnTo>
                      <a:lnTo>
                        <a:pt x="0" y="0"/>
                      </a:lnTo>
                      <a:lnTo>
                        <a:pt x="6" y="6"/>
                      </a:lnTo>
                      <a:lnTo>
                        <a:pt x="6" y="36"/>
                      </a:lnTo>
                      <a:lnTo>
                        <a:pt x="12" y="42"/>
                      </a:lnTo>
                      <a:lnTo>
                        <a:pt x="12" y="24"/>
                      </a:lnTo>
                      <a:lnTo>
                        <a:pt x="24" y="12"/>
                      </a:lnTo>
                      <a:lnTo>
                        <a:pt x="18" y="12"/>
                      </a:lnTo>
                      <a:lnTo>
                        <a:pt x="24" y="36"/>
                      </a:lnTo>
                      <a:lnTo>
                        <a:pt x="30" y="42"/>
                      </a:lnTo>
                      <a:lnTo>
                        <a:pt x="30" y="48"/>
                      </a:lnTo>
                      <a:lnTo>
                        <a:pt x="36" y="42"/>
                      </a:lnTo>
                      <a:lnTo>
                        <a:pt x="36" y="36"/>
                      </a:lnTo>
                      <a:lnTo>
                        <a:pt x="36" y="42"/>
                      </a:lnTo>
                      <a:lnTo>
                        <a:pt x="42" y="48"/>
                      </a:lnTo>
                      <a:lnTo>
                        <a:pt x="42" y="78"/>
                      </a:lnTo>
                      <a:lnTo>
                        <a:pt x="48" y="84"/>
                      </a:lnTo>
                      <a:lnTo>
                        <a:pt x="48" y="120"/>
                      </a:lnTo>
                      <a:lnTo>
                        <a:pt x="54" y="126"/>
                      </a:lnTo>
                      <a:lnTo>
                        <a:pt x="54" y="144"/>
                      </a:lnTo>
                      <a:lnTo>
                        <a:pt x="60" y="150"/>
                      </a:lnTo>
                      <a:lnTo>
                        <a:pt x="60" y="174"/>
                      </a:lnTo>
                      <a:lnTo>
                        <a:pt x="66" y="180"/>
                      </a:lnTo>
                      <a:lnTo>
                        <a:pt x="66" y="216"/>
                      </a:lnTo>
                      <a:lnTo>
                        <a:pt x="72" y="222"/>
                      </a:lnTo>
                      <a:lnTo>
                        <a:pt x="72" y="246"/>
                      </a:lnTo>
                      <a:lnTo>
                        <a:pt x="78" y="252"/>
                      </a:lnTo>
                      <a:lnTo>
                        <a:pt x="78" y="264"/>
                      </a:lnTo>
                      <a:lnTo>
                        <a:pt x="84" y="270"/>
                      </a:lnTo>
                      <a:lnTo>
                        <a:pt x="84" y="282"/>
                      </a:lnTo>
                      <a:lnTo>
                        <a:pt x="90" y="288"/>
                      </a:lnTo>
                      <a:lnTo>
                        <a:pt x="96" y="288"/>
                      </a:lnTo>
                      <a:lnTo>
                        <a:pt x="102" y="282"/>
                      </a:lnTo>
                      <a:lnTo>
                        <a:pt x="108" y="276"/>
                      </a:lnTo>
                      <a:lnTo>
                        <a:pt x="108" y="264"/>
                      </a:lnTo>
                      <a:lnTo>
                        <a:pt x="114" y="258"/>
                      </a:lnTo>
                      <a:lnTo>
                        <a:pt x="114" y="234"/>
                      </a:lnTo>
                      <a:lnTo>
                        <a:pt x="120" y="228"/>
                      </a:lnTo>
                      <a:lnTo>
                        <a:pt x="120" y="204"/>
                      </a:lnTo>
                      <a:lnTo>
                        <a:pt x="126" y="198"/>
                      </a:lnTo>
                      <a:lnTo>
                        <a:pt x="126" y="174"/>
                      </a:lnTo>
                      <a:lnTo>
                        <a:pt x="132" y="168"/>
                      </a:lnTo>
                      <a:lnTo>
                        <a:pt x="132" y="144"/>
                      </a:lnTo>
                      <a:lnTo>
                        <a:pt x="138" y="138"/>
                      </a:lnTo>
                      <a:lnTo>
                        <a:pt x="138" y="114"/>
                      </a:lnTo>
                      <a:lnTo>
                        <a:pt x="144" y="108"/>
                      </a:lnTo>
                      <a:lnTo>
                        <a:pt x="144" y="90"/>
                      </a:lnTo>
                      <a:lnTo>
                        <a:pt x="150" y="84"/>
                      </a:lnTo>
                      <a:lnTo>
                        <a:pt x="150" y="72"/>
                      </a:lnTo>
                      <a:lnTo>
                        <a:pt x="156" y="66"/>
                      </a:lnTo>
                      <a:lnTo>
                        <a:pt x="156" y="54"/>
                      </a:lnTo>
                      <a:lnTo>
                        <a:pt x="162" y="48"/>
                      </a:lnTo>
                      <a:lnTo>
                        <a:pt x="168" y="42"/>
                      </a:lnTo>
                      <a:lnTo>
                        <a:pt x="174" y="48"/>
                      </a:lnTo>
                      <a:lnTo>
                        <a:pt x="180" y="54"/>
                      </a:lnTo>
                      <a:lnTo>
                        <a:pt x="180" y="66"/>
                      </a:lnTo>
                      <a:lnTo>
                        <a:pt x="186" y="72"/>
                      </a:lnTo>
                      <a:lnTo>
                        <a:pt x="186" y="84"/>
                      </a:lnTo>
                      <a:lnTo>
                        <a:pt x="192" y="90"/>
                      </a:lnTo>
                      <a:lnTo>
                        <a:pt x="192" y="108"/>
                      </a:lnTo>
                      <a:lnTo>
                        <a:pt x="198" y="114"/>
                      </a:lnTo>
                      <a:lnTo>
                        <a:pt x="198" y="132"/>
                      </a:lnTo>
                      <a:lnTo>
                        <a:pt x="204" y="138"/>
                      </a:lnTo>
                      <a:lnTo>
                        <a:pt x="204" y="156"/>
                      </a:lnTo>
                      <a:lnTo>
                        <a:pt x="210" y="162"/>
                      </a:lnTo>
                      <a:lnTo>
                        <a:pt x="210" y="174"/>
                      </a:lnTo>
                      <a:lnTo>
                        <a:pt x="216" y="180"/>
                      </a:lnTo>
                      <a:lnTo>
                        <a:pt x="216" y="198"/>
                      </a:lnTo>
                      <a:lnTo>
                        <a:pt x="222" y="204"/>
                      </a:lnTo>
                      <a:lnTo>
                        <a:pt x="222" y="216"/>
                      </a:lnTo>
                      <a:lnTo>
                        <a:pt x="228" y="222"/>
                      </a:lnTo>
                      <a:lnTo>
                        <a:pt x="228" y="234"/>
                      </a:lnTo>
                      <a:lnTo>
                        <a:pt x="240" y="246"/>
                      </a:lnTo>
                      <a:lnTo>
                        <a:pt x="240" y="258"/>
                      </a:lnTo>
                      <a:lnTo>
                        <a:pt x="246" y="264"/>
                      </a:lnTo>
                      <a:lnTo>
                        <a:pt x="252" y="270"/>
                      </a:lnTo>
                      <a:lnTo>
                        <a:pt x="258" y="276"/>
                      </a:lnTo>
                      <a:lnTo>
                        <a:pt x="264" y="270"/>
                      </a:lnTo>
                      <a:lnTo>
                        <a:pt x="270" y="264"/>
                      </a:lnTo>
                      <a:lnTo>
                        <a:pt x="276" y="258"/>
                      </a:lnTo>
                      <a:lnTo>
                        <a:pt x="288" y="246"/>
                      </a:lnTo>
                      <a:lnTo>
                        <a:pt x="288" y="234"/>
                      </a:lnTo>
                      <a:lnTo>
                        <a:pt x="300" y="222"/>
                      </a:lnTo>
                      <a:lnTo>
                        <a:pt x="300" y="210"/>
                      </a:lnTo>
                      <a:lnTo>
                        <a:pt x="306" y="204"/>
                      </a:lnTo>
                      <a:lnTo>
                        <a:pt x="306" y="198"/>
                      </a:lnTo>
                      <a:lnTo>
                        <a:pt x="312" y="192"/>
                      </a:lnTo>
                      <a:lnTo>
                        <a:pt x="312" y="186"/>
                      </a:lnTo>
                      <a:lnTo>
                        <a:pt x="324" y="174"/>
                      </a:lnTo>
                      <a:lnTo>
                        <a:pt x="324" y="168"/>
                      </a:lnTo>
                      <a:lnTo>
                        <a:pt x="330" y="162"/>
                      </a:lnTo>
                      <a:lnTo>
                        <a:pt x="336" y="156"/>
                      </a:lnTo>
                      <a:lnTo>
                        <a:pt x="342" y="162"/>
                      </a:lnTo>
                      <a:lnTo>
                        <a:pt x="348" y="168"/>
                      </a:lnTo>
                      <a:lnTo>
                        <a:pt x="354" y="174"/>
                      </a:lnTo>
                      <a:lnTo>
                        <a:pt x="360" y="180"/>
                      </a:lnTo>
                      <a:lnTo>
                        <a:pt x="360" y="192"/>
                      </a:lnTo>
                      <a:lnTo>
                        <a:pt x="366" y="198"/>
                      </a:lnTo>
                      <a:lnTo>
                        <a:pt x="366" y="210"/>
                      </a:lnTo>
                      <a:lnTo>
                        <a:pt x="372" y="216"/>
                      </a:lnTo>
                      <a:lnTo>
                        <a:pt x="372" y="228"/>
                      </a:lnTo>
                      <a:lnTo>
                        <a:pt x="378" y="234"/>
                      </a:lnTo>
                      <a:lnTo>
                        <a:pt x="378" y="246"/>
                      </a:lnTo>
                      <a:lnTo>
                        <a:pt x="384" y="252"/>
                      </a:lnTo>
                      <a:lnTo>
                        <a:pt x="384" y="270"/>
                      </a:lnTo>
                      <a:lnTo>
                        <a:pt x="390" y="276"/>
                      </a:lnTo>
                      <a:lnTo>
                        <a:pt x="390" y="288"/>
                      </a:lnTo>
                      <a:lnTo>
                        <a:pt x="396" y="294"/>
                      </a:lnTo>
                      <a:lnTo>
                        <a:pt x="396" y="312"/>
                      </a:lnTo>
                      <a:lnTo>
                        <a:pt x="402" y="318"/>
                      </a:lnTo>
                      <a:lnTo>
                        <a:pt x="402" y="330"/>
                      </a:lnTo>
                      <a:lnTo>
                        <a:pt x="414" y="342"/>
                      </a:lnTo>
                      <a:lnTo>
                        <a:pt x="414" y="354"/>
                      </a:lnTo>
                      <a:lnTo>
                        <a:pt x="420" y="360"/>
                      </a:lnTo>
                      <a:lnTo>
                        <a:pt x="426" y="360"/>
                      </a:lnTo>
                      <a:lnTo>
                        <a:pt x="432" y="360"/>
                      </a:lnTo>
                      <a:lnTo>
                        <a:pt x="438" y="354"/>
                      </a:lnTo>
                      <a:lnTo>
                        <a:pt x="450" y="342"/>
                      </a:lnTo>
                      <a:lnTo>
                        <a:pt x="450" y="336"/>
                      </a:lnTo>
                      <a:lnTo>
                        <a:pt x="456" y="330"/>
                      </a:lnTo>
                      <a:lnTo>
                        <a:pt x="456" y="324"/>
                      </a:lnTo>
                      <a:lnTo>
                        <a:pt x="462" y="318"/>
                      </a:lnTo>
                      <a:lnTo>
                        <a:pt x="462" y="306"/>
                      </a:lnTo>
                      <a:lnTo>
                        <a:pt x="474" y="294"/>
                      </a:lnTo>
                      <a:lnTo>
                        <a:pt x="474" y="288"/>
                      </a:lnTo>
                      <a:lnTo>
                        <a:pt x="486" y="276"/>
                      </a:lnTo>
                      <a:lnTo>
                        <a:pt x="486" y="270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609" name="Freeform 737"/>
                <p:cNvSpPr>
                  <a:spLocks/>
                </p:cNvSpPr>
                <p:nvPr/>
              </p:nvSpPr>
              <p:spPr bwMode="auto">
                <a:xfrm>
                  <a:off x="1518" y="2304"/>
                  <a:ext cx="660" cy="540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18"/>
                    </a:cxn>
                    <a:cxn ang="0">
                      <a:pos x="54" y="60"/>
                    </a:cxn>
                    <a:cxn ang="0">
                      <a:pos x="60" y="96"/>
                    </a:cxn>
                    <a:cxn ang="0">
                      <a:pos x="72" y="120"/>
                    </a:cxn>
                    <a:cxn ang="0">
                      <a:pos x="78" y="150"/>
                    </a:cxn>
                    <a:cxn ang="0">
                      <a:pos x="96" y="180"/>
                    </a:cxn>
                    <a:cxn ang="0">
                      <a:pos x="102" y="198"/>
                    </a:cxn>
                    <a:cxn ang="0">
                      <a:pos x="120" y="204"/>
                    </a:cxn>
                    <a:cxn ang="0">
                      <a:pos x="138" y="186"/>
                    </a:cxn>
                    <a:cxn ang="0">
                      <a:pos x="162" y="156"/>
                    </a:cxn>
                    <a:cxn ang="0">
                      <a:pos x="174" y="138"/>
                    </a:cxn>
                    <a:cxn ang="0">
                      <a:pos x="192" y="144"/>
                    </a:cxn>
                    <a:cxn ang="0">
                      <a:pos x="204" y="162"/>
                    </a:cxn>
                    <a:cxn ang="0">
                      <a:pos x="216" y="180"/>
                    </a:cxn>
                    <a:cxn ang="0">
                      <a:pos x="222" y="210"/>
                    </a:cxn>
                    <a:cxn ang="0">
                      <a:pos x="234" y="228"/>
                    </a:cxn>
                    <a:cxn ang="0">
                      <a:pos x="240" y="258"/>
                    </a:cxn>
                    <a:cxn ang="0">
                      <a:pos x="258" y="288"/>
                    </a:cxn>
                    <a:cxn ang="0">
                      <a:pos x="270" y="312"/>
                    </a:cxn>
                    <a:cxn ang="0">
                      <a:pos x="288" y="318"/>
                    </a:cxn>
                    <a:cxn ang="0">
                      <a:pos x="306" y="306"/>
                    </a:cxn>
                    <a:cxn ang="0">
                      <a:pos x="324" y="288"/>
                    </a:cxn>
                    <a:cxn ang="0">
                      <a:pos x="342" y="276"/>
                    </a:cxn>
                    <a:cxn ang="0">
                      <a:pos x="360" y="282"/>
                    </a:cxn>
                    <a:cxn ang="0">
                      <a:pos x="378" y="306"/>
                    </a:cxn>
                    <a:cxn ang="0">
                      <a:pos x="390" y="324"/>
                    </a:cxn>
                    <a:cxn ang="0">
                      <a:pos x="402" y="360"/>
                    </a:cxn>
                    <a:cxn ang="0">
                      <a:pos x="420" y="390"/>
                    </a:cxn>
                    <a:cxn ang="0">
                      <a:pos x="432" y="420"/>
                    </a:cxn>
                    <a:cxn ang="0">
                      <a:pos x="450" y="438"/>
                    </a:cxn>
                    <a:cxn ang="0">
                      <a:pos x="468" y="432"/>
                    </a:cxn>
                    <a:cxn ang="0">
                      <a:pos x="486" y="420"/>
                    </a:cxn>
                    <a:cxn ang="0">
                      <a:pos x="504" y="408"/>
                    </a:cxn>
                    <a:cxn ang="0">
                      <a:pos x="522" y="408"/>
                    </a:cxn>
                    <a:cxn ang="0">
                      <a:pos x="540" y="426"/>
                    </a:cxn>
                    <a:cxn ang="0">
                      <a:pos x="564" y="456"/>
                    </a:cxn>
                    <a:cxn ang="0">
                      <a:pos x="576" y="492"/>
                    </a:cxn>
                    <a:cxn ang="0">
                      <a:pos x="594" y="522"/>
                    </a:cxn>
                    <a:cxn ang="0">
                      <a:pos x="612" y="540"/>
                    </a:cxn>
                    <a:cxn ang="0">
                      <a:pos x="630" y="540"/>
                    </a:cxn>
                    <a:cxn ang="0">
                      <a:pos x="648" y="534"/>
                    </a:cxn>
                  </a:cxnLst>
                  <a:rect l="0" t="0" r="r" b="b"/>
                  <a:pathLst>
                    <a:path w="660" h="540">
                      <a:moveTo>
                        <a:pt x="0" y="6"/>
                      </a:moveTo>
                      <a:lnTo>
                        <a:pt x="6" y="6"/>
                      </a:ln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24" y="12"/>
                      </a:lnTo>
                      <a:lnTo>
                        <a:pt x="30" y="18"/>
                      </a:lnTo>
                      <a:lnTo>
                        <a:pt x="42" y="30"/>
                      </a:lnTo>
                      <a:lnTo>
                        <a:pt x="42" y="48"/>
                      </a:lnTo>
                      <a:lnTo>
                        <a:pt x="54" y="60"/>
                      </a:lnTo>
                      <a:lnTo>
                        <a:pt x="54" y="78"/>
                      </a:lnTo>
                      <a:lnTo>
                        <a:pt x="60" y="84"/>
                      </a:lnTo>
                      <a:lnTo>
                        <a:pt x="60" y="96"/>
                      </a:lnTo>
                      <a:lnTo>
                        <a:pt x="66" y="102"/>
                      </a:lnTo>
                      <a:lnTo>
                        <a:pt x="66" y="114"/>
                      </a:lnTo>
                      <a:lnTo>
                        <a:pt x="72" y="120"/>
                      </a:lnTo>
                      <a:lnTo>
                        <a:pt x="72" y="132"/>
                      </a:lnTo>
                      <a:lnTo>
                        <a:pt x="78" y="138"/>
                      </a:lnTo>
                      <a:lnTo>
                        <a:pt x="78" y="150"/>
                      </a:lnTo>
                      <a:lnTo>
                        <a:pt x="84" y="156"/>
                      </a:lnTo>
                      <a:lnTo>
                        <a:pt x="84" y="168"/>
                      </a:lnTo>
                      <a:lnTo>
                        <a:pt x="96" y="180"/>
                      </a:lnTo>
                      <a:lnTo>
                        <a:pt x="96" y="186"/>
                      </a:lnTo>
                      <a:lnTo>
                        <a:pt x="108" y="198"/>
                      </a:lnTo>
                      <a:lnTo>
                        <a:pt x="102" y="198"/>
                      </a:lnTo>
                      <a:lnTo>
                        <a:pt x="108" y="198"/>
                      </a:lnTo>
                      <a:lnTo>
                        <a:pt x="114" y="204"/>
                      </a:lnTo>
                      <a:lnTo>
                        <a:pt x="120" y="204"/>
                      </a:lnTo>
                      <a:lnTo>
                        <a:pt x="126" y="198"/>
                      </a:lnTo>
                      <a:lnTo>
                        <a:pt x="132" y="192"/>
                      </a:lnTo>
                      <a:lnTo>
                        <a:pt x="138" y="186"/>
                      </a:lnTo>
                      <a:lnTo>
                        <a:pt x="150" y="174"/>
                      </a:lnTo>
                      <a:lnTo>
                        <a:pt x="150" y="168"/>
                      </a:lnTo>
                      <a:lnTo>
                        <a:pt x="162" y="156"/>
                      </a:lnTo>
                      <a:lnTo>
                        <a:pt x="162" y="150"/>
                      </a:lnTo>
                      <a:lnTo>
                        <a:pt x="168" y="144"/>
                      </a:lnTo>
                      <a:lnTo>
                        <a:pt x="174" y="138"/>
                      </a:lnTo>
                      <a:lnTo>
                        <a:pt x="180" y="138"/>
                      </a:lnTo>
                      <a:lnTo>
                        <a:pt x="186" y="138"/>
                      </a:lnTo>
                      <a:lnTo>
                        <a:pt x="192" y="144"/>
                      </a:lnTo>
                      <a:lnTo>
                        <a:pt x="198" y="150"/>
                      </a:lnTo>
                      <a:lnTo>
                        <a:pt x="204" y="156"/>
                      </a:lnTo>
                      <a:lnTo>
                        <a:pt x="204" y="162"/>
                      </a:lnTo>
                      <a:lnTo>
                        <a:pt x="210" y="168"/>
                      </a:lnTo>
                      <a:lnTo>
                        <a:pt x="210" y="174"/>
                      </a:lnTo>
                      <a:lnTo>
                        <a:pt x="216" y="180"/>
                      </a:lnTo>
                      <a:lnTo>
                        <a:pt x="216" y="192"/>
                      </a:lnTo>
                      <a:lnTo>
                        <a:pt x="222" y="198"/>
                      </a:lnTo>
                      <a:lnTo>
                        <a:pt x="222" y="210"/>
                      </a:lnTo>
                      <a:lnTo>
                        <a:pt x="228" y="216"/>
                      </a:lnTo>
                      <a:lnTo>
                        <a:pt x="228" y="222"/>
                      </a:lnTo>
                      <a:lnTo>
                        <a:pt x="234" y="228"/>
                      </a:lnTo>
                      <a:lnTo>
                        <a:pt x="234" y="240"/>
                      </a:lnTo>
                      <a:lnTo>
                        <a:pt x="240" y="246"/>
                      </a:lnTo>
                      <a:lnTo>
                        <a:pt x="240" y="258"/>
                      </a:lnTo>
                      <a:lnTo>
                        <a:pt x="246" y="264"/>
                      </a:lnTo>
                      <a:lnTo>
                        <a:pt x="246" y="276"/>
                      </a:lnTo>
                      <a:lnTo>
                        <a:pt x="258" y="288"/>
                      </a:lnTo>
                      <a:lnTo>
                        <a:pt x="258" y="300"/>
                      </a:lnTo>
                      <a:lnTo>
                        <a:pt x="264" y="306"/>
                      </a:lnTo>
                      <a:lnTo>
                        <a:pt x="270" y="312"/>
                      </a:lnTo>
                      <a:lnTo>
                        <a:pt x="276" y="318"/>
                      </a:lnTo>
                      <a:lnTo>
                        <a:pt x="282" y="318"/>
                      </a:lnTo>
                      <a:lnTo>
                        <a:pt x="288" y="318"/>
                      </a:lnTo>
                      <a:lnTo>
                        <a:pt x="294" y="312"/>
                      </a:lnTo>
                      <a:lnTo>
                        <a:pt x="300" y="312"/>
                      </a:lnTo>
                      <a:lnTo>
                        <a:pt x="306" y="306"/>
                      </a:lnTo>
                      <a:lnTo>
                        <a:pt x="312" y="300"/>
                      </a:lnTo>
                      <a:lnTo>
                        <a:pt x="318" y="294"/>
                      </a:lnTo>
                      <a:lnTo>
                        <a:pt x="324" y="288"/>
                      </a:lnTo>
                      <a:lnTo>
                        <a:pt x="330" y="282"/>
                      </a:lnTo>
                      <a:lnTo>
                        <a:pt x="336" y="276"/>
                      </a:lnTo>
                      <a:lnTo>
                        <a:pt x="342" y="276"/>
                      </a:lnTo>
                      <a:lnTo>
                        <a:pt x="348" y="276"/>
                      </a:lnTo>
                      <a:lnTo>
                        <a:pt x="354" y="276"/>
                      </a:lnTo>
                      <a:lnTo>
                        <a:pt x="360" y="282"/>
                      </a:lnTo>
                      <a:lnTo>
                        <a:pt x="366" y="288"/>
                      </a:lnTo>
                      <a:lnTo>
                        <a:pt x="378" y="300"/>
                      </a:lnTo>
                      <a:lnTo>
                        <a:pt x="378" y="306"/>
                      </a:lnTo>
                      <a:lnTo>
                        <a:pt x="384" y="312"/>
                      </a:lnTo>
                      <a:lnTo>
                        <a:pt x="384" y="318"/>
                      </a:lnTo>
                      <a:lnTo>
                        <a:pt x="390" y="324"/>
                      </a:lnTo>
                      <a:lnTo>
                        <a:pt x="390" y="336"/>
                      </a:lnTo>
                      <a:lnTo>
                        <a:pt x="402" y="348"/>
                      </a:lnTo>
                      <a:lnTo>
                        <a:pt x="402" y="360"/>
                      </a:lnTo>
                      <a:lnTo>
                        <a:pt x="408" y="366"/>
                      </a:lnTo>
                      <a:lnTo>
                        <a:pt x="408" y="378"/>
                      </a:lnTo>
                      <a:lnTo>
                        <a:pt x="420" y="390"/>
                      </a:lnTo>
                      <a:lnTo>
                        <a:pt x="420" y="402"/>
                      </a:lnTo>
                      <a:lnTo>
                        <a:pt x="432" y="414"/>
                      </a:lnTo>
                      <a:lnTo>
                        <a:pt x="432" y="420"/>
                      </a:lnTo>
                      <a:lnTo>
                        <a:pt x="444" y="432"/>
                      </a:lnTo>
                      <a:lnTo>
                        <a:pt x="444" y="438"/>
                      </a:lnTo>
                      <a:lnTo>
                        <a:pt x="450" y="438"/>
                      </a:lnTo>
                      <a:lnTo>
                        <a:pt x="456" y="438"/>
                      </a:lnTo>
                      <a:lnTo>
                        <a:pt x="462" y="438"/>
                      </a:lnTo>
                      <a:lnTo>
                        <a:pt x="468" y="432"/>
                      </a:lnTo>
                      <a:lnTo>
                        <a:pt x="474" y="432"/>
                      </a:lnTo>
                      <a:lnTo>
                        <a:pt x="480" y="426"/>
                      </a:lnTo>
                      <a:lnTo>
                        <a:pt x="486" y="420"/>
                      </a:lnTo>
                      <a:lnTo>
                        <a:pt x="492" y="414"/>
                      </a:lnTo>
                      <a:lnTo>
                        <a:pt x="498" y="408"/>
                      </a:lnTo>
                      <a:lnTo>
                        <a:pt x="504" y="408"/>
                      </a:lnTo>
                      <a:lnTo>
                        <a:pt x="510" y="408"/>
                      </a:lnTo>
                      <a:lnTo>
                        <a:pt x="516" y="408"/>
                      </a:lnTo>
                      <a:lnTo>
                        <a:pt x="522" y="408"/>
                      </a:lnTo>
                      <a:lnTo>
                        <a:pt x="528" y="414"/>
                      </a:lnTo>
                      <a:lnTo>
                        <a:pt x="534" y="420"/>
                      </a:lnTo>
                      <a:lnTo>
                        <a:pt x="540" y="426"/>
                      </a:lnTo>
                      <a:lnTo>
                        <a:pt x="552" y="438"/>
                      </a:lnTo>
                      <a:lnTo>
                        <a:pt x="552" y="444"/>
                      </a:lnTo>
                      <a:lnTo>
                        <a:pt x="564" y="456"/>
                      </a:lnTo>
                      <a:lnTo>
                        <a:pt x="564" y="468"/>
                      </a:lnTo>
                      <a:lnTo>
                        <a:pt x="576" y="480"/>
                      </a:lnTo>
                      <a:lnTo>
                        <a:pt x="576" y="492"/>
                      </a:lnTo>
                      <a:lnTo>
                        <a:pt x="588" y="504"/>
                      </a:lnTo>
                      <a:lnTo>
                        <a:pt x="588" y="516"/>
                      </a:lnTo>
                      <a:lnTo>
                        <a:pt x="594" y="522"/>
                      </a:lnTo>
                      <a:lnTo>
                        <a:pt x="600" y="528"/>
                      </a:lnTo>
                      <a:lnTo>
                        <a:pt x="606" y="534"/>
                      </a:lnTo>
                      <a:lnTo>
                        <a:pt x="612" y="540"/>
                      </a:lnTo>
                      <a:lnTo>
                        <a:pt x="618" y="540"/>
                      </a:lnTo>
                      <a:lnTo>
                        <a:pt x="624" y="540"/>
                      </a:lnTo>
                      <a:lnTo>
                        <a:pt x="630" y="540"/>
                      </a:lnTo>
                      <a:lnTo>
                        <a:pt x="636" y="540"/>
                      </a:lnTo>
                      <a:lnTo>
                        <a:pt x="642" y="534"/>
                      </a:lnTo>
                      <a:lnTo>
                        <a:pt x="648" y="534"/>
                      </a:lnTo>
                      <a:lnTo>
                        <a:pt x="654" y="528"/>
                      </a:lnTo>
                      <a:lnTo>
                        <a:pt x="660" y="528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610" name="Freeform 738"/>
                <p:cNvSpPr>
                  <a:spLocks/>
                </p:cNvSpPr>
                <p:nvPr/>
              </p:nvSpPr>
              <p:spPr bwMode="auto">
                <a:xfrm>
                  <a:off x="2178" y="2826"/>
                  <a:ext cx="756" cy="276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54" y="18"/>
                    </a:cxn>
                    <a:cxn ang="0">
                      <a:pos x="72" y="42"/>
                    </a:cxn>
                    <a:cxn ang="0">
                      <a:pos x="84" y="78"/>
                    </a:cxn>
                    <a:cxn ang="0">
                      <a:pos x="102" y="102"/>
                    </a:cxn>
                    <a:cxn ang="0">
                      <a:pos x="120" y="120"/>
                    </a:cxn>
                    <a:cxn ang="0">
                      <a:pos x="138" y="120"/>
                    </a:cxn>
                    <a:cxn ang="0">
                      <a:pos x="156" y="114"/>
                    </a:cxn>
                    <a:cxn ang="0">
                      <a:pos x="174" y="102"/>
                    </a:cxn>
                    <a:cxn ang="0">
                      <a:pos x="192" y="102"/>
                    </a:cxn>
                    <a:cxn ang="0">
                      <a:pos x="210" y="114"/>
                    </a:cxn>
                    <a:cxn ang="0">
                      <a:pos x="234" y="132"/>
                    </a:cxn>
                    <a:cxn ang="0">
                      <a:pos x="252" y="156"/>
                    </a:cxn>
                    <a:cxn ang="0">
                      <a:pos x="270" y="180"/>
                    </a:cxn>
                    <a:cxn ang="0">
                      <a:pos x="282" y="192"/>
                    </a:cxn>
                    <a:cxn ang="0">
                      <a:pos x="300" y="198"/>
                    </a:cxn>
                    <a:cxn ang="0">
                      <a:pos x="318" y="198"/>
                    </a:cxn>
                    <a:cxn ang="0">
                      <a:pos x="336" y="186"/>
                    </a:cxn>
                    <a:cxn ang="0">
                      <a:pos x="354" y="186"/>
                    </a:cxn>
                    <a:cxn ang="0">
                      <a:pos x="372" y="186"/>
                    </a:cxn>
                    <a:cxn ang="0">
                      <a:pos x="390" y="204"/>
                    </a:cxn>
                    <a:cxn ang="0">
                      <a:pos x="408" y="222"/>
                    </a:cxn>
                    <a:cxn ang="0">
                      <a:pos x="432" y="246"/>
                    </a:cxn>
                    <a:cxn ang="0">
                      <a:pos x="438" y="252"/>
                    </a:cxn>
                    <a:cxn ang="0">
                      <a:pos x="456" y="258"/>
                    </a:cxn>
                    <a:cxn ang="0">
                      <a:pos x="474" y="258"/>
                    </a:cxn>
                    <a:cxn ang="0">
                      <a:pos x="492" y="246"/>
                    </a:cxn>
                    <a:cxn ang="0">
                      <a:pos x="510" y="240"/>
                    </a:cxn>
                    <a:cxn ang="0">
                      <a:pos x="528" y="234"/>
                    </a:cxn>
                    <a:cxn ang="0">
                      <a:pos x="546" y="240"/>
                    </a:cxn>
                    <a:cxn ang="0">
                      <a:pos x="564" y="246"/>
                    </a:cxn>
                    <a:cxn ang="0">
                      <a:pos x="582" y="258"/>
                    </a:cxn>
                    <a:cxn ang="0">
                      <a:pos x="600" y="270"/>
                    </a:cxn>
                    <a:cxn ang="0">
                      <a:pos x="618" y="276"/>
                    </a:cxn>
                    <a:cxn ang="0">
                      <a:pos x="636" y="276"/>
                    </a:cxn>
                    <a:cxn ang="0">
                      <a:pos x="654" y="270"/>
                    </a:cxn>
                    <a:cxn ang="0">
                      <a:pos x="672" y="264"/>
                    </a:cxn>
                    <a:cxn ang="0">
                      <a:pos x="690" y="264"/>
                    </a:cxn>
                    <a:cxn ang="0">
                      <a:pos x="708" y="258"/>
                    </a:cxn>
                    <a:cxn ang="0">
                      <a:pos x="726" y="258"/>
                    </a:cxn>
                    <a:cxn ang="0">
                      <a:pos x="744" y="258"/>
                    </a:cxn>
                  </a:cxnLst>
                  <a:rect l="0" t="0" r="r" b="b"/>
                  <a:pathLst>
                    <a:path w="756" h="276">
                      <a:moveTo>
                        <a:pt x="0" y="6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6"/>
                      </a:lnTo>
                      <a:lnTo>
                        <a:pt x="42" y="6"/>
                      </a:lnTo>
                      <a:lnTo>
                        <a:pt x="54" y="18"/>
                      </a:lnTo>
                      <a:lnTo>
                        <a:pt x="54" y="24"/>
                      </a:lnTo>
                      <a:lnTo>
                        <a:pt x="60" y="30"/>
                      </a:lnTo>
                      <a:lnTo>
                        <a:pt x="72" y="42"/>
                      </a:lnTo>
                      <a:lnTo>
                        <a:pt x="72" y="54"/>
                      </a:lnTo>
                      <a:lnTo>
                        <a:pt x="84" y="66"/>
                      </a:lnTo>
                      <a:lnTo>
                        <a:pt x="84" y="78"/>
                      </a:lnTo>
                      <a:lnTo>
                        <a:pt x="90" y="84"/>
                      </a:lnTo>
                      <a:lnTo>
                        <a:pt x="102" y="96"/>
                      </a:lnTo>
                      <a:lnTo>
                        <a:pt x="102" y="102"/>
                      </a:lnTo>
                      <a:lnTo>
                        <a:pt x="108" y="108"/>
                      </a:lnTo>
                      <a:lnTo>
                        <a:pt x="114" y="114"/>
                      </a:lnTo>
                      <a:lnTo>
                        <a:pt x="120" y="120"/>
                      </a:lnTo>
                      <a:lnTo>
                        <a:pt x="126" y="120"/>
                      </a:lnTo>
                      <a:lnTo>
                        <a:pt x="132" y="120"/>
                      </a:lnTo>
                      <a:lnTo>
                        <a:pt x="138" y="120"/>
                      </a:lnTo>
                      <a:lnTo>
                        <a:pt x="144" y="120"/>
                      </a:lnTo>
                      <a:lnTo>
                        <a:pt x="150" y="114"/>
                      </a:lnTo>
                      <a:lnTo>
                        <a:pt x="156" y="114"/>
                      </a:lnTo>
                      <a:lnTo>
                        <a:pt x="162" y="108"/>
                      </a:lnTo>
                      <a:lnTo>
                        <a:pt x="168" y="108"/>
                      </a:lnTo>
                      <a:lnTo>
                        <a:pt x="174" y="102"/>
                      </a:lnTo>
                      <a:lnTo>
                        <a:pt x="180" y="102"/>
                      </a:lnTo>
                      <a:lnTo>
                        <a:pt x="186" y="102"/>
                      </a:lnTo>
                      <a:lnTo>
                        <a:pt x="192" y="102"/>
                      </a:lnTo>
                      <a:lnTo>
                        <a:pt x="198" y="102"/>
                      </a:lnTo>
                      <a:lnTo>
                        <a:pt x="204" y="108"/>
                      </a:lnTo>
                      <a:lnTo>
                        <a:pt x="210" y="114"/>
                      </a:lnTo>
                      <a:lnTo>
                        <a:pt x="216" y="114"/>
                      </a:lnTo>
                      <a:lnTo>
                        <a:pt x="222" y="120"/>
                      </a:lnTo>
                      <a:lnTo>
                        <a:pt x="234" y="132"/>
                      </a:lnTo>
                      <a:lnTo>
                        <a:pt x="234" y="138"/>
                      </a:lnTo>
                      <a:lnTo>
                        <a:pt x="240" y="144"/>
                      </a:lnTo>
                      <a:lnTo>
                        <a:pt x="252" y="156"/>
                      </a:lnTo>
                      <a:lnTo>
                        <a:pt x="252" y="162"/>
                      </a:lnTo>
                      <a:lnTo>
                        <a:pt x="258" y="168"/>
                      </a:lnTo>
                      <a:lnTo>
                        <a:pt x="270" y="180"/>
                      </a:lnTo>
                      <a:lnTo>
                        <a:pt x="270" y="186"/>
                      </a:lnTo>
                      <a:lnTo>
                        <a:pt x="276" y="192"/>
                      </a:lnTo>
                      <a:lnTo>
                        <a:pt x="282" y="192"/>
                      </a:lnTo>
                      <a:lnTo>
                        <a:pt x="288" y="198"/>
                      </a:lnTo>
                      <a:lnTo>
                        <a:pt x="294" y="198"/>
                      </a:lnTo>
                      <a:lnTo>
                        <a:pt x="300" y="198"/>
                      </a:lnTo>
                      <a:lnTo>
                        <a:pt x="306" y="198"/>
                      </a:lnTo>
                      <a:lnTo>
                        <a:pt x="312" y="198"/>
                      </a:lnTo>
                      <a:lnTo>
                        <a:pt x="318" y="198"/>
                      </a:lnTo>
                      <a:lnTo>
                        <a:pt x="324" y="192"/>
                      </a:lnTo>
                      <a:lnTo>
                        <a:pt x="330" y="192"/>
                      </a:lnTo>
                      <a:lnTo>
                        <a:pt x="336" y="186"/>
                      </a:lnTo>
                      <a:lnTo>
                        <a:pt x="342" y="186"/>
                      </a:lnTo>
                      <a:lnTo>
                        <a:pt x="348" y="186"/>
                      </a:lnTo>
                      <a:lnTo>
                        <a:pt x="354" y="186"/>
                      </a:lnTo>
                      <a:lnTo>
                        <a:pt x="360" y="186"/>
                      </a:lnTo>
                      <a:lnTo>
                        <a:pt x="366" y="186"/>
                      </a:lnTo>
                      <a:lnTo>
                        <a:pt x="372" y="186"/>
                      </a:lnTo>
                      <a:lnTo>
                        <a:pt x="378" y="192"/>
                      </a:lnTo>
                      <a:lnTo>
                        <a:pt x="384" y="198"/>
                      </a:lnTo>
                      <a:lnTo>
                        <a:pt x="390" y="204"/>
                      </a:lnTo>
                      <a:lnTo>
                        <a:pt x="396" y="210"/>
                      </a:lnTo>
                      <a:lnTo>
                        <a:pt x="402" y="216"/>
                      </a:lnTo>
                      <a:lnTo>
                        <a:pt x="408" y="222"/>
                      </a:lnTo>
                      <a:lnTo>
                        <a:pt x="414" y="228"/>
                      </a:lnTo>
                      <a:lnTo>
                        <a:pt x="420" y="234"/>
                      </a:lnTo>
                      <a:lnTo>
                        <a:pt x="432" y="246"/>
                      </a:lnTo>
                      <a:lnTo>
                        <a:pt x="426" y="246"/>
                      </a:lnTo>
                      <a:lnTo>
                        <a:pt x="432" y="246"/>
                      </a:lnTo>
                      <a:lnTo>
                        <a:pt x="438" y="252"/>
                      </a:lnTo>
                      <a:lnTo>
                        <a:pt x="444" y="258"/>
                      </a:lnTo>
                      <a:lnTo>
                        <a:pt x="450" y="258"/>
                      </a:lnTo>
                      <a:lnTo>
                        <a:pt x="456" y="258"/>
                      </a:lnTo>
                      <a:lnTo>
                        <a:pt x="462" y="258"/>
                      </a:lnTo>
                      <a:lnTo>
                        <a:pt x="468" y="258"/>
                      </a:lnTo>
                      <a:lnTo>
                        <a:pt x="474" y="258"/>
                      </a:lnTo>
                      <a:lnTo>
                        <a:pt x="480" y="252"/>
                      </a:lnTo>
                      <a:lnTo>
                        <a:pt x="486" y="252"/>
                      </a:lnTo>
                      <a:lnTo>
                        <a:pt x="492" y="246"/>
                      </a:lnTo>
                      <a:lnTo>
                        <a:pt x="498" y="246"/>
                      </a:lnTo>
                      <a:lnTo>
                        <a:pt x="504" y="246"/>
                      </a:lnTo>
                      <a:lnTo>
                        <a:pt x="510" y="240"/>
                      </a:lnTo>
                      <a:lnTo>
                        <a:pt x="516" y="240"/>
                      </a:lnTo>
                      <a:lnTo>
                        <a:pt x="522" y="240"/>
                      </a:lnTo>
                      <a:lnTo>
                        <a:pt x="528" y="234"/>
                      </a:lnTo>
                      <a:lnTo>
                        <a:pt x="534" y="234"/>
                      </a:lnTo>
                      <a:lnTo>
                        <a:pt x="540" y="234"/>
                      </a:lnTo>
                      <a:lnTo>
                        <a:pt x="546" y="240"/>
                      </a:lnTo>
                      <a:lnTo>
                        <a:pt x="552" y="240"/>
                      </a:lnTo>
                      <a:lnTo>
                        <a:pt x="558" y="240"/>
                      </a:lnTo>
                      <a:lnTo>
                        <a:pt x="564" y="246"/>
                      </a:lnTo>
                      <a:lnTo>
                        <a:pt x="570" y="246"/>
                      </a:lnTo>
                      <a:lnTo>
                        <a:pt x="576" y="252"/>
                      </a:lnTo>
                      <a:lnTo>
                        <a:pt x="582" y="258"/>
                      </a:lnTo>
                      <a:lnTo>
                        <a:pt x="588" y="258"/>
                      </a:lnTo>
                      <a:lnTo>
                        <a:pt x="594" y="264"/>
                      </a:lnTo>
                      <a:lnTo>
                        <a:pt x="600" y="270"/>
                      </a:lnTo>
                      <a:lnTo>
                        <a:pt x="606" y="270"/>
                      </a:lnTo>
                      <a:lnTo>
                        <a:pt x="612" y="276"/>
                      </a:lnTo>
                      <a:lnTo>
                        <a:pt x="618" y="276"/>
                      </a:lnTo>
                      <a:lnTo>
                        <a:pt x="624" y="276"/>
                      </a:lnTo>
                      <a:lnTo>
                        <a:pt x="630" y="276"/>
                      </a:lnTo>
                      <a:lnTo>
                        <a:pt x="636" y="276"/>
                      </a:lnTo>
                      <a:lnTo>
                        <a:pt x="642" y="270"/>
                      </a:lnTo>
                      <a:lnTo>
                        <a:pt x="648" y="270"/>
                      </a:lnTo>
                      <a:lnTo>
                        <a:pt x="654" y="270"/>
                      </a:lnTo>
                      <a:lnTo>
                        <a:pt x="660" y="264"/>
                      </a:lnTo>
                      <a:lnTo>
                        <a:pt x="666" y="264"/>
                      </a:lnTo>
                      <a:lnTo>
                        <a:pt x="672" y="264"/>
                      </a:lnTo>
                      <a:lnTo>
                        <a:pt x="678" y="264"/>
                      </a:lnTo>
                      <a:lnTo>
                        <a:pt x="684" y="264"/>
                      </a:lnTo>
                      <a:lnTo>
                        <a:pt x="690" y="264"/>
                      </a:lnTo>
                      <a:lnTo>
                        <a:pt x="696" y="264"/>
                      </a:lnTo>
                      <a:lnTo>
                        <a:pt x="702" y="264"/>
                      </a:lnTo>
                      <a:lnTo>
                        <a:pt x="708" y="258"/>
                      </a:lnTo>
                      <a:lnTo>
                        <a:pt x="714" y="264"/>
                      </a:lnTo>
                      <a:lnTo>
                        <a:pt x="720" y="258"/>
                      </a:lnTo>
                      <a:lnTo>
                        <a:pt x="726" y="258"/>
                      </a:lnTo>
                      <a:lnTo>
                        <a:pt x="732" y="258"/>
                      </a:lnTo>
                      <a:lnTo>
                        <a:pt x="738" y="258"/>
                      </a:lnTo>
                      <a:lnTo>
                        <a:pt x="744" y="258"/>
                      </a:lnTo>
                      <a:lnTo>
                        <a:pt x="750" y="258"/>
                      </a:lnTo>
                      <a:lnTo>
                        <a:pt x="756" y="258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611" name="Freeform 739"/>
                <p:cNvSpPr>
                  <a:spLocks/>
                </p:cNvSpPr>
                <p:nvPr/>
              </p:nvSpPr>
              <p:spPr bwMode="auto">
                <a:xfrm>
                  <a:off x="2934" y="3084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612" name="Freeform 740"/>
                <p:cNvSpPr>
                  <a:spLocks/>
                </p:cNvSpPr>
                <p:nvPr/>
              </p:nvSpPr>
              <p:spPr bwMode="auto">
                <a:xfrm>
                  <a:off x="3696" y="3084"/>
                  <a:ext cx="36" cy="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" y="0"/>
                    </a:cxn>
                    <a:cxn ang="0">
                      <a:pos x="12" y="0"/>
                    </a:cxn>
                    <a:cxn ang="0">
                      <a:pos x="18" y="0"/>
                    </a:cxn>
                    <a:cxn ang="0">
                      <a:pos x="24" y="0"/>
                    </a:cxn>
                    <a:cxn ang="0">
                      <a:pos x="30" y="0"/>
                    </a:cxn>
                    <a:cxn ang="0">
                      <a:pos x="36" y="0"/>
                    </a:cxn>
                  </a:cxnLst>
                  <a:rect l="0" t="0" r="r" b="b"/>
                  <a:pathLst>
                    <a:path w="36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</p:grpSp>
          <p:sp>
            <p:nvSpPr>
              <p:cNvPr id="358" name="Freeform 742"/>
              <p:cNvSpPr>
                <a:spLocks/>
              </p:cNvSpPr>
              <p:nvPr/>
            </p:nvSpPr>
            <p:spPr bwMode="auto">
              <a:xfrm>
                <a:off x="1638300" y="3286125"/>
                <a:ext cx="1171575" cy="6953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8" y="18"/>
                  </a:cxn>
                  <a:cxn ang="0">
                    <a:pos x="24" y="30"/>
                  </a:cxn>
                  <a:cxn ang="0">
                    <a:pos x="48" y="54"/>
                  </a:cxn>
                  <a:cxn ang="0">
                    <a:pos x="60" y="66"/>
                  </a:cxn>
                  <a:cxn ang="0">
                    <a:pos x="78" y="66"/>
                  </a:cxn>
                  <a:cxn ang="0">
                    <a:pos x="96" y="60"/>
                  </a:cxn>
                  <a:cxn ang="0">
                    <a:pos x="114" y="66"/>
                  </a:cxn>
                  <a:cxn ang="0">
                    <a:pos x="132" y="78"/>
                  </a:cxn>
                  <a:cxn ang="0">
                    <a:pos x="150" y="84"/>
                  </a:cxn>
                  <a:cxn ang="0">
                    <a:pos x="168" y="84"/>
                  </a:cxn>
                  <a:cxn ang="0">
                    <a:pos x="186" y="90"/>
                  </a:cxn>
                  <a:cxn ang="0">
                    <a:pos x="204" y="102"/>
                  </a:cxn>
                  <a:cxn ang="0">
                    <a:pos x="222" y="114"/>
                  </a:cxn>
                  <a:cxn ang="0">
                    <a:pos x="240" y="126"/>
                  </a:cxn>
                  <a:cxn ang="0">
                    <a:pos x="258" y="132"/>
                  </a:cxn>
                  <a:cxn ang="0">
                    <a:pos x="276" y="132"/>
                  </a:cxn>
                  <a:cxn ang="0">
                    <a:pos x="294" y="132"/>
                  </a:cxn>
                  <a:cxn ang="0">
                    <a:pos x="312" y="132"/>
                  </a:cxn>
                  <a:cxn ang="0">
                    <a:pos x="330" y="138"/>
                  </a:cxn>
                  <a:cxn ang="0">
                    <a:pos x="348" y="150"/>
                  </a:cxn>
                  <a:cxn ang="0">
                    <a:pos x="366" y="168"/>
                  </a:cxn>
                  <a:cxn ang="0">
                    <a:pos x="384" y="180"/>
                  </a:cxn>
                  <a:cxn ang="0">
                    <a:pos x="402" y="198"/>
                  </a:cxn>
                  <a:cxn ang="0">
                    <a:pos x="420" y="210"/>
                  </a:cxn>
                  <a:cxn ang="0">
                    <a:pos x="438" y="228"/>
                  </a:cxn>
                  <a:cxn ang="0">
                    <a:pos x="456" y="234"/>
                  </a:cxn>
                  <a:cxn ang="0">
                    <a:pos x="474" y="246"/>
                  </a:cxn>
                  <a:cxn ang="0">
                    <a:pos x="492" y="258"/>
                  </a:cxn>
                  <a:cxn ang="0">
                    <a:pos x="510" y="264"/>
                  </a:cxn>
                  <a:cxn ang="0">
                    <a:pos x="528" y="282"/>
                  </a:cxn>
                  <a:cxn ang="0">
                    <a:pos x="546" y="294"/>
                  </a:cxn>
                  <a:cxn ang="0">
                    <a:pos x="564" y="312"/>
                  </a:cxn>
                  <a:cxn ang="0">
                    <a:pos x="582" y="324"/>
                  </a:cxn>
                  <a:cxn ang="0">
                    <a:pos x="600" y="336"/>
                  </a:cxn>
                  <a:cxn ang="0">
                    <a:pos x="618" y="342"/>
                  </a:cxn>
                  <a:cxn ang="0">
                    <a:pos x="636" y="354"/>
                  </a:cxn>
                  <a:cxn ang="0">
                    <a:pos x="654" y="360"/>
                  </a:cxn>
                  <a:cxn ang="0">
                    <a:pos x="672" y="378"/>
                  </a:cxn>
                  <a:cxn ang="0">
                    <a:pos x="690" y="390"/>
                  </a:cxn>
                  <a:cxn ang="0">
                    <a:pos x="708" y="408"/>
                  </a:cxn>
                  <a:cxn ang="0">
                    <a:pos x="726" y="426"/>
                  </a:cxn>
                </a:cxnLst>
                <a:rect l="0" t="0" r="r" b="b"/>
                <a:pathLst>
                  <a:path w="738" h="438">
                    <a:moveTo>
                      <a:pt x="0" y="12"/>
                    </a:moveTo>
                    <a:lnTo>
                      <a:pt x="0" y="36"/>
                    </a:lnTo>
                    <a:lnTo>
                      <a:pt x="0" y="0"/>
                    </a:lnTo>
                    <a:lnTo>
                      <a:pt x="6" y="6"/>
                    </a:lnTo>
                    <a:lnTo>
                      <a:pt x="6" y="30"/>
                    </a:lnTo>
                    <a:lnTo>
                      <a:pt x="18" y="18"/>
                    </a:lnTo>
                    <a:lnTo>
                      <a:pt x="12" y="18"/>
                    </a:lnTo>
                    <a:lnTo>
                      <a:pt x="18" y="24"/>
                    </a:lnTo>
                    <a:lnTo>
                      <a:pt x="24" y="30"/>
                    </a:lnTo>
                    <a:lnTo>
                      <a:pt x="30" y="36"/>
                    </a:lnTo>
                    <a:lnTo>
                      <a:pt x="36" y="42"/>
                    </a:lnTo>
                    <a:lnTo>
                      <a:pt x="48" y="54"/>
                    </a:lnTo>
                    <a:lnTo>
                      <a:pt x="48" y="60"/>
                    </a:lnTo>
                    <a:lnTo>
                      <a:pt x="54" y="60"/>
                    </a:lnTo>
                    <a:lnTo>
                      <a:pt x="60" y="66"/>
                    </a:lnTo>
                    <a:lnTo>
                      <a:pt x="66" y="72"/>
                    </a:lnTo>
                    <a:lnTo>
                      <a:pt x="72" y="66"/>
                    </a:lnTo>
                    <a:lnTo>
                      <a:pt x="78" y="66"/>
                    </a:lnTo>
                    <a:lnTo>
                      <a:pt x="84" y="66"/>
                    </a:lnTo>
                    <a:lnTo>
                      <a:pt x="90" y="66"/>
                    </a:lnTo>
                    <a:lnTo>
                      <a:pt x="96" y="60"/>
                    </a:lnTo>
                    <a:lnTo>
                      <a:pt x="102" y="60"/>
                    </a:lnTo>
                    <a:lnTo>
                      <a:pt x="108" y="66"/>
                    </a:lnTo>
                    <a:lnTo>
                      <a:pt x="114" y="66"/>
                    </a:lnTo>
                    <a:lnTo>
                      <a:pt x="120" y="72"/>
                    </a:lnTo>
                    <a:lnTo>
                      <a:pt x="126" y="72"/>
                    </a:lnTo>
                    <a:lnTo>
                      <a:pt x="132" y="78"/>
                    </a:lnTo>
                    <a:lnTo>
                      <a:pt x="138" y="78"/>
                    </a:lnTo>
                    <a:lnTo>
                      <a:pt x="144" y="84"/>
                    </a:lnTo>
                    <a:lnTo>
                      <a:pt x="150" y="84"/>
                    </a:lnTo>
                    <a:lnTo>
                      <a:pt x="156" y="84"/>
                    </a:lnTo>
                    <a:lnTo>
                      <a:pt x="162" y="84"/>
                    </a:lnTo>
                    <a:lnTo>
                      <a:pt x="168" y="84"/>
                    </a:lnTo>
                    <a:lnTo>
                      <a:pt x="174" y="90"/>
                    </a:lnTo>
                    <a:lnTo>
                      <a:pt x="180" y="90"/>
                    </a:lnTo>
                    <a:lnTo>
                      <a:pt x="186" y="90"/>
                    </a:lnTo>
                    <a:lnTo>
                      <a:pt x="192" y="96"/>
                    </a:lnTo>
                    <a:lnTo>
                      <a:pt x="198" y="102"/>
                    </a:lnTo>
                    <a:lnTo>
                      <a:pt x="204" y="102"/>
                    </a:lnTo>
                    <a:lnTo>
                      <a:pt x="210" y="108"/>
                    </a:lnTo>
                    <a:lnTo>
                      <a:pt x="216" y="108"/>
                    </a:lnTo>
                    <a:lnTo>
                      <a:pt x="222" y="114"/>
                    </a:lnTo>
                    <a:lnTo>
                      <a:pt x="228" y="114"/>
                    </a:lnTo>
                    <a:lnTo>
                      <a:pt x="234" y="120"/>
                    </a:lnTo>
                    <a:lnTo>
                      <a:pt x="240" y="126"/>
                    </a:lnTo>
                    <a:lnTo>
                      <a:pt x="246" y="126"/>
                    </a:lnTo>
                    <a:lnTo>
                      <a:pt x="252" y="132"/>
                    </a:lnTo>
                    <a:lnTo>
                      <a:pt x="258" y="132"/>
                    </a:lnTo>
                    <a:lnTo>
                      <a:pt x="264" y="132"/>
                    </a:lnTo>
                    <a:lnTo>
                      <a:pt x="270" y="132"/>
                    </a:lnTo>
                    <a:lnTo>
                      <a:pt x="276" y="132"/>
                    </a:lnTo>
                    <a:lnTo>
                      <a:pt x="282" y="132"/>
                    </a:lnTo>
                    <a:lnTo>
                      <a:pt x="288" y="132"/>
                    </a:lnTo>
                    <a:lnTo>
                      <a:pt x="294" y="132"/>
                    </a:lnTo>
                    <a:lnTo>
                      <a:pt x="300" y="132"/>
                    </a:lnTo>
                    <a:lnTo>
                      <a:pt x="306" y="132"/>
                    </a:lnTo>
                    <a:lnTo>
                      <a:pt x="312" y="132"/>
                    </a:lnTo>
                    <a:lnTo>
                      <a:pt x="318" y="132"/>
                    </a:lnTo>
                    <a:lnTo>
                      <a:pt x="324" y="138"/>
                    </a:lnTo>
                    <a:lnTo>
                      <a:pt x="330" y="138"/>
                    </a:lnTo>
                    <a:lnTo>
                      <a:pt x="336" y="144"/>
                    </a:lnTo>
                    <a:lnTo>
                      <a:pt x="342" y="150"/>
                    </a:lnTo>
                    <a:lnTo>
                      <a:pt x="348" y="150"/>
                    </a:lnTo>
                    <a:lnTo>
                      <a:pt x="354" y="156"/>
                    </a:lnTo>
                    <a:lnTo>
                      <a:pt x="360" y="162"/>
                    </a:lnTo>
                    <a:lnTo>
                      <a:pt x="366" y="168"/>
                    </a:lnTo>
                    <a:lnTo>
                      <a:pt x="372" y="168"/>
                    </a:lnTo>
                    <a:lnTo>
                      <a:pt x="378" y="174"/>
                    </a:lnTo>
                    <a:lnTo>
                      <a:pt x="384" y="180"/>
                    </a:lnTo>
                    <a:lnTo>
                      <a:pt x="390" y="186"/>
                    </a:lnTo>
                    <a:lnTo>
                      <a:pt x="396" y="192"/>
                    </a:lnTo>
                    <a:lnTo>
                      <a:pt x="402" y="198"/>
                    </a:lnTo>
                    <a:lnTo>
                      <a:pt x="408" y="204"/>
                    </a:lnTo>
                    <a:lnTo>
                      <a:pt x="414" y="210"/>
                    </a:lnTo>
                    <a:lnTo>
                      <a:pt x="420" y="210"/>
                    </a:lnTo>
                    <a:lnTo>
                      <a:pt x="426" y="216"/>
                    </a:lnTo>
                    <a:lnTo>
                      <a:pt x="432" y="222"/>
                    </a:lnTo>
                    <a:lnTo>
                      <a:pt x="438" y="228"/>
                    </a:lnTo>
                    <a:lnTo>
                      <a:pt x="444" y="228"/>
                    </a:lnTo>
                    <a:lnTo>
                      <a:pt x="450" y="234"/>
                    </a:lnTo>
                    <a:lnTo>
                      <a:pt x="456" y="234"/>
                    </a:lnTo>
                    <a:lnTo>
                      <a:pt x="462" y="240"/>
                    </a:lnTo>
                    <a:lnTo>
                      <a:pt x="468" y="240"/>
                    </a:lnTo>
                    <a:lnTo>
                      <a:pt x="474" y="246"/>
                    </a:lnTo>
                    <a:lnTo>
                      <a:pt x="480" y="246"/>
                    </a:lnTo>
                    <a:lnTo>
                      <a:pt x="486" y="252"/>
                    </a:lnTo>
                    <a:lnTo>
                      <a:pt x="492" y="258"/>
                    </a:lnTo>
                    <a:lnTo>
                      <a:pt x="498" y="258"/>
                    </a:lnTo>
                    <a:lnTo>
                      <a:pt x="504" y="264"/>
                    </a:lnTo>
                    <a:lnTo>
                      <a:pt x="510" y="264"/>
                    </a:lnTo>
                    <a:lnTo>
                      <a:pt x="516" y="270"/>
                    </a:lnTo>
                    <a:lnTo>
                      <a:pt x="522" y="276"/>
                    </a:lnTo>
                    <a:lnTo>
                      <a:pt x="528" y="282"/>
                    </a:lnTo>
                    <a:lnTo>
                      <a:pt x="534" y="288"/>
                    </a:lnTo>
                    <a:lnTo>
                      <a:pt x="540" y="288"/>
                    </a:lnTo>
                    <a:lnTo>
                      <a:pt x="546" y="294"/>
                    </a:lnTo>
                    <a:lnTo>
                      <a:pt x="552" y="300"/>
                    </a:lnTo>
                    <a:lnTo>
                      <a:pt x="558" y="306"/>
                    </a:lnTo>
                    <a:lnTo>
                      <a:pt x="564" y="312"/>
                    </a:lnTo>
                    <a:lnTo>
                      <a:pt x="570" y="318"/>
                    </a:lnTo>
                    <a:lnTo>
                      <a:pt x="576" y="318"/>
                    </a:lnTo>
                    <a:lnTo>
                      <a:pt x="582" y="324"/>
                    </a:lnTo>
                    <a:lnTo>
                      <a:pt x="588" y="324"/>
                    </a:lnTo>
                    <a:lnTo>
                      <a:pt x="594" y="330"/>
                    </a:lnTo>
                    <a:lnTo>
                      <a:pt x="600" y="336"/>
                    </a:lnTo>
                    <a:lnTo>
                      <a:pt x="606" y="336"/>
                    </a:lnTo>
                    <a:lnTo>
                      <a:pt x="612" y="342"/>
                    </a:lnTo>
                    <a:lnTo>
                      <a:pt x="618" y="342"/>
                    </a:lnTo>
                    <a:lnTo>
                      <a:pt x="624" y="348"/>
                    </a:lnTo>
                    <a:lnTo>
                      <a:pt x="630" y="348"/>
                    </a:lnTo>
                    <a:lnTo>
                      <a:pt x="636" y="354"/>
                    </a:lnTo>
                    <a:lnTo>
                      <a:pt x="642" y="354"/>
                    </a:lnTo>
                    <a:lnTo>
                      <a:pt x="648" y="360"/>
                    </a:lnTo>
                    <a:lnTo>
                      <a:pt x="654" y="360"/>
                    </a:lnTo>
                    <a:lnTo>
                      <a:pt x="660" y="366"/>
                    </a:lnTo>
                    <a:lnTo>
                      <a:pt x="666" y="372"/>
                    </a:lnTo>
                    <a:lnTo>
                      <a:pt x="672" y="378"/>
                    </a:lnTo>
                    <a:lnTo>
                      <a:pt x="678" y="384"/>
                    </a:lnTo>
                    <a:lnTo>
                      <a:pt x="684" y="384"/>
                    </a:lnTo>
                    <a:lnTo>
                      <a:pt x="690" y="390"/>
                    </a:lnTo>
                    <a:lnTo>
                      <a:pt x="696" y="396"/>
                    </a:lnTo>
                    <a:lnTo>
                      <a:pt x="702" y="402"/>
                    </a:lnTo>
                    <a:lnTo>
                      <a:pt x="708" y="408"/>
                    </a:lnTo>
                    <a:lnTo>
                      <a:pt x="714" y="414"/>
                    </a:lnTo>
                    <a:lnTo>
                      <a:pt x="720" y="420"/>
                    </a:lnTo>
                    <a:lnTo>
                      <a:pt x="726" y="426"/>
                    </a:lnTo>
                    <a:lnTo>
                      <a:pt x="732" y="432"/>
                    </a:lnTo>
                    <a:lnTo>
                      <a:pt x="738" y="438"/>
                    </a:lnTo>
                  </a:path>
                </a:pathLst>
              </a:custGeom>
              <a:noFill/>
              <a:ln w="12700">
                <a:solidFill>
                  <a:srgbClr val="BFB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359" name="Freeform 743"/>
              <p:cNvSpPr>
                <a:spLocks/>
              </p:cNvSpPr>
              <p:nvPr/>
            </p:nvSpPr>
            <p:spPr bwMode="auto">
              <a:xfrm>
                <a:off x="2809875" y="3981450"/>
                <a:ext cx="1209675" cy="752475"/>
              </a:xfrm>
              <a:custGeom>
                <a:avLst/>
                <a:gdLst/>
                <a:ahLst/>
                <a:cxnLst>
                  <a:cxn ang="0">
                    <a:pos x="12" y="12"/>
                  </a:cxn>
                  <a:cxn ang="0">
                    <a:pos x="30" y="30"/>
                  </a:cxn>
                  <a:cxn ang="0">
                    <a:pos x="48" y="42"/>
                  </a:cxn>
                  <a:cxn ang="0">
                    <a:pos x="66" y="54"/>
                  </a:cxn>
                  <a:cxn ang="0">
                    <a:pos x="84" y="66"/>
                  </a:cxn>
                  <a:cxn ang="0">
                    <a:pos x="102" y="78"/>
                  </a:cxn>
                  <a:cxn ang="0">
                    <a:pos x="120" y="90"/>
                  </a:cxn>
                  <a:cxn ang="0">
                    <a:pos x="138" y="102"/>
                  </a:cxn>
                  <a:cxn ang="0">
                    <a:pos x="156" y="114"/>
                  </a:cxn>
                  <a:cxn ang="0">
                    <a:pos x="174" y="126"/>
                  </a:cxn>
                  <a:cxn ang="0">
                    <a:pos x="192" y="138"/>
                  </a:cxn>
                  <a:cxn ang="0">
                    <a:pos x="210" y="150"/>
                  </a:cxn>
                  <a:cxn ang="0">
                    <a:pos x="228" y="162"/>
                  </a:cxn>
                  <a:cxn ang="0">
                    <a:pos x="246" y="174"/>
                  </a:cxn>
                  <a:cxn ang="0">
                    <a:pos x="264" y="186"/>
                  </a:cxn>
                  <a:cxn ang="0">
                    <a:pos x="282" y="198"/>
                  </a:cxn>
                  <a:cxn ang="0">
                    <a:pos x="300" y="216"/>
                  </a:cxn>
                  <a:cxn ang="0">
                    <a:pos x="318" y="228"/>
                  </a:cxn>
                  <a:cxn ang="0">
                    <a:pos x="336" y="246"/>
                  </a:cxn>
                  <a:cxn ang="0">
                    <a:pos x="354" y="258"/>
                  </a:cxn>
                  <a:cxn ang="0">
                    <a:pos x="372" y="270"/>
                  </a:cxn>
                  <a:cxn ang="0">
                    <a:pos x="390" y="282"/>
                  </a:cxn>
                  <a:cxn ang="0">
                    <a:pos x="408" y="288"/>
                  </a:cxn>
                  <a:cxn ang="0">
                    <a:pos x="426" y="294"/>
                  </a:cxn>
                  <a:cxn ang="0">
                    <a:pos x="444" y="306"/>
                  </a:cxn>
                  <a:cxn ang="0">
                    <a:pos x="462" y="318"/>
                  </a:cxn>
                  <a:cxn ang="0">
                    <a:pos x="480" y="324"/>
                  </a:cxn>
                  <a:cxn ang="0">
                    <a:pos x="498" y="336"/>
                  </a:cxn>
                  <a:cxn ang="0">
                    <a:pos x="516" y="348"/>
                  </a:cxn>
                  <a:cxn ang="0">
                    <a:pos x="534" y="360"/>
                  </a:cxn>
                  <a:cxn ang="0">
                    <a:pos x="552" y="366"/>
                  </a:cxn>
                  <a:cxn ang="0">
                    <a:pos x="570" y="378"/>
                  </a:cxn>
                  <a:cxn ang="0">
                    <a:pos x="588" y="384"/>
                  </a:cxn>
                  <a:cxn ang="0">
                    <a:pos x="606" y="396"/>
                  </a:cxn>
                  <a:cxn ang="0">
                    <a:pos x="624" y="408"/>
                  </a:cxn>
                  <a:cxn ang="0">
                    <a:pos x="642" y="420"/>
                  </a:cxn>
                  <a:cxn ang="0">
                    <a:pos x="660" y="432"/>
                  </a:cxn>
                  <a:cxn ang="0">
                    <a:pos x="678" y="444"/>
                  </a:cxn>
                  <a:cxn ang="0">
                    <a:pos x="696" y="450"/>
                  </a:cxn>
                  <a:cxn ang="0">
                    <a:pos x="714" y="456"/>
                  </a:cxn>
                  <a:cxn ang="0">
                    <a:pos x="732" y="462"/>
                  </a:cxn>
                  <a:cxn ang="0">
                    <a:pos x="750" y="468"/>
                  </a:cxn>
                </a:cxnLst>
                <a:rect l="0" t="0" r="r" b="b"/>
                <a:pathLst>
                  <a:path w="762" h="474">
                    <a:moveTo>
                      <a:pt x="0" y="0"/>
                    </a:moveTo>
                    <a:lnTo>
                      <a:pt x="6" y="6"/>
                    </a:lnTo>
                    <a:lnTo>
                      <a:pt x="12" y="12"/>
                    </a:lnTo>
                    <a:lnTo>
                      <a:pt x="18" y="18"/>
                    </a:lnTo>
                    <a:lnTo>
                      <a:pt x="24" y="24"/>
                    </a:lnTo>
                    <a:lnTo>
                      <a:pt x="30" y="30"/>
                    </a:lnTo>
                    <a:lnTo>
                      <a:pt x="36" y="36"/>
                    </a:lnTo>
                    <a:lnTo>
                      <a:pt x="42" y="36"/>
                    </a:lnTo>
                    <a:lnTo>
                      <a:pt x="48" y="42"/>
                    </a:lnTo>
                    <a:lnTo>
                      <a:pt x="54" y="48"/>
                    </a:lnTo>
                    <a:lnTo>
                      <a:pt x="60" y="48"/>
                    </a:lnTo>
                    <a:lnTo>
                      <a:pt x="66" y="54"/>
                    </a:lnTo>
                    <a:lnTo>
                      <a:pt x="72" y="60"/>
                    </a:lnTo>
                    <a:lnTo>
                      <a:pt x="78" y="60"/>
                    </a:lnTo>
                    <a:lnTo>
                      <a:pt x="84" y="66"/>
                    </a:lnTo>
                    <a:lnTo>
                      <a:pt x="90" y="66"/>
                    </a:lnTo>
                    <a:lnTo>
                      <a:pt x="96" y="72"/>
                    </a:lnTo>
                    <a:lnTo>
                      <a:pt x="102" y="78"/>
                    </a:lnTo>
                    <a:lnTo>
                      <a:pt x="108" y="78"/>
                    </a:lnTo>
                    <a:lnTo>
                      <a:pt x="114" y="84"/>
                    </a:lnTo>
                    <a:lnTo>
                      <a:pt x="120" y="90"/>
                    </a:lnTo>
                    <a:lnTo>
                      <a:pt x="126" y="90"/>
                    </a:lnTo>
                    <a:lnTo>
                      <a:pt x="132" y="96"/>
                    </a:lnTo>
                    <a:lnTo>
                      <a:pt x="138" y="102"/>
                    </a:lnTo>
                    <a:lnTo>
                      <a:pt x="144" y="108"/>
                    </a:lnTo>
                    <a:lnTo>
                      <a:pt x="150" y="108"/>
                    </a:lnTo>
                    <a:lnTo>
                      <a:pt x="156" y="114"/>
                    </a:lnTo>
                    <a:lnTo>
                      <a:pt x="162" y="120"/>
                    </a:lnTo>
                    <a:lnTo>
                      <a:pt x="168" y="126"/>
                    </a:lnTo>
                    <a:lnTo>
                      <a:pt x="174" y="126"/>
                    </a:lnTo>
                    <a:lnTo>
                      <a:pt x="180" y="132"/>
                    </a:lnTo>
                    <a:lnTo>
                      <a:pt x="186" y="138"/>
                    </a:lnTo>
                    <a:lnTo>
                      <a:pt x="192" y="138"/>
                    </a:lnTo>
                    <a:lnTo>
                      <a:pt x="198" y="144"/>
                    </a:lnTo>
                    <a:lnTo>
                      <a:pt x="204" y="144"/>
                    </a:lnTo>
                    <a:lnTo>
                      <a:pt x="210" y="150"/>
                    </a:lnTo>
                    <a:lnTo>
                      <a:pt x="216" y="156"/>
                    </a:lnTo>
                    <a:lnTo>
                      <a:pt x="222" y="156"/>
                    </a:lnTo>
                    <a:lnTo>
                      <a:pt x="228" y="162"/>
                    </a:lnTo>
                    <a:lnTo>
                      <a:pt x="234" y="162"/>
                    </a:lnTo>
                    <a:lnTo>
                      <a:pt x="240" y="168"/>
                    </a:lnTo>
                    <a:lnTo>
                      <a:pt x="246" y="174"/>
                    </a:lnTo>
                    <a:lnTo>
                      <a:pt x="252" y="174"/>
                    </a:lnTo>
                    <a:lnTo>
                      <a:pt x="258" y="180"/>
                    </a:lnTo>
                    <a:lnTo>
                      <a:pt x="264" y="186"/>
                    </a:lnTo>
                    <a:lnTo>
                      <a:pt x="270" y="186"/>
                    </a:lnTo>
                    <a:lnTo>
                      <a:pt x="276" y="192"/>
                    </a:lnTo>
                    <a:lnTo>
                      <a:pt x="282" y="198"/>
                    </a:lnTo>
                    <a:lnTo>
                      <a:pt x="288" y="204"/>
                    </a:lnTo>
                    <a:lnTo>
                      <a:pt x="294" y="210"/>
                    </a:lnTo>
                    <a:lnTo>
                      <a:pt x="300" y="216"/>
                    </a:lnTo>
                    <a:lnTo>
                      <a:pt x="306" y="216"/>
                    </a:lnTo>
                    <a:lnTo>
                      <a:pt x="312" y="222"/>
                    </a:lnTo>
                    <a:lnTo>
                      <a:pt x="318" y="228"/>
                    </a:lnTo>
                    <a:lnTo>
                      <a:pt x="324" y="234"/>
                    </a:lnTo>
                    <a:lnTo>
                      <a:pt x="330" y="240"/>
                    </a:lnTo>
                    <a:lnTo>
                      <a:pt x="336" y="246"/>
                    </a:lnTo>
                    <a:lnTo>
                      <a:pt x="342" y="252"/>
                    </a:lnTo>
                    <a:lnTo>
                      <a:pt x="348" y="252"/>
                    </a:lnTo>
                    <a:lnTo>
                      <a:pt x="354" y="258"/>
                    </a:lnTo>
                    <a:lnTo>
                      <a:pt x="360" y="264"/>
                    </a:lnTo>
                    <a:lnTo>
                      <a:pt x="366" y="264"/>
                    </a:lnTo>
                    <a:lnTo>
                      <a:pt x="372" y="270"/>
                    </a:lnTo>
                    <a:lnTo>
                      <a:pt x="378" y="276"/>
                    </a:lnTo>
                    <a:lnTo>
                      <a:pt x="384" y="276"/>
                    </a:lnTo>
                    <a:lnTo>
                      <a:pt x="390" y="282"/>
                    </a:lnTo>
                    <a:lnTo>
                      <a:pt x="396" y="282"/>
                    </a:lnTo>
                    <a:lnTo>
                      <a:pt x="402" y="288"/>
                    </a:lnTo>
                    <a:lnTo>
                      <a:pt x="408" y="288"/>
                    </a:lnTo>
                    <a:lnTo>
                      <a:pt x="414" y="288"/>
                    </a:lnTo>
                    <a:lnTo>
                      <a:pt x="420" y="294"/>
                    </a:lnTo>
                    <a:lnTo>
                      <a:pt x="426" y="294"/>
                    </a:lnTo>
                    <a:lnTo>
                      <a:pt x="432" y="300"/>
                    </a:lnTo>
                    <a:lnTo>
                      <a:pt x="438" y="300"/>
                    </a:lnTo>
                    <a:lnTo>
                      <a:pt x="444" y="306"/>
                    </a:lnTo>
                    <a:lnTo>
                      <a:pt x="450" y="306"/>
                    </a:lnTo>
                    <a:lnTo>
                      <a:pt x="456" y="312"/>
                    </a:lnTo>
                    <a:lnTo>
                      <a:pt x="462" y="318"/>
                    </a:lnTo>
                    <a:lnTo>
                      <a:pt x="468" y="318"/>
                    </a:lnTo>
                    <a:lnTo>
                      <a:pt x="474" y="324"/>
                    </a:lnTo>
                    <a:lnTo>
                      <a:pt x="480" y="324"/>
                    </a:lnTo>
                    <a:lnTo>
                      <a:pt x="486" y="330"/>
                    </a:lnTo>
                    <a:lnTo>
                      <a:pt x="492" y="336"/>
                    </a:lnTo>
                    <a:lnTo>
                      <a:pt x="498" y="336"/>
                    </a:lnTo>
                    <a:lnTo>
                      <a:pt x="504" y="342"/>
                    </a:lnTo>
                    <a:lnTo>
                      <a:pt x="510" y="342"/>
                    </a:lnTo>
                    <a:lnTo>
                      <a:pt x="516" y="348"/>
                    </a:lnTo>
                    <a:lnTo>
                      <a:pt x="522" y="354"/>
                    </a:lnTo>
                    <a:lnTo>
                      <a:pt x="528" y="354"/>
                    </a:lnTo>
                    <a:lnTo>
                      <a:pt x="534" y="360"/>
                    </a:lnTo>
                    <a:lnTo>
                      <a:pt x="540" y="360"/>
                    </a:lnTo>
                    <a:lnTo>
                      <a:pt x="546" y="366"/>
                    </a:lnTo>
                    <a:lnTo>
                      <a:pt x="552" y="366"/>
                    </a:lnTo>
                    <a:lnTo>
                      <a:pt x="558" y="372"/>
                    </a:lnTo>
                    <a:lnTo>
                      <a:pt x="564" y="372"/>
                    </a:lnTo>
                    <a:lnTo>
                      <a:pt x="570" y="378"/>
                    </a:lnTo>
                    <a:lnTo>
                      <a:pt x="576" y="378"/>
                    </a:lnTo>
                    <a:lnTo>
                      <a:pt x="582" y="384"/>
                    </a:lnTo>
                    <a:lnTo>
                      <a:pt x="588" y="384"/>
                    </a:lnTo>
                    <a:lnTo>
                      <a:pt x="594" y="390"/>
                    </a:lnTo>
                    <a:lnTo>
                      <a:pt x="600" y="396"/>
                    </a:lnTo>
                    <a:lnTo>
                      <a:pt x="606" y="396"/>
                    </a:lnTo>
                    <a:lnTo>
                      <a:pt x="612" y="402"/>
                    </a:lnTo>
                    <a:lnTo>
                      <a:pt x="618" y="402"/>
                    </a:lnTo>
                    <a:lnTo>
                      <a:pt x="624" y="408"/>
                    </a:lnTo>
                    <a:lnTo>
                      <a:pt x="630" y="414"/>
                    </a:lnTo>
                    <a:lnTo>
                      <a:pt x="636" y="414"/>
                    </a:lnTo>
                    <a:lnTo>
                      <a:pt x="642" y="420"/>
                    </a:lnTo>
                    <a:lnTo>
                      <a:pt x="648" y="426"/>
                    </a:lnTo>
                    <a:lnTo>
                      <a:pt x="654" y="426"/>
                    </a:lnTo>
                    <a:lnTo>
                      <a:pt x="660" y="432"/>
                    </a:lnTo>
                    <a:lnTo>
                      <a:pt x="666" y="438"/>
                    </a:lnTo>
                    <a:lnTo>
                      <a:pt x="672" y="438"/>
                    </a:lnTo>
                    <a:lnTo>
                      <a:pt x="678" y="444"/>
                    </a:lnTo>
                    <a:lnTo>
                      <a:pt x="684" y="444"/>
                    </a:lnTo>
                    <a:lnTo>
                      <a:pt x="690" y="450"/>
                    </a:lnTo>
                    <a:lnTo>
                      <a:pt x="696" y="450"/>
                    </a:lnTo>
                    <a:lnTo>
                      <a:pt x="702" y="456"/>
                    </a:lnTo>
                    <a:lnTo>
                      <a:pt x="708" y="456"/>
                    </a:lnTo>
                    <a:lnTo>
                      <a:pt x="714" y="456"/>
                    </a:lnTo>
                    <a:lnTo>
                      <a:pt x="720" y="462"/>
                    </a:lnTo>
                    <a:lnTo>
                      <a:pt x="726" y="462"/>
                    </a:lnTo>
                    <a:lnTo>
                      <a:pt x="732" y="462"/>
                    </a:lnTo>
                    <a:lnTo>
                      <a:pt x="738" y="468"/>
                    </a:lnTo>
                    <a:lnTo>
                      <a:pt x="744" y="468"/>
                    </a:lnTo>
                    <a:lnTo>
                      <a:pt x="750" y="468"/>
                    </a:lnTo>
                    <a:lnTo>
                      <a:pt x="756" y="468"/>
                    </a:lnTo>
                    <a:lnTo>
                      <a:pt x="762" y="474"/>
                    </a:lnTo>
                  </a:path>
                </a:pathLst>
              </a:custGeom>
              <a:noFill/>
              <a:ln w="12700">
                <a:solidFill>
                  <a:srgbClr val="BFB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360" name="Freeform 744"/>
              <p:cNvSpPr>
                <a:spLocks/>
              </p:cNvSpPr>
              <p:nvPr/>
            </p:nvSpPr>
            <p:spPr bwMode="auto">
              <a:xfrm>
                <a:off x="4019550" y="4733925"/>
                <a:ext cx="1209675" cy="95250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0" y="6"/>
                  </a:cxn>
                  <a:cxn ang="0">
                    <a:pos x="48" y="12"/>
                  </a:cxn>
                  <a:cxn ang="0">
                    <a:pos x="66" y="18"/>
                  </a:cxn>
                  <a:cxn ang="0">
                    <a:pos x="84" y="24"/>
                  </a:cxn>
                  <a:cxn ang="0">
                    <a:pos x="102" y="30"/>
                  </a:cxn>
                  <a:cxn ang="0">
                    <a:pos x="120" y="36"/>
                  </a:cxn>
                  <a:cxn ang="0">
                    <a:pos x="138" y="42"/>
                  </a:cxn>
                  <a:cxn ang="0">
                    <a:pos x="156" y="48"/>
                  </a:cxn>
                  <a:cxn ang="0">
                    <a:pos x="174" y="48"/>
                  </a:cxn>
                  <a:cxn ang="0">
                    <a:pos x="192" y="54"/>
                  </a:cxn>
                  <a:cxn ang="0">
                    <a:pos x="210" y="54"/>
                  </a:cxn>
                  <a:cxn ang="0">
                    <a:pos x="228" y="60"/>
                  </a:cxn>
                  <a:cxn ang="0">
                    <a:pos x="246" y="60"/>
                  </a:cxn>
                  <a:cxn ang="0">
                    <a:pos x="264" y="60"/>
                  </a:cxn>
                  <a:cxn ang="0">
                    <a:pos x="282" y="60"/>
                  </a:cxn>
                  <a:cxn ang="0">
                    <a:pos x="300" y="60"/>
                  </a:cxn>
                  <a:cxn ang="0">
                    <a:pos x="318" y="60"/>
                  </a:cxn>
                  <a:cxn ang="0">
                    <a:pos x="336" y="54"/>
                  </a:cxn>
                  <a:cxn ang="0">
                    <a:pos x="354" y="54"/>
                  </a:cxn>
                  <a:cxn ang="0">
                    <a:pos x="372" y="54"/>
                  </a:cxn>
                  <a:cxn ang="0">
                    <a:pos x="390" y="54"/>
                  </a:cxn>
                  <a:cxn ang="0">
                    <a:pos x="408" y="54"/>
                  </a:cxn>
                  <a:cxn ang="0">
                    <a:pos x="426" y="54"/>
                  </a:cxn>
                  <a:cxn ang="0">
                    <a:pos x="444" y="54"/>
                  </a:cxn>
                  <a:cxn ang="0">
                    <a:pos x="462" y="54"/>
                  </a:cxn>
                  <a:cxn ang="0">
                    <a:pos x="480" y="54"/>
                  </a:cxn>
                  <a:cxn ang="0">
                    <a:pos x="498" y="54"/>
                  </a:cxn>
                  <a:cxn ang="0">
                    <a:pos x="516" y="54"/>
                  </a:cxn>
                  <a:cxn ang="0">
                    <a:pos x="534" y="54"/>
                  </a:cxn>
                  <a:cxn ang="0">
                    <a:pos x="552" y="54"/>
                  </a:cxn>
                  <a:cxn ang="0">
                    <a:pos x="570" y="54"/>
                  </a:cxn>
                  <a:cxn ang="0">
                    <a:pos x="588" y="54"/>
                  </a:cxn>
                  <a:cxn ang="0">
                    <a:pos x="606" y="54"/>
                  </a:cxn>
                  <a:cxn ang="0">
                    <a:pos x="624" y="54"/>
                  </a:cxn>
                  <a:cxn ang="0">
                    <a:pos x="642" y="54"/>
                  </a:cxn>
                  <a:cxn ang="0">
                    <a:pos x="660" y="54"/>
                  </a:cxn>
                  <a:cxn ang="0">
                    <a:pos x="678" y="54"/>
                  </a:cxn>
                  <a:cxn ang="0">
                    <a:pos x="696" y="54"/>
                  </a:cxn>
                  <a:cxn ang="0">
                    <a:pos x="714" y="54"/>
                  </a:cxn>
                  <a:cxn ang="0">
                    <a:pos x="732" y="54"/>
                  </a:cxn>
                  <a:cxn ang="0">
                    <a:pos x="750" y="54"/>
                  </a:cxn>
                </a:cxnLst>
                <a:rect l="0" t="0" r="r" b="b"/>
                <a:pathLst>
                  <a:path w="762" h="60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6"/>
                    </a:lnTo>
                    <a:lnTo>
                      <a:pt x="24" y="6"/>
                    </a:lnTo>
                    <a:lnTo>
                      <a:pt x="30" y="6"/>
                    </a:lnTo>
                    <a:lnTo>
                      <a:pt x="36" y="12"/>
                    </a:lnTo>
                    <a:lnTo>
                      <a:pt x="42" y="12"/>
                    </a:lnTo>
                    <a:lnTo>
                      <a:pt x="48" y="12"/>
                    </a:lnTo>
                    <a:lnTo>
                      <a:pt x="54" y="18"/>
                    </a:lnTo>
                    <a:lnTo>
                      <a:pt x="60" y="18"/>
                    </a:lnTo>
                    <a:lnTo>
                      <a:pt x="66" y="18"/>
                    </a:lnTo>
                    <a:lnTo>
                      <a:pt x="72" y="24"/>
                    </a:lnTo>
                    <a:lnTo>
                      <a:pt x="78" y="24"/>
                    </a:lnTo>
                    <a:lnTo>
                      <a:pt x="84" y="24"/>
                    </a:lnTo>
                    <a:lnTo>
                      <a:pt x="90" y="30"/>
                    </a:lnTo>
                    <a:lnTo>
                      <a:pt x="96" y="30"/>
                    </a:lnTo>
                    <a:lnTo>
                      <a:pt x="102" y="30"/>
                    </a:lnTo>
                    <a:lnTo>
                      <a:pt x="108" y="36"/>
                    </a:lnTo>
                    <a:lnTo>
                      <a:pt x="114" y="36"/>
                    </a:lnTo>
                    <a:lnTo>
                      <a:pt x="120" y="36"/>
                    </a:lnTo>
                    <a:lnTo>
                      <a:pt x="126" y="36"/>
                    </a:lnTo>
                    <a:lnTo>
                      <a:pt x="132" y="42"/>
                    </a:lnTo>
                    <a:lnTo>
                      <a:pt x="138" y="42"/>
                    </a:lnTo>
                    <a:lnTo>
                      <a:pt x="144" y="42"/>
                    </a:lnTo>
                    <a:lnTo>
                      <a:pt x="150" y="42"/>
                    </a:lnTo>
                    <a:lnTo>
                      <a:pt x="156" y="48"/>
                    </a:lnTo>
                    <a:lnTo>
                      <a:pt x="162" y="48"/>
                    </a:lnTo>
                    <a:lnTo>
                      <a:pt x="168" y="48"/>
                    </a:lnTo>
                    <a:lnTo>
                      <a:pt x="174" y="48"/>
                    </a:lnTo>
                    <a:lnTo>
                      <a:pt x="180" y="48"/>
                    </a:lnTo>
                    <a:lnTo>
                      <a:pt x="186" y="54"/>
                    </a:lnTo>
                    <a:lnTo>
                      <a:pt x="192" y="54"/>
                    </a:lnTo>
                    <a:lnTo>
                      <a:pt x="198" y="54"/>
                    </a:lnTo>
                    <a:lnTo>
                      <a:pt x="204" y="54"/>
                    </a:lnTo>
                    <a:lnTo>
                      <a:pt x="210" y="54"/>
                    </a:lnTo>
                    <a:lnTo>
                      <a:pt x="216" y="60"/>
                    </a:lnTo>
                    <a:lnTo>
                      <a:pt x="222" y="60"/>
                    </a:lnTo>
                    <a:lnTo>
                      <a:pt x="228" y="60"/>
                    </a:lnTo>
                    <a:lnTo>
                      <a:pt x="234" y="60"/>
                    </a:lnTo>
                    <a:lnTo>
                      <a:pt x="240" y="60"/>
                    </a:lnTo>
                    <a:lnTo>
                      <a:pt x="246" y="60"/>
                    </a:lnTo>
                    <a:lnTo>
                      <a:pt x="252" y="60"/>
                    </a:lnTo>
                    <a:lnTo>
                      <a:pt x="258" y="60"/>
                    </a:lnTo>
                    <a:lnTo>
                      <a:pt x="264" y="60"/>
                    </a:lnTo>
                    <a:lnTo>
                      <a:pt x="270" y="60"/>
                    </a:lnTo>
                    <a:lnTo>
                      <a:pt x="276" y="60"/>
                    </a:lnTo>
                    <a:lnTo>
                      <a:pt x="282" y="60"/>
                    </a:lnTo>
                    <a:lnTo>
                      <a:pt x="288" y="60"/>
                    </a:lnTo>
                    <a:lnTo>
                      <a:pt x="294" y="60"/>
                    </a:lnTo>
                    <a:lnTo>
                      <a:pt x="300" y="60"/>
                    </a:lnTo>
                    <a:lnTo>
                      <a:pt x="306" y="60"/>
                    </a:lnTo>
                    <a:lnTo>
                      <a:pt x="312" y="60"/>
                    </a:lnTo>
                    <a:lnTo>
                      <a:pt x="318" y="60"/>
                    </a:lnTo>
                    <a:lnTo>
                      <a:pt x="324" y="60"/>
                    </a:lnTo>
                    <a:lnTo>
                      <a:pt x="330" y="60"/>
                    </a:lnTo>
                    <a:lnTo>
                      <a:pt x="336" y="54"/>
                    </a:lnTo>
                    <a:lnTo>
                      <a:pt x="342" y="54"/>
                    </a:lnTo>
                    <a:lnTo>
                      <a:pt x="348" y="54"/>
                    </a:lnTo>
                    <a:lnTo>
                      <a:pt x="354" y="54"/>
                    </a:lnTo>
                    <a:lnTo>
                      <a:pt x="360" y="54"/>
                    </a:lnTo>
                    <a:lnTo>
                      <a:pt x="366" y="54"/>
                    </a:lnTo>
                    <a:lnTo>
                      <a:pt x="372" y="54"/>
                    </a:lnTo>
                    <a:lnTo>
                      <a:pt x="378" y="54"/>
                    </a:lnTo>
                    <a:lnTo>
                      <a:pt x="384" y="54"/>
                    </a:lnTo>
                    <a:lnTo>
                      <a:pt x="390" y="54"/>
                    </a:lnTo>
                    <a:lnTo>
                      <a:pt x="396" y="54"/>
                    </a:lnTo>
                    <a:lnTo>
                      <a:pt x="402" y="54"/>
                    </a:lnTo>
                    <a:lnTo>
                      <a:pt x="408" y="54"/>
                    </a:lnTo>
                    <a:lnTo>
                      <a:pt x="414" y="54"/>
                    </a:lnTo>
                    <a:lnTo>
                      <a:pt x="420" y="54"/>
                    </a:lnTo>
                    <a:lnTo>
                      <a:pt x="426" y="54"/>
                    </a:lnTo>
                    <a:lnTo>
                      <a:pt x="432" y="54"/>
                    </a:lnTo>
                    <a:lnTo>
                      <a:pt x="438" y="54"/>
                    </a:lnTo>
                    <a:lnTo>
                      <a:pt x="444" y="54"/>
                    </a:lnTo>
                    <a:lnTo>
                      <a:pt x="450" y="54"/>
                    </a:lnTo>
                    <a:lnTo>
                      <a:pt x="456" y="54"/>
                    </a:lnTo>
                    <a:lnTo>
                      <a:pt x="462" y="54"/>
                    </a:lnTo>
                    <a:lnTo>
                      <a:pt x="468" y="54"/>
                    </a:lnTo>
                    <a:lnTo>
                      <a:pt x="474" y="54"/>
                    </a:lnTo>
                    <a:lnTo>
                      <a:pt x="480" y="54"/>
                    </a:lnTo>
                    <a:lnTo>
                      <a:pt x="486" y="54"/>
                    </a:lnTo>
                    <a:lnTo>
                      <a:pt x="492" y="54"/>
                    </a:lnTo>
                    <a:lnTo>
                      <a:pt x="498" y="54"/>
                    </a:lnTo>
                    <a:lnTo>
                      <a:pt x="504" y="54"/>
                    </a:lnTo>
                    <a:lnTo>
                      <a:pt x="510" y="54"/>
                    </a:lnTo>
                    <a:lnTo>
                      <a:pt x="516" y="54"/>
                    </a:lnTo>
                    <a:lnTo>
                      <a:pt x="522" y="54"/>
                    </a:lnTo>
                    <a:lnTo>
                      <a:pt x="528" y="54"/>
                    </a:lnTo>
                    <a:lnTo>
                      <a:pt x="534" y="54"/>
                    </a:lnTo>
                    <a:lnTo>
                      <a:pt x="540" y="54"/>
                    </a:lnTo>
                    <a:lnTo>
                      <a:pt x="546" y="54"/>
                    </a:lnTo>
                    <a:lnTo>
                      <a:pt x="552" y="54"/>
                    </a:lnTo>
                    <a:lnTo>
                      <a:pt x="558" y="54"/>
                    </a:lnTo>
                    <a:lnTo>
                      <a:pt x="564" y="54"/>
                    </a:lnTo>
                    <a:lnTo>
                      <a:pt x="570" y="54"/>
                    </a:lnTo>
                    <a:lnTo>
                      <a:pt x="576" y="54"/>
                    </a:lnTo>
                    <a:lnTo>
                      <a:pt x="582" y="54"/>
                    </a:lnTo>
                    <a:lnTo>
                      <a:pt x="588" y="54"/>
                    </a:lnTo>
                    <a:lnTo>
                      <a:pt x="594" y="54"/>
                    </a:lnTo>
                    <a:lnTo>
                      <a:pt x="600" y="54"/>
                    </a:lnTo>
                    <a:lnTo>
                      <a:pt x="606" y="54"/>
                    </a:lnTo>
                    <a:lnTo>
                      <a:pt x="612" y="54"/>
                    </a:lnTo>
                    <a:lnTo>
                      <a:pt x="618" y="54"/>
                    </a:lnTo>
                    <a:lnTo>
                      <a:pt x="624" y="54"/>
                    </a:lnTo>
                    <a:lnTo>
                      <a:pt x="630" y="54"/>
                    </a:lnTo>
                    <a:lnTo>
                      <a:pt x="636" y="54"/>
                    </a:lnTo>
                    <a:lnTo>
                      <a:pt x="642" y="54"/>
                    </a:lnTo>
                    <a:lnTo>
                      <a:pt x="648" y="54"/>
                    </a:lnTo>
                    <a:lnTo>
                      <a:pt x="654" y="54"/>
                    </a:lnTo>
                    <a:lnTo>
                      <a:pt x="660" y="54"/>
                    </a:lnTo>
                    <a:lnTo>
                      <a:pt x="666" y="54"/>
                    </a:lnTo>
                    <a:lnTo>
                      <a:pt x="672" y="54"/>
                    </a:lnTo>
                    <a:lnTo>
                      <a:pt x="678" y="54"/>
                    </a:lnTo>
                    <a:lnTo>
                      <a:pt x="684" y="54"/>
                    </a:lnTo>
                    <a:lnTo>
                      <a:pt x="690" y="54"/>
                    </a:lnTo>
                    <a:lnTo>
                      <a:pt x="696" y="54"/>
                    </a:lnTo>
                    <a:lnTo>
                      <a:pt x="702" y="54"/>
                    </a:lnTo>
                    <a:lnTo>
                      <a:pt x="708" y="54"/>
                    </a:lnTo>
                    <a:lnTo>
                      <a:pt x="714" y="54"/>
                    </a:lnTo>
                    <a:lnTo>
                      <a:pt x="720" y="54"/>
                    </a:lnTo>
                    <a:lnTo>
                      <a:pt x="726" y="54"/>
                    </a:lnTo>
                    <a:lnTo>
                      <a:pt x="732" y="54"/>
                    </a:lnTo>
                    <a:lnTo>
                      <a:pt x="738" y="54"/>
                    </a:lnTo>
                    <a:lnTo>
                      <a:pt x="744" y="54"/>
                    </a:lnTo>
                    <a:lnTo>
                      <a:pt x="750" y="54"/>
                    </a:lnTo>
                    <a:lnTo>
                      <a:pt x="756" y="54"/>
                    </a:lnTo>
                    <a:lnTo>
                      <a:pt x="762" y="54"/>
                    </a:lnTo>
                  </a:path>
                </a:pathLst>
              </a:custGeom>
              <a:noFill/>
              <a:ln w="12700">
                <a:solidFill>
                  <a:srgbClr val="BFB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361" name="Freeform 745"/>
              <p:cNvSpPr>
                <a:spLocks/>
              </p:cNvSpPr>
              <p:nvPr/>
            </p:nvSpPr>
            <p:spPr bwMode="auto">
              <a:xfrm>
                <a:off x="5229225" y="4819650"/>
                <a:ext cx="695325" cy="158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8" y="0"/>
                  </a:cxn>
                  <a:cxn ang="0">
                    <a:pos x="30" y="0"/>
                  </a:cxn>
                  <a:cxn ang="0">
                    <a:pos x="42" y="0"/>
                  </a:cxn>
                  <a:cxn ang="0">
                    <a:pos x="54" y="0"/>
                  </a:cxn>
                  <a:cxn ang="0">
                    <a:pos x="66" y="0"/>
                  </a:cxn>
                  <a:cxn ang="0">
                    <a:pos x="78" y="0"/>
                  </a:cxn>
                  <a:cxn ang="0">
                    <a:pos x="90" y="0"/>
                  </a:cxn>
                  <a:cxn ang="0">
                    <a:pos x="102" y="0"/>
                  </a:cxn>
                  <a:cxn ang="0">
                    <a:pos x="114" y="0"/>
                  </a:cxn>
                  <a:cxn ang="0">
                    <a:pos x="126" y="0"/>
                  </a:cxn>
                  <a:cxn ang="0">
                    <a:pos x="138" y="0"/>
                  </a:cxn>
                  <a:cxn ang="0">
                    <a:pos x="150" y="0"/>
                  </a:cxn>
                  <a:cxn ang="0">
                    <a:pos x="162" y="0"/>
                  </a:cxn>
                  <a:cxn ang="0">
                    <a:pos x="174" y="0"/>
                  </a:cxn>
                  <a:cxn ang="0">
                    <a:pos x="186" y="0"/>
                  </a:cxn>
                  <a:cxn ang="0">
                    <a:pos x="198" y="0"/>
                  </a:cxn>
                  <a:cxn ang="0">
                    <a:pos x="210" y="0"/>
                  </a:cxn>
                  <a:cxn ang="0">
                    <a:pos x="222" y="0"/>
                  </a:cxn>
                  <a:cxn ang="0">
                    <a:pos x="234" y="0"/>
                  </a:cxn>
                  <a:cxn ang="0">
                    <a:pos x="246" y="0"/>
                  </a:cxn>
                  <a:cxn ang="0">
                    <a:pos x="258" y="0"/>
                  </a:cxn>
                  <a:cxn ang="0">
                    <a:pos x="270" y="0"/>
                  </a:cxn>
                  <a:cxn ang="0">
                    <a:pos x="282" y="0"/>
                  </a:cxn>
                  <a:cxn ang="0">
                    <a:pos x="294" y="0"/>
                  </a:cxn>
                  <a:cxn ang="0">
                    <a:pos x="306" y="0"/>
                  </a:cxn>
                  <a:cxn ang="0">
                    <a:pos x="318" y="0"/>
                  </a:cxn>
                  <a:cxn ang="0">
                    <a:pos x="330" y="0"/>
                  </a:cxn>
                  <a:cxn ang="0">
                    <a:pos x="342" y="0"/>
                  </a:cxn>
                  <a:cxn ang="0">
                    <a:pos x="354" y="0"/>
                  </a:cxn>
                  <a:cxn ang="0">
                    <a:pos x="366" y="0"/>
                  </a:cxn>
                  <a:cxn ang="0">
                    <a:pos x="378" y="0"/>
                  </a:cxn>
                  <a:cxn ang="0">
                    <a:pos x="390" y="0"/>
                  </a:cxn>
                  <a:cxn ang="0">
                    <a:pos x="402" y="0"/>
                  </a:cxn>
                  <a:cxn ang="0">
                    <a:pos x="414" y="0"/>
                  </a:cxn>
                  <a:cxn ang="0">
                    <a:pos x="426" y="0"/>
                  </a:cxn>
                  <a:cxn ang="0">
                    <a:pos x="438" y="0"/>
                  </a:cxn>
                </a:cxnLst>
                <a:rect l="0" t="0" r="r" b="b"/>
                <a:pathLst>
                  <a:path w="438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</a:path>
                </a:pathLst>
              </a:custGeom>
              <a:noFill/>
              <a:ln w="12700">
                <a:solidFill>
                  <a:srgbClr val="BFB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362" name="Freeform 746"/>
              <p:cNvSpPr>
                <a:spLocks/>
              </p:cNvSpPr>
              <p:nvPr/>
            </p:nvSpPr>
            <p:spPr bwMode="auto">
              <a:xfrm>
                <a:off x="1638300" y="3305175"/>
                <a:ext cx="1171575" cy="704850"/>
              </a:xfrm>
              <a:custGeom>
                <a:avLst/>
                <a:gdLst/>
                <a:ahLst/>
                <a:cxnLst>
                  <a:cxn ang="0">
                    <a:pos x="6" y="6"/>
                  </a:cxn>
                  <a:cxn ang="0">
                    <a:pos x="30" y="12"/>
                  </a:cxn>
                  <a:cxn ang="0">
                    <a:pos x="36" y="36"/>
                  </a:cxn>
                  <a:cxn ang="0">
                    <a:pos x="54" y="66"/>
                  </a:cxn>
                  <a:cxn ang="0">
                    <a:pos x="66" y="84"/>
                  </a:cxn>
                  <a:cxn ang="0">
                    <a:pos x="90" y="60"/>
                  </a:cxn>
                  <a:cxn ang="0">
                    <a:pos x="102" y="48"/>
                  </a:cxn>
                  <a:cxn ang="0">
                    <a:pos x="126" y="72"/>
                  </a:cxn>
                  <a:cxn ang="0">
                    <a:pos x="138" y="84"/>
                  </a:cxn>
                  <a:cxn ang="0">
                    <a:pos x="156" y="84"/>
                  </a:cxn>
                  <a:cxn ang="0">
                    <a:pos x="174" y="78"/>
                  </a:cxn>
                  <a:cxn ang="0">
                    <a:pos x="192" y="96"/>
                  </a:cxn>
                  <a:cxn ang="0">
                    <a:pos x="210" y="108"/>
                  </a:cxn>
                  <a:cxn ang="0">
                    <a:pos x="228" y="114"/>
                  </a:cxn>
                  <a:cxn ang="0">
                    <a:pos x="246" y="132"/>
                  </a:cxn>
                  <a:cxn ang="0">
                    <a:pos x="264" y="138"/>
                  </a:cxn>
                  <a:cxn ang="0">
                    <a:pos x="282" y="132"/>
                  </a:cxn>
                  <a:cxn ang="0">
                    <a:pos x="300" y="126"/>
                  </a:cxn>
                  <a:cxn ang="0">
                    <a:pos x="318" y="126"/>
                  </a:cxn>
                  <a:cxn ang="0">
                    <a:pos x="336" y="138"/>
                  </a:cxn>
                  <a:cxn ang="0">
                    <a:pos x="354" y="156"/>
                  </a:cxn>
                  <a:cxn ang="0">
                    <a:pos x="372" y="168"/>
                  </a:cxn>
                  <a:cxn ang="0">
                    <a:pos x="390" y="186"/>
                  </a:cxn>
                  <a:cxn ang="0">
                    <a:pos x="408" y="204"/>
                  </a:cxn>
                  <a:cxn ang="0">
                    <a:pos x="426" y="222"/>
                  </a:cxn>
                  <a:cxn ang="0">
                    <a:pos x="444" y="234"/>
                  </a:cxn>
                  <a:cxn ang="0">
                    <a:pos x="462" y="240"/>
                  </a:cxn>
                  <a:cxn ang="0">
                    <a:pos x="480" y="252"/>
                  </a:cxn>
                  <a:cxn ang="0">
                    <a:pos x="498" y="258"/>
                  </a:cxn>
                  <a:cxn ang="0">
                    <a:pos x="516" y="270"/>
                  </a:cxn>
                  <a:cxn ang="0">
                    <a:pos x="534" y="288"/>
                  </a:cxn>
                  <a:cxn ang="0">
                    <a:pos x="552" y="306"/>
                  </a:cxn>
                  <a:cxn ang="0">
                    <a:pos x="570" y="318"/>
                  </a:cxn>
                  <a:cxn ang="0">
                    <a:pos x="588" y="330"/>
                  </a:cxn>
                  <a:cxn ang="0">
                    <a:pos x="606" y="342"/>
                  </a:cxn>
                  <a:cxn ang="0">
                    <a:pos x="624" y="348"/>
                  </a:cxn>
                  <a:cxn ang="0">
                    <a:pos x="642" y="354"/>
                  </a:cxn>
                  <a:cxn ang="0">
                    <a:pos x="660" y="366"/>
                  </a:cxn>
                  <a:cxn ang="0">
                    <a:pos x="678" y="384"/>
                  </a:cxn>
                  <a:cxn ang="0">
                    <a:pos x="690" y="396"/>
                  </a:cxn>
                  <a:cxn ang="0">
                    <a:pos x="708" y="414"/>
                  </a:cxn>
                  <a:cxn ang="0">
                    <a:pos x="726" y="432"/>
                  </a:cxn>
                </a:cxnLst>
                <a:rect l="0" t="0" r="r" b="b"/>
                <a:pathLst>
                  <a:path w="738" h="444">
                    <a:moveTo>
                      <a:pt x="0" y="0"/>
                    </a:moveTo>
                    <a:lnTo>
                      <a:pt x="0" y="12"/>
                    </a:lnTo>
                    <a:lnTo>
                      <a:pt x="6" y="6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30" y="12"/>
                    </a:lnTo>
                    <a:lnTo>
                      <a:pt x="30" y="18"/>
                    </a:lnTo>
                    <a:lnTo>
                      <a:pt x="36" y="24"/>
                    </a:lnTo>
                    <a:lnTo>
                      <a:pt x="36" y="36"/>
                    </a:lnTo>
                    <a:lnTo>
                      <a:pt x="42" y="42"/>
                    </a:lnTo>
                    <a:lnTo>
                      <a:pt x="42" y="54"/>
                    </a:lnTo>
                    <a:lnTo>
                      <a:pt x="54" y="66"/>
                    </a:lnTo>
                    <a:lnTo>
                      <a:pt x="54" y="78"/>
                    </a:lnTo>
                    <a:lnTo>
                      <a:pt x="60" y="84"/>
                    </a:lnTo>
                    <a:lnTo>
                      <a:pt x="66" y="84"/>
                    </a:lnTo>
                    <a:lnTo>
                      <a:pt x="72" y="78"/>
                    </a:lnTo>
                    <a:lnTo>
                      <a:pt x="78" y="72"/>
                    </a:lnTo>
                    <a:lnTo>
                      <a:pt x="90" y="60"/>
                    </a:lnTo>
                    <a:lnTo>
                      <a:pt x="90" y="54"/>
                    </a:lnTo>
                    <a:lnTo>
                      <a:pt x="96" y="48"/>
                    </a:lnTo>
                    <a:lnTo>
                      <a:pt x="102" y="48"/>
                    </a:lnTo>
                    <a:lnTo>
                      <a:pt x="108" y="54"/>
                    </a:lnTo>
                    <a:lnTo>
                      <a:pt x="114" y="60"/>
                    </a:lnTo>
                    <a:lnTo>
                      <a:pt x="126" y="72"/>
                    </a:lnTo>
                    <a:lnTo>
                      <a:pt x="126" y="78"/>
                    </a:lnTo>
                    <a:lnTo>
                      <a:pt x="132" y="84"/>
                    </a:lnTo>
                    <a:lnTo>
                      <a:pt x="138" y="84"/>
                    </a:lnTo>
                    <a:lnTo>
                      <a:pt x="144" y="84"/>
                    </a:lnTo>
                    <a:lnTo>
                      <a:pt x="150" y="84"/>
                    </a:lnTo>
                    <a:lnTo>
                      <a:pt x="156" y="84"/>
                    </a:lnTo>
                    <a:lnTo>
                      <a:pt x="162" y="78"/>
                    </a:lnTo>
                    <a:lnTo>
                      <a:pt x="168" y="78"/>
                    </a:lnTo>
                    <a:lnTo>
                      <a:pt x="174" y="78"/>
                    </a:lnTo>
                    <a:lnTo>
                      <a:pt x="180" y="84"/>
                    </a:lnTo>
                    <a:lnTo>
                      <a:pt x="186" y="90"/>
                    </a:lnTo>
                    <a:lnTo>
                      <a:pt x="192" y="96"/>
                    </a:lnTo>
                    <a:lnTo>
                      <a:pt x="198" y="96"/>
                    </a:lnTo>
                    <a:lnTo>
                      <a:pt x="204" y="102"/>
                    </a:lnTo>
                    <a:lnTo>
                      <a:pt x="210" y="108"/>
                    </a:lnTo>
                    <a:lnTo>
                      <a:pt x="216" y="108"/>
                    </a:lnTo>
                    <a:lnTo>
                      <a:pt x="222" y="114"/>
                    </a:lnTo>
                    <a:lnTo>
                      <a:pt x="228" y="114"/>
                    </a:lnTo>
                    <a:lnTo>
                      <a:pt x="234" y="120"/>
                    </a:lnTo>
                    <a:lnTo>
                      <a:pt x="240" y="126"/>
                    </a:lnTo>
                    <a:lnTo>
                      <a:pt x="246" y="132"/>
                    </a:lnTo>
                    <a:lnTo>
                      <a:pt x="252" y="132"/>
                    </a:lnTo>
                    <a:lnTo>
                      <a:pt x="258" y="138"/>
                    </a:lnTo>
                    <a:lnTo>
                      <a:pt x="264" y="138"/>
                    </a:lnTo>
                    <a:lnTo>
                      <a:pt x="270" y="138"/>
                    </a:lnTo>
                    <a:lnTo>
                      <a:pt x="276" y="138"/>
                    </a:lnTo>
                    <a:lnTo>
                      <a:pt x="282" y="132"/>
                    </a:lnTo>
                    <a:lnTo>
                      <a:pt x="288" y="132"/>
                    </a:lnTo>
                    <a:lnTo>
                      <a:pt x="294" y="132"/>
                    </a:lnTo>
                    <a:lnTo>
                      <a:pt x="300" y="126"/>
                    </a:lnTo>
                    <a:lnTo>
                      <a:pt x="306" y="126"/>
                    </a:lnTo>
                    <a:lnTo>
                      <a:pt x="312" y="126"/>
                    </a:lnTo>
                    <a:lnTo>
                      <a:pt x="318" y="126"/>
                    </a:lnTo>
                    <a:lnTo>
                      <a:pt x="324" y="132"/>
                    </a:lnTo>
                    <a:lnTo>
                      <a:pt x="330" y="132"/>
                    </a:lnTo>
                    <a:lnTo>
                      <a:pt x="336" y="138"/>
                    </a:lnTo>
                    <a:lnTo>
                      <a:pt x="342" y="144"/>
                    </a:lnTo>
                    <a:lnTo>
                      <a:pt x="348" y="150"/>
                    </a:lnTo>
                    <a:lnTo>
                      <a:pt x="354" y="156"/>
                    </a:lnTo>
                    <a:lnTo>
                      <a:pt x="360" y="156"/>
                    </a:lnTo>
                    <a:lnTo>
                      <a:pt x="366" y="162"/>
                    </a:lnTo>
                    <a:lnTo>
                      <a:pt x="372" y="168"/>
                    </a:lnTo>
                    <a:lnTo>
                      <a:pt x="378" y="174"/>
                    </a:lnTo>
                    <a:lnTo>
                      <a:pt x="384" y="180"/>
                    </a:lnTo>
                    <a:lnTo>
                      <a:pt x="390" y="186"/>
                    </a:lnTo>
                    <a:lnTo>
                      <a:pt x="396" y="192"/>
                    </a:lnTo>
                    <a:lnTo>
                      <a:pt x="402" y="198"/>
                    </a:lnTo>
                    <a:lnTo>
                      <a:pt x="408" y="204"/>
                    </a:lnTo>
                    <a:lnTo>
                      <a:pt x="414" y="210"/>
                    </a:lnTo>
                    <a:lnTo>
                      <a:pt x="420" y="216"/>
                    </a:lnTo>
                    <a:lnTo>
                      <a:pt x="426" y="222"/>
                    </a:lnTo>
                    <a:lnTo>
                      <a:pt x="432" y="228"/>
                    </a:lnTo>
                    <a:lnTo>
                      <a:pt x="438" y="228"/>
                    </a:lnTo>
                    <a:lnTo>
                      <a:pt x="444" y="234"/>
                    </a:lnTo>
                    <a:lnTo>
                      <a:pt x="450" y="234"/>
                    </a:lnTo>
                    <a:lnTo>
                      <a:pt x="456" y="240"/>
                    </a:lnTo>
                    <a:lnTo>
                      <a:pt x="462" y="240"/>
                    </a:lnTo>
                    <a:lnTo>
                      <a:pt x="468" y="246"/>
                    </a:lnTo>
                    <a:lnTo>
                      <a:pt x="474" y="246"/>
                    </a:lnTo>
                    <a:lnTo>
                      <a:pt x="480" y="252"/>
                    </a:lnTo>
                    <a:lnTo>
                      <a:pt x="486" y="252"/>
                    </a:lnTo>
                    <a:lnTo>
                      <a:pt x="492" y="258"/>
                    </a:lnTo>
                    <a:lnTo>
                      <a:pt x="498" y="258"/>
                    </a:lnTo>
                    <a:lnTo>
                      <a:pt x="504" y="264"/>
                    </a:lnTo>
                    <a:lnTo>
                      <a:pt x="510" y="264"/>
                    </a:lnTo>
                    <a:lnTo>
                      <a:pt x="516" y="270"/>
                    </a:lnTo>
                    <a:lnTo>
                      <a:pt x="522" y="276"/>
                    </a:lnTo>
                    <a:lnTo>
                      <a:pt x="528" y="282"/>
                    </a:lnTo>
                    <a:lnTo>
                      <a:pt x="534" y="288"/>
                    </a:lnTo>
                    <a:lnTo>
                      <a:pt x="540" y="294"/>
                    </a:lnTo>
                    <a:lnTo>
                      <a:pt x="546" y="300"/>
                    </a:lnTo>
                    <a:lnTo>
                      <a:pt x="552" y="306"/>
                    </a:lnTo>
                    <a:lnTo>
                      <a:pt x="558" y="312"/>
                    </a:lnTo>
                    <a:lnTo>
                      <a:pt x="564" y="318"/>
                    </a:lnTo>
                    <a:lnTo>
                      <a:pt x="570" y="318"/>
                    </a:lnTo>
                    <a:lnTo>
                      <a:pt x="576" y="324"/>
                    </a:lnTo>
                    <a:lnTo>
                      <a:pt x="582" y="330"/>
                    </a:lnTo>
                    <a:lnTo>
                      <a:pt x="588" y="330"/>
                    </a:lnTo>
                    <a:lnTo>
                      <a:pt x="594" y="336"/>
                    </a:lnTo>
                    <a:lnTo>
                      <a:pt x="600" y="336"/>
                    </a:lnTo>
                    <a:lnTo>
                      <a:pt x="606" y="342"/>
                    </a:lnTo>
                    <a:lnTo>
                      <a:pt x="612" y="342"/>
                    </a:lnTo>
                    <a:lnTo>
                      <a:pt x="618" y="348"/>
                    </a:lnTo>
                    <a:lnTo>
                      <a:pt x="624" y="348"/>
                    </a:lnTo>
                    <a:lnTo>
                      <a:pt x="630" y="354"/>
                    </a:lnTo>
                    <a:lnTo>
                      <a:pt x="636" y="354"/>
                    </a:lnTo>
                    <a:lnTo>
                      <a:pt x="642" y="354"/>
                    </a:lnTo>
                    <a:lnTo>
                      <a:pt x="648" y="360"/>
                    </a:lnTo>
                    <a:lnTo>
                      <a:pt x="654" y="360"/>
                    </a:lnTo>
                    <a:lnTo>
                      <a:pt x="660" y="366"/>
                    </a:lnTo>
                    <a:lnTo>
                      <a:pt x="666" y="372"/>
                    </a:lnTo>
                    <a:lnTo>
                      <a:pt x="672" y="378"/>
                    </a:lnTo>
                    <a:lnTo>
                      <a:pt x="678" y="384"/>
                    </a:lnTo>
                    <a:lnTo>
                      <a:pt x="684" y="384"/>
                    </a:lnTo>
                    <a:lnTo>
                      <a:pt x="696" y="396"/>
                    </a:lnTo>
                    <a:lnTo>
                      <a:pt x="690" y="396"/>
                    </a:lnTo>
                    <a:lnTo>
                      <a:pt x="696" y="396"/>
                    </a:lnTo>
                    <a:lnTo>
                      <a:pt x="708" y="408"/>
                    </a:lnTo>
                    <a:lnTo>
                      <a:pt x="708" y="414"/>
                    </a:lnTo>
                    <a:lnTo>
                      <a:pt x="714" y="420"/>
                    </a:lnTo>
                    <a:lnTo>
                      <a:pt x="720" y="426"/>
                    </a:lnTo>
                    <a:lnTo>
                      <a:pt x="726" y="432"/>
                    </a:lnTo>
                    <a:lnTo>
                      <a:pt x="732" y="438"/>
                    </a:lnTo>
                    <a:lnTo>
                      <a:pt x="738" y="444"/>
                    </a:lnTo>
                  </a:path>
                </a:pathLst>
              </a:custGeom>
              <a:noFill/>
              <a:ln w="12700">
                <a:solidFill>
                  <a:srgbClr val="3F3F3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363" name="Freeform 747"/>
              <p:cNvSpPr>
                <a:spLocks/>
              </p:cNvSpPr>
              <p:nvPr/>
            </p:nvSpPr>
            <p:spPr bwMode="auto">
              <a:xfrm>
                <a:off x="2809875" y="4010025"/>
                <a:ext cx="1209675" cy="752475"/>
              </a:xfrm>
              <a:custGeom>
                <a:avLst/>
                <a:gdLst/>
                <a:ahLst/>
                <a:cxnLst>
                  <a:cxn ang="0">
                    <a:pos x="12" y="12"/>
                  </a:cxn>
                  <a:cxn ang="0">
                    <a:pos x="30" y="30"/>
                  </a:cxn>
                  <a:cxn ang="0">
                    <a:pos x="48" y="42"/>
                  </a:cxn>
                  <a:cxn ang="0">
                    <a:pos x="66" y="54"/>
                  </a:cxn>
                  <a:cxn ang="0">
                    <a:pos x="84" y="60"/>
                  </a:cxn>
                  <a:cxn ang="0">
                    <a:pos x="102" y="72"/>
                  </a:cxn>
                  <a:cxn ang="0">
                    <a:pos x="120" y="84"/>
                  </a:cxn>
                  <a:cxn ang="0">
                    <a:pos x="138" y="102"/>
                  </a:cxn>
                  <a:cxn ang="0">
                    <a:pos x="156" y="114"/>
                  </a:cxn>
                  <a:cxn ang="0">
                    <a:pos x="174" y="126"/>
                  </a:cxn>
                  <a:cxn ang="0">
                    <a:pos x="192" y="138"/>
                  </a:cxn>
                  <a:cxn ang="0">
                    <a:pos x="210" y="150"/>
                  </a:cxn>
                  <a:cxn ang="0">
                    <a:pos x="228" y="162"/>
                  </a:cxn>
                  <a:cxn ang="0">
                    <a:pos x="246" y="168"/>
                  </a:cxn>
                  <a:cxn ang="0">
                    <a:pos x="264" y="180"/>
                  </a:cxn>
                  <a:cxn ang="0">
                    <a:pos x="282" y="198"/>
                  </a:cxn>
                  <a:cxn ang="0">
                    <a:pos x="300" y="210"/>
                  </a:cxn>
                  <a:cxn ang="0">
                    <a:pos x="318" y="228"/>
                  </a:cxn>
                  <a:cxn ang="0">
                    <a:pos x="336" y="246"/>
                  </a:cxn>
                  <a:cxn ang="0">
                    <a:pos x="354" y="264"/>
                  </a:cxn>
                  <a:cxn ang="0">
                    <a:pos x="372" y="276"/>
                  </a:cxn>
                  <a:cxn ang="0">
                    <a:pos x="390" y="282"/>
                  </a:cxn>
                  <a:cxn ang="0">
                    <a:pos x="408" y="288"/>
                  </a:cxn>
                  <a:cxn ang="0">
                    <a:pos x="426" y="300"/>
                  </a:cxn>
                  <a:cxn ang="0">
                    <a:pos x="444" y="306"/>
                  </a:cxn>
                  <a:cxn ang="0">
                    <a:pos x="462" y="318"/>
                  </a:cxn>
                  <a:cxn ang="0">
                    <a:pos x="480" y="330"/>
                  </a:cxn>
                  <a:cxn ang="0">
                    <a:pos x="498" y="342"/>
                  </a:cxn>
                  <a:cxn ang="0">
                    <a:pos x="516" y="348"/>
                  </a:cxn>
                  <a:cxn ang="0">
                    <a:pos x="534" y="360"/>
                  </a:cxn>
                  <a:cxn ang="0">
                    <a:pos x="552" y="372"/>
                  </a:cxn>
                  <a:cxn ang="0">
                    <a:pos x="570" y="378"/>
                  </a:cxn>
                  <a:cxn ang="0">
                    <a:pos x="588" y="390"/>
                  </a:cxn>
                  <a:cxn ang="0">
                    <a:pos x="606" y="396"/>
                  </a:cxn>
                  <a:cxn ang="0">
                    <a:pos x="624" y="408"/>
                  </a:cxn>
                  <a:cxn ang="0">
                    <a:pos x="642" y="426"/>
                  </a:cxn>
                  <a:cxn ang="0">
                    <a:pos x="660" y="438"/>
                  </a:cxn>
                  <a:cxn ang="0">
                    <a:pos x="678" y="450"/>
                  </a:cxn>
                  <a:cxn ang="0">
                    <a:pos x="696" y="456"/>
                  </a:cxn>
                  <a:cxn ang="0">
                    <a:pos x="714" y="462"/>
                  </a:cxn>
                  <a:cxn ang="0">
                    <a:pos x="732" y="468"/>
                  </a:cxn>
                  <a:cxn ang="0">
                    <a:pos x="750" y="474"/>
                  </a:cxn>
                </a:cxnLst>
                <a:rect l="0" t="0" r="r" b="b"/>
                <a:pathLst>
                  <a:path w="762" h="474">
                    <a:moveTo>
                      <a:pt x="0" y="0"/>
                    </a:moveTo>
                    <a:lnTo>
                      <a:pt x="6" y="6"/>
                    </a:lnTo>
                    <a:lnTo>
                      <a:pt x="12" y="12"/>
                    </a:lnTo>
                    <a:lnTo>
                      <a:pt x="18" y="18"/>
                    </a:lnTo>
                    <a:lnTo>
                      <a:pt x="24" y="24"/>
                    </a:lnTo>
                    <a:lnTo>
                      <a:pt x="30" y="30"/>
                    </a:lnTo>
                    <a:lnTo>
                      <a:pt x="36" y="36"/>
                    </a:lnTo>
                    <a:lnTo>
                      <a:pt x="42" y="42"/>
                    </a:lnTo>
                    <a:lnTo>
                      <a:pt x="48" y="42"/>
                    </a:lnTo>
                    <a:lnTo>
                      <a:pt x="54" y="48"/>
                    </a:lnTo>
                    <a:lnTo>
                      <a:pt x="60" y="48"/>
                    </a:lnTo>
                    <a:lnTo>
                      <a:pt x="66" y="54"/>
                    </a:lnTo>
                    <a:lnTo>
                      <a:pt x="72" y="54"/>
                    </a:lnTo>
                    <a:lnTo>
                      <a:pt x="78" y="60"/>
                    </a:lnTo>
                    <a:lnTo>
                      <a:pt x="84" y="60"/>
                    </a:lnTo>
                    <a:lnTo>
                      <a:pt x="90" y="66"/>
                    </a:lnTo>
                    <a:lnTo>
                      <a:pt x="96" y="72"/>
                    </a:lnTo>
                    <a:lnTo>
                      <a:pt x="102" y="72"/>
                    </a:lnTo>
                    <a:lnTo>
                      <a:pt x="108" y="78"/>
                    </a:lnTo>
                    <a:lnTo>
                      <a:pt x="114" y="84"/>
                    </a:lnTo>
                    <a:lnTo>
                      <a:pt x="120" y="84"/>
                    </a:lnTo>
                    <a:lnTo>
                      <a:pt x="126" y="90"/>
                    </a:lnTo>
                    <a:lnTo>
                      <a:pt x="132" y="96"/>
                    </a:lnTo>
                    <a:lnTo>
                      <a:pt x="138" y="102"/>
                    </a:lnTo>
                    <a:lnTo>
                      <a:pt x="144" y="108"/>
                    </a:lnTo>
                    <a:lnTo>
                      <a:pt x="150" y="108"/>
                    </a:lnTo>
                    <a:lnTo>
                      <a:pt x="156" y="114"/>
                    </a:lnTo>
                    <a:lnTo>
                      <a:pt x="162" y="120"/>
                    </a:lnTo>
                    <a:lnTo>
                      <a:pt x="168" y="126"/>
                    </a:lnTo>
                    <a:lnTo>
                      <a:pt x="174" y="126"/>
                    </a:lnTo>
                    <a:lnTo>
                      <a:pt x="180" y="132"/>
                    </a:lnTo>
                    <a:lnTo>
                      <a:pt x="186" y="138"/>
                    </a:lnTo>
                    <a:lnTo>
                      <a:pt x="192" y="138"/>
                    </a:lnTo>
                    <a:lnTo>
                      <a:pt x="198" y="144"/>
                    </a:lnTo>
                    <a:lnTo>
                      <a:pt x="204" y="150"/>
                    </a:lnTo>
                    <a:lnTo>
                      <a:pt x="210" y="150"/>
                    </a:lnTo>
                    <a:lnTo>
                      <a:pt x="216" y="156"/>
                    </a:lnTo>
                    <a:lnTo>
                      <a:pt x="222" y="156"/>
                    </a:lnTo>
                    <a:lnTo>
                      <a:pt x="228" y="162"/>
                    </a:lnTo>
                    <a:lnTo>
                      <a:pt x="234" y="162"/>
                    </a:lnTo>
                    <a:lnTo>
                      <a:pt x="240" y="168"/>
                    </a:lnTo>
                    <a:lnTo>
                      <a:pt x="246" y="168"/>
                    </a:lnTo>
                    <a:lnTo>
                      <a:pt x="252" y="174"/>
                    </a:lnTo>
                    <a:lnTo>
                      <a:pt x="258" y="180"/>
                    </a:lnTo>
                    <a:lnTo>
                      <a:pt x="264" y="180"/>
                    </a:lnTo>
                    <a:lnTo>
                      <a:pt x="270" y="186"/>
                    </a:lnTo>
                    <a:lnTo>
                      <a:pt x="276" y="192"/>
                    </a:lnTo>
                    <a:lnTo>
                      <a:pt x="282" y="198"/>
                    </a:lnTo>
                    <a:lnTo>
                      <a:pt x="288" y="204"/>
                    </a:lnTo>
                    <a:lnTo>
                      <a:pt x="294" y="204"/>
                    </a:lnTo>
                    <a:lnTo>
                      <a:pt x="300" y="210"/>
                    </a:lnTo>
                    <a:lnTo>
                      <a:pt x="306" y="216"/>
                    </a:lnTo>
                    <a:lnTo>
                      <a:pt x="312" y="222"/>
                    </a:lnTo>
                    <a:lnTo>
                      <a:pt x="318" y="228"/>
                    </a:lnTo>
                    <a:lnTo>
                      <a:pt x="324" y="234"/>
                    </a:lnTo>
                    <a:lnTo>
                      <a:pt x="330" y="240"/>
                    </a:lnTo>
                    <a:lnTo>
                      <a:pt x="336" y="246"/>
                    </a:lnTo>
                    <a:lnTo>
                      <a:pt x="342" y="252"/>
                    </a:lnTo>
                    <a:lnTo>
                      <a:pt x="348" y="258"/>
                    </a:lnTo>
                    <a:lnTo>
                      <a:pt x="354" y="264"/>
                    </a:lnTo>
                    <a:lnTo>
                      <a:pt x="360" y="264"/>
                    </a:lnTo>
                    <a:lnTo>
                      <a:pt x="366" y="270"/>
                    </a:lnTo>
                    <a:lnTo>
                      <a:pt x="372" y="276"/>
                    </a:lnTo>
                    <a:lnTo>
                      <a:pt x="378" y="276"/>
                    </a:lnTo>
                    <a:lnTo>
                      <a:pt x="384" y="282"/>
                    </a:lnTo>
                    <a:lnTo>
                      <a:pt x="390" y="282"/>
                    </a:lnTo>
                    <a:lnTo>
                      <a:pt x="396" y="282"/>
                    </a:lnTo>
                    <a:lnTo>
                      <a:pt x="402" y="288"/>
                    </a:lnTo>
                    <a:lnTo>
                      <a:pt x="408" y="288"/>
                    </a:lnTo>
                    <a:lnTo>
                      <a:pt x="414" y="294"/>
                    </a:lnTo>
                    <a:lnTo>
                      <a:pt x="420" y="294"/>
                    </a:lnTo>
                    <a:lnTo>
                      <a:pt x="426" y="300"/>
                    </a:lnTo>
                    <a:lnTo>
                      <a:pt x="432" y="300"/>
                    </a:lnTo>
                    <a:lnTo>
                      <a:pt x="438" y="306"/>
                    </a:lnTo>
                    <a:lnTo>
                      <a:pt x="444" y="306"/>
                    </a:lnTo>
                    <a:lnTo>
                      <a:pt x="450" y="312"/>
                    </a:lnTo>
                    <a:lnTo>
                      <a:pt x="456" y="312"/>
                    </a:lnTo>
                    <a:lnTo>
                      <a:pt x="462" y="318"/>
                    </a:lnTo>
                    <a:lnTo>
                      <a:pt x="468" y="318"/>
                    </a:lnTo>
                    <a:lnTo>
                      <a:pt x="474" y="324"/>
                    </a:lnTo>
                    <a:lnTo>
                      <a:pt x="480" y="330"/>
                    </a:lnTo>
                    <a:lnTo>
                      <a:pt x="486" y="330"/>
                    </a:lnTo>
                    <a:lnTo>
                      <a:pt x="492" y="336"/>
                    </a:lnTo>
                    <a:lnTo>
                      <a:pt x="498" y="342"/>
                    </a:lnTo>
                    <a:lnTo>
                      <a:pt x="504" y="342"/>
                    </a:lnTo>
                    <a:lnTo>
                      <a:pt x="510" y="348"/>
                    </a:lnTo>
                    <a:lnTo>
                      <a:pt x="516" y="348"/>
                    </a:lnTo>
                    <a:lnTo>
                      <a:pt x="522" y="354"/>
                    </a:lnTo>
                    <a:lnTo>
                      <a:pt x="528" y="360"/>
                    </a:lnTo>
                    <a:lnTo>
                      <a:pt x="534" y="360"/>
                    </a:lnTo>
                    <a:lnTo>
                      <a:pt x="540" y="366"/>
                    </a:lnTo>
                    <a:lnTo>
                      <a:pt x="546" y="366"/>
                    </a:lnTo>
                    <a:lnTo>
                      <a:pt x="552" y="372"/>
                    </a:lnTo>
                    <a:lnTo>
                      <a:pt x="558" y="372"/>
                    </a:lnTo>
                    <a:lnTo>
                      <a:pt x="564" y="378"/>
                    </a:lnTo>
                    <a:lnTo>
                      <a:pt x="570" y="378"/>
                    </a:lnTo>
                    <a:lnTo>
                      <a:pt x="576" y="384"/>
                    </a:lnTo>
                    <a:lnTo>
                      <a:pt x="582" y="384"/>
                    </a:lnTo>
                    <a:lnTo>
                      <a:pt x="588" y="390"/>
                    </a:lnTo>
                    <a:lnTo>
                      <a:pt x="594" y="390"/>
                    </a:lnTo>
                    <a:lnTo>
                      <a:pt x="600" y="396"/>
                    </a:lnTo>
                    <a:lnTo>
                      <a:pt x="606" y="396"/>
                    </a:lnTo>
                    <a:lnTo>
                      <a:pt x="612" y="402"/>
                    </a:lnTo>
                    <a:lnTo>
                      <a:pt x="618" y="408"/>
                    </a:lnTo>
                    <a:lnTo>
                      <a:pt x="624" y="408"/>
                    </a:lnTo>
                    <a:lnTo>
                      <a:pt x="630" y="414"/>
                    </a:lnTo>
                    <a:lnTo>
                      <a:pt x="636" y="420"/>
                    </a:lnTo>
                    <a:lnTo>
                      <a:pt x="642" y="426"/>
                    </a:lnTo>
                    <a:lnTo>
                      <a:pt x="648" y="426"/>
                    </a:lnTo>
                    <a:lnTo>
                      <a:pt x="654" y="432"/>
                    </a:lnTo>
                    <a:lnTo>
                      <a:pt x="660" y="438"/>
                    </a:lnTo>
                    <a:lnTo>
                      <a:pt x="666" y="438"/>
                    </a:lnTo>
                    <a:lnTo>
                      <a:pt x="672" y="444"/>
                    </a:lnTo>
                    <a:lnTo>
                      <a:pt x="678" y="450"/>
                    </a:lnTo>
                    <a:lnTo>
                      <a:pt x="684" y="450"/>
                    </a:lnTo>
                    <a:lnTo>
                      <a:pt x="690" y="456"/>
                    </a:lnTo>
                    <a:lnTo>
                      <a:pt x="696" y="456"/>
                    </a:lnTo>
                    <a:lnTo>
                      <a:pt x="702" y="462"/>
                    </a:lnTo>
                    <a:lnTo>
                      <a:pt x="708" y="462"/>
                    </a:lnTo>
                    <a:lnTo>
                      <a:pt x="714" y="462"/>
                    </a:lnTo>
                    <a:lnTo>
                      <a:pt x="720" y="462"/>
                    </a:lnTo>
                    <a:lnTo>
                      <a:pt x="726" y="468"/>
                    </a:lnTo>
                    <a:lnTo>
                      <a:pt x="732" y="468"/>
                    </a:lnTo>
                    <a:lnTo>
                      <a:pt x="738" y="468"/>
                    </a:lnTo>
                    <a:lnTo>
                      <a:pt x="744" y="468"/>
                    </a:lnTo>
                    <a:lnTo>
                      <a:pt x="750" y="474"/>
                    </a:lnTo>
                    <a:lnTo>
                      <a:pt x="756" y="474"/>
                    </a:lnTo>
                    <a:lnTo>
                      <a:pt x="762" y="474"/>
                    </a:lnTo>
                  </a:path>
                </a:pathLst>
              </a:custGeom>
              <a:noFill/>
              <a:ln w="12700">
                <a:solidFill>
                  <a:srgbClr val="3F3F3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364" name="Freeform 748"/>
              <p:cNvSpPr>
                <a:spLocks/>
              </p:cNvSpPr>
              <p:nvPr/>
            </p:nvSpPr>
            <p:spPr bwMode="auto">
              <a:xfrm>
                <a:off x="4019550" y="4762500"/>
                <a:ext cx="1209675" cy="104775"/>
              </a:xfrm>
              <a:custGeom>
                <a:avLst/>
                <a:gdLst/>
                <a:ahLst/>
                <a:cxnLst>
                  <a:cxn ang="0">
                    <a:pos x="12" y="6"/>
                  </a:cxn>
                  <a:cxn ang="0">
                    <a:pos x="30" y="12"/>
                  </a:cxn>
                  <a:cxn ang="0">
                    <a:pos x="48" y="18"/>
                  </a:cxn>
                  <a:cxn ang="0">
                    <a:pos x="66" y="24"/>
                  </a:cxn>
                  <a:cxn ang="0">
                    <a:pos x="84" y="30"/>
                  </a:cxn>
                  <a:cxn ang="0">
                    <a:pos x="102" y="36"/>
                  </a:cxn>
                  <a:cxn ang="0">
                    <a:pos x="120" y="42"/>
                  </a:cxn>
                  <a:cxn ang="0">
                    <a:pos x="138" y="48"/>
                  </a:cxn>
                  <a:cxn ang="0">
                    <a:pos x="156" y="48"/>
                  </a:cxn>
                  <a:cxn ang="0">
                    <a:pos x="174" y="54"/>
                  </a:cxn>
                  <a:cxn ang="0">
                    <a:pos x="192" y="60"/>
                  </a:cxn>
                  <a:cxn ang="0">
                    <a:pos x="210" y="60"/>
                  </a:cxn>
                  <a:cxn ang="0">
                    <a:pos x="228" y="66"/>
                  </a:cxn>
                  <a:cxn ang="0">
                    <a:pos x="246" y="66"/>
                  </a:cxn>
                  <a:cxn ang="0">
                    <a:pos x="264" y="66"/>
                  </a:cxn>
                  <a:cxn ang="0">
                    <a:pos x="282" y="66"/>
                  </a:cxn>
                  <a:cxn ang="0">
                    <a:pos x="300" y="66"/>
                  </a:cxn>
                  <a:cxn ang="0">
                    <a:pos x="318" y="60"/>
                  </a:cxn>
                  <a:cxn ang="0">
                    <a:pos x="336" y="60"/>
                  </a:cxn>
                  <a:cxn ang="0">
                    <a:pos x="354" y="60"/>
                  </a:cxn>
                  <a:cxn ang="0">
                    <a:pos x="372" y="60"/>
                  </a:cxn>
                  <a:cxn ang="0">
                    <a:pos x="390" y="60"/>
                  </a:cxn>
                  <a:cxn ang="0">
                    <a:pos x="408" y="60"/>
                  </a:cxn>
                  <a:cxn ang="0">
                    <a:pos x="426" y="60"/>
                  </a:cxn>
                  <a:cxn ang="0">
                    <a:pos x="444" y="60"/>
                  </a:cxn>
                  <a:cxn ang="0">
                    <a:pos x="462" y="60"/>
                  </a:cxn>
                  <a:cxn ang="0">
                    <a:pos x="480" y="60"/>
                  </a:cxn>
                  <a:cxn ang="0">
                    <a:pos x="498" y="60"/>
                  </a:cxn>
                  <a:cxn ang="0">
                    <a:pos x="516" y="60"/>
                  </a:cxn>
                  <a:cxn ang="0">
                    <a:pos x="534" y="60"/>
                  </a:cxn>
                  <a:cxn ang="0">
                    <a:pos x="552" y="60"/>
                  </a:cxn>
                  <a:cxn ang="0">
                    <a:pos x="570" y="60"/>
                  </a:cxn>
                  <a:cxn ang="0">
                    <a:pos x="588" y="60"/>
                  </a:cxn>
                  <a:cxn ang="0">
                    <a:pos x="606" y="60"/>
                  </a:cxn>
                  <a:cxn ang="0">
                    <a:pos x="624" y="60"/>
                  </a:cxn>
                  <a:cxn ang="0">
                    <a:pos x="642" y="60"/>
                  </a:cxn>
                  <a:cxn ang="0">
                    <a:pos x="660" y="60"/>
                  </a:cxn>
                  <a:cxn ang="0">
                    <a:pos x="678" y="60"/>
                  </a:cxn>
                  <a:cxn ang="0">
                    <a:pos x="696" y="60"/>
                  </a:cxn>
                  <a:cxn ang="0">
                    <a:pos x="714" y="54"/>
                  </a:cxn>
                  <a:cxn ang="0">
                    <a:pos x="732" y="54"/>
                  </a:cxn>
                  <a:cxn ang="0">
                    <a:pos x="750" y="54"/>
                  </a:cxn>
                </a:cxnLst>
                <a:rect l="0" t="0" r="r" b="b"/>
                <a:pathLst>
                  <a:path w="762" h="66">
                    <a:moveTo>
                      <a:pt x="0" y="0"/>
                    </a:moveTo>
                    <a:lnTo>
                      <a:pt x="6" y="0"/>
                    </a:lnTo>
                    <a:lnTo>
                      <a:pt x="12" y="6"/>
                    </a:lnTo>
                    <a:lnTo>
                      <a:pt x="18" y="6"/>
                    </a:lnTo>
                    <a:lnTo>
                      <a:pt x="24" y="6"/>
                    </a:lnTo>
                    <a:lnTo>
                      <a:pt x="30" y="12"/>
                    </a:lnTo>
                    <a:lnTo>
                      <a:pt x="36" y="12"/>
                    </a:lnTo>
                    <a:lnTo>
                      <a:pt x="42" y="18"/>
                    </a:lnTo>
                    <a:lnTo>
                      <a:pt x="48" y="18"/>
                    </a:lnTo>
                    <a:lnTo>
                      <a:pt x="54" y="18"/>
                    </a:lnTo>
                    <a:lnTo>
                      <a:pt x="60" y="24"/>
                    </a:lnTo>
                    <a:lnTo>
                      <a:pt x="66" y="24"/>
                    </a:lnTo>
                    <a:lnTo>
                      <a:pt x="72" y="24"/>
                    </a:lnTo>
                    <a:lnTo>
                      <a:pt x="78" y="30"/>
                    </a:lnTo>
                    <a:lnTo>
                      <a:pt x="84" y="30"/>
                    </a:lnTo>
                    <a:lnTo>
                      <a:pt x="90" y="30"/>
                    </a:lnTo>
                    <a:lnTo>
                      <a:pt x="96" y="36"/>
                    </a:lnTo>
                    <a:lnTo>
                      <a:pt x="102" y="36"/>
                    </a:lnTo>
                    <a:lnTo>
                      <a:pt x="108" y="42"/>
                    </a:lnTo>
                    <a:lnTo>
                      <a:pt x="114" y="42"/>
                    </a:lnTo>
                    <a:lnTo>
                      <a:pt x="120" y="42"/>
                    </a:lnTo>
                    <a:lnTo>
                      <a:pt x="126" y="42"/>
                    </a:lnTo>
                    <a:lnTo>
                      <a:pt x="132" y="48"/>
                    </a:lnTo>
                    <a:lnTo>
                      <a:pt x="138" y="48"/>
                    </a:lnTo>
                    <a:lnTo>
                      <a:pt x="144" y="48"/>
                    </a:lnTo>
                    <a:lnTo>
                      <a:pt x="150" y="48"/>
                    </a:lnTo>
                    <a:lnTo>
                      <a:pt x="156" y="48"/>
                    </a:lnTo>
                    <a:lnTo>
                      <a:pt x="162" y="54"/>
                    </a:lnTo>
                    <a:lnTo>
                      <a:pt x="168" y="54"/>
                    </a:lnTo>
                    <a:lnTo>
                      <a:pt x="174" y="54"/>
                    </a:lnTo>
                    <a:lnTo>
                      <a:pt x="180" y="54"/>
                    </a:lnTo>
                    <a:lnTo>
                      <a:pt x="186" y="54"/>
                    </a:lnTo>
                    <a:lnTo>
                      <a:pt x="192" y="60"/>
                    </a:lnTo>
                    <a:lnTo>
                      <a:pt x="198" y="60"/>
                    </a:lnTo>
                    <a:lnTo>
                      <a:pt x="204" y="60"/>
                    </a:lnTo>
                    <a:lnTo>
                      <a:pt x="210" y="60"/>
                    </a:lnTo>
                    <a:lnTo>
                      <a:pt x="216" y="66"/>
                    </a:lnTo>
                    <a:lnTo>
                      <a:pt x="222" y="66"/>
                    </a:lnTo>
                    <a:lnTo>
                      <a:pt x="228" y="66"/>
                    </a:lnTo>
                    <a:lnTo>
                      <a:pt x="234" y="66"/>
                    </a:lnTo>
                    <a:lnTo>
                      <a:pt x="240" y="66"/>
                    </a:lnTo>
                    <a:lnTo>
                      <a:pt x="246" y="66"/>
                    </a:lnTo>
                    <a:lnTo>
                      <a:pt x="252" y="66"/>
                    </a:lnTo>
                    <a:lnTo>
                      <a:pt x="258" y="66"/>
                    </a:lnTo>
                    <a:lnTo>
                      <a:pt x="264" y="66"/>
                    </a:lnTo>
                    <a:lnTo>
                      <a:pt x="270" y="66"/>
                    </a:lnTo>
                    <a:lnTo>
                      <a:pt x="276" y="66"/>
                    </a:lnTo>
                    <a:lnTo>
                      <a:pt x="282" y="66"/>
                    </a:lnTo>
                    <a:lnTo>
                      <a:pt x="288" y="66"/>
                    </a:lnTo>
                    <a:lnTo>
                      <a:pt x="294" y="66"/>
                    </a:lnTo>
                    <a:lnTo>
                      <a:pt x="300" y="66"/>
                    </a:lnTo>
                    <a:lnTo>
                      <a:pt x="306" y="66"/>
                    </a:lnTo>
                    <a:lnTo>
                      <a:pt x="312" y="66"/>
                    </a:lnTo>
                    <a:lnTo>
                      <a:pt x="318" y="60"/>
                    </a:lnTo>
                    <a:lnTo>
                      <a:pt x="324" y="60"/>
                    </a:lnTo>
                    <a:lnTo>
                      <a:pt x="330" y="60"/>
                    </a:lnTo>
                    <a:lnTo>
                      <a:pt x="336" y="60"/>
                    </a:lnTo>
                    <a:lnTo>
                      <a:pt x="342" y="60"/>
                    </a:lnTo>
                    <a:lnTo>
                      <a:pt x="348" y="60"/>
                    </a:lnTo>
                    <a:lnTo>
                      <a:pt x="354" y="60"/>
                    </a:lnTo>
                    <a:lnTo>
                      <a:pt x="360" y="60"/>
                    </a:lnTo>
                    <a:lnTo>
                      <a:pt x="366" y="60"/>
                    </a:lnTo>
                    <a:lnTo>
                      <a:pt x="372" y="60"/>
                    </a:lnTo>
                    <a:lnTo>
                      <a:pt x="378" y="60"/>
                    </a:lnTo>
                    <a:lnTo>
                      <a:pt x="384" y="60"/>
                    </a:lnTo>
                    <a:lnTo>
                      <a:pt x="390" y="60"/>
                    </a:lnTo>
                    <a:lnTo>
                      <a:pt x="396" y="60"/>
                    </a:lnTo>
                    <a:lnTo>
                      <a:pt x="402" y="60"/>
                    </a:lnTo>
                    <a:lnTo>
                      <a:pt x="408" y="60"/>
                    </a:lnTo>
                    <a:lnTo>
                      <a:pt x="414" y="60"/>
                    </a:lnTo>
                    <a:lnTo>
                      <a:pt x="420" y="60"/>
                    </a:lnTo>
                    <a:lnTo>
                      <a:pt x="426" y="60"/>
                    </a:lnTo>
                    <a:lnTo>
                      <a:pt x="432" y="60"/>
                    </a:lnTo>
                    <a:lnTo>
                      <a:pt x="438" y="60"/>
                    </a:lnTo>
                    <a:lnTo>
                      <a:pt x="444" y="60"/>
                    </a:lnTo>
                    <a:lnTo>
                      <a:pt x="450" y="60"/>
                    </a:lnTo>
                    <a:lnTo>
                      <a:pt x="456" y="60"/>
                    </a:lnTo>
                    <a:lnTo>
                      <a:pt x="462" y="60"/>
                    </a:lnTo>
                    <a:lnTo>
                      <a:pt x="468" y="60"/>
                    </a:lnTo>
                    <a:lnTo>
                      <a:pt x="474" y="60"/>
                    </a:lnTo>
                    <a:lnTo>
                      <a:pt x="480" y="60"/>
                    </a:lnTo>
                    <a:lnTo>
                      <a:pt x="486" y="60"/>
                    </a:lnTo>
                    <a:lnTo>
                      <a:pt x="492" y="60"/>
                    </a:lnTo>
                    <a:lnTo>
                      <a:pt x="498" y="60"/>
                    </a:lnTo>
                    <a:lnTo>
                      <a:pt x="504" y="60"/>
                    </a:lnTo>
                    <a:lnTo>
                      <a:pt x="510" y="60"/>
                    </a:lnTo>
                    <a:lnTo>
                      <a:pt x="516" y="60"/>
                    </a:lnTo>
                    <a:lnTo>
                      <a:pt x="522" y="60"/>
                    </a:lnTo>
                    <a:lnTo>
                      <a:pt x="528" y="60"/>
                    </a:lnTo>
                    <a:lnTo>
                      <a:pt x="534" y="60"/>
                    </a:lnTo>
                    <a:lnTo>
                      <a:pt x="540" y="60"/>
                    </a:lnTo>
                    <a:lnTo>
                      <a:pt x="546" y="60"/>
                    </a:lnTo>
                    <a:lnTo>
                      <a:pt x="552" y="60"/>
                    </a:lnTo>
                    <a:lnTo>
                      <a:pt x="558" y="60"/>
                    </a:lnTo>
                    <a:lnTo>
                      <a:pt x="564" y="60"/>
                    </a:lnTo>
                    <a:lnTo>
                      <a:pt x="570" y="60"/>
                    </a:lnTo>
                    <a:lnTo>
                      <a:pt x="576" y="60"/>
                    </a:lnTo>
                    <a:lnTo>
                      <a:pt x="582" y="60"/>
                    </a:lnTo>
                    <a:lnTo>
                      <a:pt x="588" y="60"/>
                    </a:lnTo>
                    <a:lnTo>
                      <a:pt x="594" y="60"/>
                    </a:lnTo>
                    <a:lnTo>
                      <a:pt x="600" y="60"/>
                    </a:lnTo>
                    <a:lnTo>
                      <a:pt x="606" y="60"/>
                    </a:lnTo>
                    <a:lnTo>
                      <a:pt x="612" y="60"/>
                    </a:lnTo>
                    <a:lnTo>
                      <a:pt x="618" y="60"/>
                    </a:lnTo>
                    <a:lnTo>
                      <a:pt x="624" y="60"/>
                    </a:lnTo>
                    <a:lnTo>
                      <a:pt x="630" y="60"/>
                    </a:lnTo>
                    <a:lnTo>
                      <a:pt x="636" y="60"/>
                    </a:lnTo>
                    <a:lnTo>
                      <a:pt x="642" y="60"/>
                    </a:lnTo>
                    <a:lnTo>
                      <a:pt x="648" y="60"/>
                    </a:lnTo>
                    <a:lnTo>
                      <a:pt x="654" y="60"/>
                    </a:lnTo>
                    <a:lnTo>
                      <a:pt x="660" y="60"/>
                    </a:lnTo>
                    <a:lnTo>
                      <a:pt x="666" y="60"/>
                    </a:lnTo>
                    <a:lnTo>
                      <a:pt x="672" y="60"/>
                    </a:lnTo>
                    <a:lnTo>
                      <a:pt x="678" y="60"/>
                    </a:lnTo>
                    <a:lnTo>
                      <a:pt x="684" y="60"/>
                    </a:lnTo>
                    <a:lnTo>
                      <a:pt x="690" y="60"/>
                    </a:lnTo>
                    <a:lnTo>
                      <a:pt x="696" y="60"/>
                    </a:lnTo>
                    <a:lnTo>
                      <a:pt x="702" y="60"/>
                    </a:lnTo>
                    <a:lnTo>
                      <a:pt x="708" y="60"/>
                    </a:lnTo>
                    <a:lnTo>
                      <a:pt x="714" y="54"/>
                    </a:lnTo>
                    <a:lnTo>
                      <a:pt x="720" y="54"/>
                    </a:lnTo>
                    <a:lnTo>
                      <a:pt x="726" y="54"/>
                    </a:lnTo>
                    <a:lnTo>
                      <a:pt x="732" y="54"/>
                    </a:lnTo>
                    <a:lnTo>
                      <a:pt x="738" y="54"/>
                    </a:lnTo>
                    <a:lnTo>
                      <a:pt x="744" y="54"/>
                    </a:lnTo>
                    <a:lnTo>
                      <a:pt x="750" y="54"/>
                    </a:lnTo>
                    <a:lnTo>
                      <a:pt x="756" y="54"/>
                    </a:lnTo>
                    <a:lnTo>
                      <a:pt x="762" y="54"/>
                    </a:lnTo>
                  </a:path>
                </a:pathLst>
              </a:custGeom>
              <a:noFill/>
              <a:ln w="12700">
                <a:solidFill>
                  <a:srgbClr val="3F3F3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365" name="Freeform 749"/>
              <p:cNvSpPr>
                <a:spLocks/>
              </p:cNvSpPr>
              <p:nvPr/>
            </p:nvSpPr>
            <p:spPr bwMode="auto">
              <a:xfrm>
                <a:off x="5229225" y="4848225"/>
                <a:ext cx="695325" cy="158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8" y="0"/>
                  </a:cxn>
                  <a:cxn ang="0">
                    <a:pos x="30" y="0"/>
                  </a:cxn>
                  <a:cxn ang="0">
                    <a:pos x="42" y="0"/>
                  </a:cxn>
                  <a:cxn ang="0">
                    <a:pos x="54" y="0"/>
                  </a:cxn>
                  <a:cxn ang="0">
                    <a:pos x="66" y="0"/>
                  </a:cxn>
                  <a:cxn ang="0">
                    <a:pos x="78" y="0"/>
                  </a:cxn>
                  <a:cxn ang="0">
                    <a:pos x="90" y="0"/>
                  </a:cxn>
                  <a:cxn ang="0">
                    <a:pos x="102" y="0"/>
                  </a:cxn>
                  <a:cxn ang="0">
                    <a:pos x="114" y="0"/>
                  </a:cxn>
                  <a:cxn ang="0">
                    <a:pos x="126" y="0"/>
                  </a:cxn>
                  <a:cxn ang="0">
                    <a:pos x="138" y="0"/>
                  </a:cxn>
                  <a:cxn ang="0">
                    <a:pos x="150" y="0"/>
                  </a:cxn>
                  <a:cxn ang="0">
                    <a:pos x="162" y="0"/>
                  </a:cxn>
                  <a:cxn ang="0">
                    <a:pos x="174" y="0"/>
                  </a:cxn>
                  <a:cxn ang="0">
                    <a:pos x="186" y="0"/>
                  </a:cxn>
                  <a:cxn ang="0">
                    <a:pos x="198" y="0"/>
                  </a:cxn>
                  <a:cxn ang="0">
                    <a:pos x="210" y="0"/>
                  </a:cxn>
                  <a:cxn ang="0">
                    <a:pos x="222" y="0"/>
                  </a:cxn>
                  <a:cxn ang="0">
                    <a:pos x="234" y="0"/>
                  </a:cxn>
                  <a:cxn ang="0">
                    <a:pos x="246" y="0"/>
                  </a:cxn>
                  <a:cxn ang="0">
                    <a:pos x="258" y="0"/>
                  </a:cxn>
                  <a:cxn ang="0">
                    <a:pos x="270" y="0"/>
                  </a:cxn>
                  <a:cxn ang="0">
                    <a:pos x="282" y="0"/>
                  </a:cxn>
                  <a:cxn ang="0">
                    <a:pos x="294" y="0"/>
                  </a:cxn>
                  <a:cxn ang="0">
                    <a:pos x="306" y="0"/>
                  </a:cxn>
                  <a:cxn ang="0">
                    <a:pos x="318" y="0"/>
                  </a:cxn>
                  <a:cxn ang="0">
                    <a:pos x="330" y="0"/>
                  </a:cxn>
                  <a:cxn ang="0">
                    <a:pos x="342" y="0"/>
                  </a:cxn>
                  <a:cxn ang="0">
                    <a:pos x="354" y="0"/>
                  </a:cxn>
                  <a:cxn ang="0">
                    <a:pos x="366" y="0"/>
                  </a:cxn>
                  <a:cxn ang="0">
                    <a:pos x="378" y="0"/>
                  </a:cxn>
                  <a:cxn ang="0">
                    <a:pos x="390" y="0"/>
                  </a:cxn>
                  <a:cxn ang="0">
                    <a:pos x="402" y="0"/>
                  </a:cxn>
                  <a:cxn ang="0">
                    <a:pos x="414" y="0"/>
                  </a:cxn>
                  <a:cxn ang="0">
                    <a:pos x="426" y="0"/>
                  </a:cxn>
                  <a:cxn ang="0">
                    <a:pos x="438" y="0"/>
                  </a:cxn>
                </a:cxnLst>
                <a:rect l="0" t="0" r="r" b="b"/>
                <a:pathLst>
                  <a:path w="438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</a:path>
                </a:pathLst>
              </a:custGeom>
              <a:noFill/>
              <a:ln w="12700">
                <a:solidFill>
                  <a:srgbClr val="3F3F3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366" name="Freeform 750"/>
              <p:cNvSpPr>
                <a:spLocks/>
              </p:cNvSpPr>
              <p:nvPr/>
            </p:nvSpPr>
            <p:spPr bwMode="auto">
              <a:xfrm>
                <a:off x="1638300" y="3295650"/>
                <a:ext cx="1114425" cy="666750"/>
              </a:xfrm>
              <a:custGeom>
                <a:avLst/>
                <a:gdLst/>
                <a:ahLst/>
                <a:cxnLst>
                  <a:cxn ang="0">
                    <a:pos x="6" y="24"/>
                  </a:cxn>
                  <a:cxn ang="0">
                    <a:pos x="12" y="0"/>
                  </a:cxn>
                  <a:cxn ang="0">
                    <a:pos x="30" y="24"/>
                  </a:cxn>
                  <a:cxn ang="0">
                    <a:pos x="42" y="48"/>
                  </a:cxn>
                  <a:cxn ang="0">
                    <a:pos x="48" y="84"/>
                  </a:cxn>
                  <a:cxn ang="0">
                    <a:pos x="66" y="108"/>
                  </a:cxn>
                  <a:cxn ang="0">
                    <a:pos x="72" y="102"/>
                  </a:cxn>
                  <a:cxn ang="0">
                    <a:pos x="84" y="78"/>
                  </a:cxn>
                  <a:cxn ang="0">
                    <a:pos x="96" y="54"/>
                  </a:cxn>
                  <a:cxn ang="0">
                    <a:pos x="114" y="72"/>
                  </a:cxn>
                  <a:cxn ang="0">
                    <a:pos x="132" y="96"/>
                  </a:cxn>
                  <a:cxn ang="0">
                    <a:pos x="150" y="96"/>
                  </a:cxn>
                  <a:cxn ang="0">
                    <a:pos x="168" y="90"/>
                  </a:cxn>
                  <a:cxn ang="0">
                    <a:pos x="186" y="102"/>
                  </a:cxn>
                  <a:cxn ang="0">
                    <a:pos x="204" y="114"/>
                  </a:cxn>
                  <a:cxn ang="0">
                    <a:pos x="222" y="126"/>
                  </a:cxn>
                  <a:cxn ang="0">
                    <a:pos x="240" y="138"/>
                  </a:cxn>
                  <a:cxn ang="0">
                    <a:pos x="258" y="150"/>
                  </a:cxn>
                  <a:cxn ang="0">
                    <a:pos x="276" y="150"/>
                  </a:cxn>
                  <a:cxn ang="0">
                    <a:pos x="294" y="144"/>
                  </a:cxn>
                  <a:cxn ang="0">
                    <a:pos x="312" y="138"/>
                  </a:cxn>
                  <a:cxn ang="0">
                    <a:pos x="330" y="144"/>
                  </a:cxn>
                  <a:cxn ang="0">
                    <a:pos x="348" y="162"/>
                  </a:cxn>
                  <a:cxn ang="0">
                    <a:pos x="366" y="180"/>
                  </a:cxn>
                  <a:cxn ang="0">
                    <a:pos x="384" y="192"/>
                  </a:cxn>
                  <a:cxn ang="0">
                    <a:pos x="402" y="210"/>
                  </a:cxn>
                  <a:cxn ang="0">
                    <a:pos x="420" y="234"/>
                  </a:cxn>
                  <a:cxn ang="0">
                    <a:pos x="438" y="246"/>
                  </a:cxn>
                  <a:cxn ang="0">
                    <a:pos x="456" y="252"/>
                  </a:cxn>
                  <a:cxn ang="0">
                    <a:pos x="474" y="264"/>
                  </a:cxn>
                  <a:cxn ang="0">
                    <a:pos x="492" y="270"/>
                  </a:cxn>
                  <a:cxn ang="0">
                    <a:pos x="510" y="282"/>
                  </a:cxn>
                  <a:cxn ang="0">
                    <a:pos x="528" y="294"/>
                  </a:cxn>
                  <a:cxn ang="0">
                    <a:pos x="546" y="312"/>
                  </a:cxn>
                  <a:cxn ang="0">
                    <a:pos x="564" y="330"/>
                  </a:cxn>
                  <a:cxn ang="0">
                    <a:pos x="582" y="342"/>
                  </a:cxn>
                  <a:cxn ang="0">
                    <a:pos x="600" y="354"/>
                  </a:cxn>
                  <a:cxn ang="0">
                    <a:pos x="618" y="360"/>
                  </a:cxn>
                  <a:cxn ang="0">
                    <a:pos x="636" y="366"/>
                  </a:cxn>
                  <a:cxn ang="0">
                    <a:pos x="654" y="378"/>
                  </a:cxn>
                  <a:cxn ang="0">
                    <a:pos x="672" y="390"/>
                  </a:cxn>
                  <a:cxn ang="0">
                    <a:pos x="690" y="408"/>
                  </a:cxn>
                </a:cxnLst>
                <a:rect l="0" t="0" r="r" b="b"/>
                <a:pathLst>
                  <a:path w="702" h="420">
                    <a:moveTo>
                      <a:pt x="0" y="6"/>
                    </a:moveTo>
                    <a:lnTo>
                      <a:pt x="0" y="30"/>
                    </a:lnTo>
                    <a:lnTo>
                      <a:pt x="6" y="24"/>
                    </a:lnTo>
                    <a:lnTo>
                      <a:pt x="6" y="12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18" y="12"/>
                    </a:lnTo>
                    <a:lnTo>
                      <a:pt x="24" y="18"/>
                    </a:lnTo>
                    <a:lnTo>
                      <a:pt x="30" y="24"/>
                    </a:lnTo>
                    <a:lnTo>
                      <a:pt x="36" y="30"/>
                    </a:lnTo>
                    <a:lnTo>
                      <a:pt x="36" y="42"/>
                    </a:lnTo>
                    <a:lnTo>
                      <a:pt x="42" y="48"/>
                    </a:lnTo>
                    <a:lnTo>
                      <a:pt x="42" y="66"/>
                    </a:lnTo>
                    <a:lnTo>
                      <a:pt x="48" y="72"/>
                    </a:lnTo>
                    <a:lnTo>
                      <a:pt x="48" y="84"/>
                    </a:lnTo>
                    <a:lnTo>
                      <a:pt x="54" y="90"/>
                    </a:lnTo>
                    <a:lnTo>
                      <a:pt x="54" y="96"/>
                    </a:lnTo>
                    <a:lnTo>
                      <a:pt x="66" y="108"/>
                    </a:lnTo>
                    <a:lnTo>
                      <a:pt x="60" y="108"/>
                    </a:lnTo>
                    <a:lnTo>
                      <a:pt x="66" y="108"/>
                    </a:lnTo>
                    <a:lnTo>
                      <a:pt x="72" y="102"/>
                    </a:lnTo>
                    <a:lnTo>
                      <a:pt x="78" y="96"/>
                    </a:lnTo>
                    <a:lnTo>
                      <a:pt x="78" y="84"/>
                    </a:lnTo>
                    <a:lnTo>
                      <a:pt x="84" y="78"/>
                    </a:lnTo>
                    <a:lnTo>
                      <a:pt x="84" y="72"/>
                    </a:lnTo>
                    <a:lnTo>
                      <a:pt x="96" y="60"/>
                    </a:lnTo>
                    <a:lnTo>
                      <a:pt x="96" y="54"/>
                    </a:lnTo>
                    <a:lnTo>
                      <a:pt x="102" y="60"/>
                    </a:lnTo>
                    <a:lnTo>
                      <a:pt x="108" y="66"/>
                    </a:lnTo>
                    <a:lnTo>
                      <a:pt x="114" y="72"/>
                    </a:lnTo>
                    <a:lnTo>
                      <a:pt x="126" y="84"/>
                    </a:lnTo>
                    <a:lnTo>
                      <a:pt x="126" y="90"/>
                    </a:lnTo>
                    <a:lnTo>
                      <a:pt x="132" y="96"/>
                    </a:lnTo>
                    <a:lnTo>
                      <a:pt x="138" y="102"/>
                    </a:lnTo>
                    <a:lnTo>
                      <a:pt x="144" y="102"/>
                    </a:lnTo>
                    <a:lnTo>
                      <a:pt x="150" y="96"/>
                    </a:lnTo>
                    <a:lnTo>
                      <a:pt x="156" y="96"/>
                    </a:lnTo>
                    <a:lnTo>
                      <a:pt x="162" y="90"/>
                    </a:lnTo>
                    <a:lnTo>
                      <a:pt x="168" y="90"/>
                    </a:lnTo>
                    <a:lnTo>
                      <a:pt x="174" y="90"/>
                    </a:lnTo>
                    <a:lnTo>
                      <a:pt x="180" y="96"/>
                    </a:lnTo>
                    <a:lnTo>
                      <a:pt x="186" y="102"/>
                    </a:lnTo>
                    <a:lnTo>
                      <a:pt x="192" y="108"/>
                    </a:lnTo>
                    <a:lnTo>
                      <a:pt x="198" y="114"/>
                    </a:lnTo>
                    <a:lnTo>
                      <a:pt x="204" y="114"/>
                    </a:lnTo>
                    <a:lnTo>
                      <a:pt x="210" y="120"/>
                    </a:lnTo>
                    <a:lnTo>
                      <a:pt x="216" y="120"/>
                    </a:lnTo>
                    <a:lnTo>
                      <a:pt x="222" y="126"/>
                    </a:lnTo>
                    <a:lnTo>
                      <a:pt x="228" y="132"/>
                    </a:lnTo>
                    <a:lnTo>
                      <a:pt x="234" y="132"/>
                    </a:lnTo>
                    <a:lnTo>
                      <a:pt x="240" y="138"/>
                    </a:lnTo>
                    <a:lnTo>
                      <a:pt x="246" y="144"/>
                    </a:lnTo>
                    <a:lnTo>
                      <a:pt x="252" y="150"/>
                    </a:lnTo>
                    <a:lnTo>
                      <a:pt x="258" y="150"/>
                    </a:lnTo>
                    <a:lnTo>
                      <a:pt x="264" y="156"/>
                    </a:lnTo>
                    <a:lnTo>
                      <a:pt x="270" y="156"/>
                    </a:lnTo>
                    <a:lnTo>
                      <a:pt x="276" y="150"/>
                    </a:lnTo>
                    <a:lnTo>
                      <a:pt x="282" y="150"/>
                    </a:lnTo>
                    <a:lnTo>
                      <a:pt x="288" y="144"/>
                    </a:lnTo>
                    <a:lnTo>
                      <a:pt x="294" y="144"/>
                    </a:lnTo>
                    <a:lnTo>
                      <a:pt x="300" y="138"/>
                    </a:lnTo>
                    <a:lnTo>
                      <a:pt x="306" y="138"/>
                    </a:lnTo>
                    <a:lnTo>
                      <a:pt x="312" y="138"/>
                    </a:lnTo>
                    <a:lnTo>
                      <a:pt x="318" y="138"/>
                    </a:lnTo>
                    <a:lnTo>
                      <a:pt x="324" y="144"/>
                    </a:lnTo>
                    <a:lnTo>
                      <a:pt x="330" y="144"/>
                    </a:lnTo>
                    <a:lnTo>
                      <a:pt x="336" y="150"/>
                    </a:lnTo>
                    <a:lnTo>
                      <a:pt x="342" y="156"/>
                    </a:lnTo>
                    <a:lnTo>
                      <a:pt x="348" y="162"/>
                    </a:lnTo>
                    <a:lnTo>
                      <a:pt x="354" y="168"/>
                    </a:lnTo>
                    <a:lnTo>
                      <a:pt x="360" y="174"/>
                    </a:lnTo>
                    <a:lnTo>
                      <a:pt x="366" y="180"/>
                    </a:lnTo>
                    <a:lnTo>
                      <a:pt x="372" y="180"/>
                    </a:lnTo>
                    <a:lnTo>
                      <a:pt x="378" y="186"/>
                    </a:lnTo>
                    <a:lnTo>
                      <a:pt x="384" y="192"/>
                    </a:lnTo>
                    <a:lnTo>
                      <a:pt x="390" y="198"/>
                    </a:lnTo>
                    <a:lnTo>
                      <a:pt x="396" y="204"/>
                    </a:lnTo>
                    <a:lnTo>
                      <a:pt x="402" y="210"/>
                    </a:lnTo>
                    <a:lnTo>
                      <a:pt x="408" y="216"/>
                    </a:lnTo>
                    <a:lnTo>
                      <a:pt x="420" y="228"/>
                    </a:lnTo>
                    <a:lnTo>
                      <a:pt x="420" y="234"/>
                    </a:lnTo>
                    <a:lnTo>
                      <a:pt x="426" y="234"/>
                    </a:lnTo>
                    <a:lnTo>
                      <a:pt x="432" y="240"/>
                    </a:lnTo>
                    <a:lnTo>
                      <a:pt x="438" y="246"/>
                    </a:lnTo>
                    <a:lnTo>
                      <a:pt x="444" y="246"/>
                    </a:lnTo>
                    <a:lnTo>
                      <a:pt x="450" y="252"/>
                    </a:lnTo>
                    <a:lnTo>
                      <a:pt x="456" y="252"/>
                    </a:lnTo>
                    <a:lnTo>
                      <a:pt x="462" y="258"/>
                    </a:lnTo>
                    <a:lnTo>
                      <a:pt x="468" y="258"/>
                    </a:lnTo>
                    <a:lnTo>
                      <a:pt x="474" y="264"/>
                    </a:lnTo>
                    <a:lnTo>
                      <a:pt x="480" y="264"/>
                    </a:lnTo>
                    <a:lnTo>
                      <a:pt x="486" y="270"/>
                    </a:lnTo>
                    <a:lnTo>
                      <a:pt x="492" y="270"/>
                    </a:lnTo>
                    <a:lnTo>
                      <a:pt x="498" y="276"/>
                    </a:lnTo>
                    <a:lnTo>
                      <a:pt x="504" y="276"/>
                    </a:lnTo>
                    <a:lnTo>
                      <a:pt x="510" y="282"/>
                    </a:lnTo>
                    <a:lnTo>
                      <a:pt x="516" y="282"/>
                    </a:lnTo>
                    <a:lnTo>
                      <a:pt x="522" y="288"/>
                    </a:lnTo>
                    <a:lnTo>
                      <a:pt x="528" y="294"/>
                    </a:lnTo>
                    <a:lnTo>
                      <a:pt x="534" y="300"/>
                    </a:lnTo>
                    <a:lnTo>
                      <a:pt x="540" y="306"/>
                    </a:lnTo>
                    <a:lnTo>
                      <a:pt x="546" y="312"/>
                    </a:lnTo>
                    <a:lnTo>
                      <a:pt x="552" y="318"/>
                    </a:lnTo>
                    <a:lnTo>
                      <a:pt x="558" y="324"/>
                    </a:lnTo>
                    <a:lnTo>
                      <a:pt x="564" y="330"/>
                    </a:lnTo>
                    <a:lnTo>
                      <a:pt x="570" y="336"/>
                    </a:lnTo>
                    <a:lnTo>
                      <a:pt x="576" y="342"/>
                    </a:lnTo>
                    <a:lnTo>
                      <a:pt x="582" y="342"/>
                    </a:lnTo>
                    <a:lnTo>
                      <a:pt x="588" y="348"/>
                    </a:lnTo>
                    <a:lnTo>
                      <a:pt x="594" y="348"/>
                    </a:lnTo>
                    <a:lnTo>
                      <a:pt x="600" y="354"/>
                    </a:lnTo>
                    <a:lnTo>
                      <a:pt x="606" y="354"/>
                    </a:lnTo>
                    <a:lnTo>
                      <a:pt x="612" y="360"/>
                    </a:lnTo>
                    <a:lnTo>
                      <a:pt x="618" y="360"/>
                    </a:lnTo>
                    <a:lnTo>
                      <a:pt x="624" y="366"/>
                    </a:lnTo>
                    <a:lnTo>
                      <a:pt x="630" y="366"/>
                    </a:lnTo>
                    <a:lnTo>
                      <a:pt x="636" y="366"/>
                    </a:lnTo>
                    <a:lnTo>
                      <a:pt x="642" y="372"/>
                    </a:lnTo>
                    <a:lnTo>
                      <a:pt x="648" y="372"/>
                    </a:lnTo>
                    <a:lnTo>
                      <a:pt x="654" y="378"/>
                    </a:lnTo>
                    <a:lnTo>
                      <a:pt x="660" y="378"/>
                    </a:lnTo>
                    <a:lnTo>
                      <a:pt x="666" y="384"/>
                    </a:lnTo>
                    <a:lnTo>
                      <a:pt x="672" y="390"/>
                    </a:lnTo>
                    <a:lnTo>
                      <a:pt x="678" y="396"/>
                    </a:lnTo>
                    <a:lnTo>
                      <a:pt x="684" y="402"/>
                    </a:lnTo>
                    <a:lnTo>
                      <a:pt x="690" y="408"/>
                    </a:lnTo>
                    <a:lnTo>
                      <a:pt x="696" y="414"/>
                    </a:lnTo>
                    <a:lnTo>
                      <a:pt x="702" y="42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367" name="Freeform 751"/>
              <p:cNvSpPr>
                <a:spLocks/>
              </p:cNvSpPr>
              <p:nvPr/>
            </p:nvSpPr>
            <p:spPr bwMode="auto">
              <a:xfrm>
                <a:off x="2752725" y="3962400"/>
                <a:ext cx="1209675" cy="809625"/>
              </a:xfrm>
              <a:custGeom>
                <a:avLst/>
                <a:gdLst/>
                <a:ahLst/>
                <a:cxnLst>
                  <a:cxn ang="0">
                    <a:pos x="12" y="12"/>
                  </a:cxn>
                  <a:cxn ang="0">
                    <a:pos x="30" y="36"/>
                  </a:cxn>
                  <a:cxn ang="0">
                    <a:pos x="48" y="54"/>
                  </a:cxn>
                  <a:cxn ang="0">
                    <a:pos x="66" y="72"/>
                  </a:cxn>
                  <a:cxn ang="0">
                    <a:pos x="84" y="84"/>
                  </a:cxn>
                  <a:cxn ang="0">
                    <a:pos x="102" y="96"/>
                  </a:cxn>
                  <a:cxn ang="0">
                    <a:pos x="120" y="102"/>
                  </a:cxn>
                  <a:cxn ang="0">
                    <a:pos x="138" y="114"/>
                  </a:cxn>
                  <a:cxn ang="0">
                    <a:pos x="156" y="126"/>
                  </a:cxn>
                  <a:cxn ang="0">
                    <a:pos x="174" y="138"/>
                  </a:cxn>
                  <a:cxn ang="0">
                    <a:pos x="192" y="156"/>
                  </a:cxn>
                  <a:cxn ang="0">
                    <a:pos x="210" y="168"/>
                  </a:cxn>
                  <a:cxn ang="0">
                    <a:pos x="228" y="180"/>
                  </a:cxn>
                  <a:cxn ang="0">
                    <a:pos x="246" y="192"/>
                  </a:cxn>
                  <a:cxn ang="0">
                    <a:pos x="264" y="198"/>
                  </a:cxn>
                  <a:cxn ang="0">
                    <a:pos x="282" y="210"/>
                  </a:cxn>
                  <a:cxn ang="0">
                    <a:pos x="300" y="222"/>
                  </a:cxn>
                  <a:cxn ang="0">
                    <a:pos x="318" y="234"/>
                  </a:cxn>
                  <a:cxn ang="0">
                    <a:pos x="336" y="252"/>
                  </a:cxn>
                  <a:cxn ang="0">
                    <a:pos x="354" y="270"/>
                  </a:cxn>
                  <a:cxn ang="0">
                    <a:pos x="372" y="288"/>
                  </a:cxn>
                  <a:cxn ang="0">
                    <a:pos x="390" y="306"/>
                  </a:cxn>
                  <a:cxn ang="0">
                    <a:pos x="408" y="318"/>
                  </a:cxn>
                  <a:cxn ang="0">
                    <a:pos x="426" y="324"/>
                  </a:cxn>
                  <a:cxn ang="0">
                    <a:pos x="444" y="330"/>
                  </a:cxn>
                  <a:cxn ang="0">
                    <a:pos x="462" y="336"/>
                  </a:cxn>
                  <a:cxn ang="0">
                    <a:pos x="480" y="348"/>
                  </a:cxn>
                  <a:cxn ang="0">
                    <a:pos x="498" y="360"/>
                  </a:cxn>
                  <a:cxn ang="0">
                    <a:pos x="516" y="372"/>
                  </a:cxn>
                  <a:cxn ang="0">
                    <a:pos x="534" y="378"/>
                  </a:cxn>
                  <a:cxn ang="0">
                    <a:pos x="552" y="390"/>
                  </a:cxn>
                  <a:cxn ang="0">
                    <a:pos x="570" y="402"/>
                  </a:cxn>
                  <a:cxn ang="0">
                    <a:pos x="588" y="414"/>
                  </a:cxn>
                  <a:cxn ang="0">
                    <a:pos x="606" y="420"/>
                  </a:cxn>
                  <a:cxn ang="0">
                    <a:pos x="624" y="432"/>
                  </a:cxn>
                  <a:cxn ang="0">
                    <a:pos x="642" y="438"/>
                  </a:cxn>
                  <a:cxn ang="0">
                    <a:pos x="660" y="450"/>
                  </a:cxn>
                  <a:cxn ang="0">
                    <a:pos x="678" y="468"/>
                  </a:cxn>
                  <a:cxn ang="0">
                    <a:pos x="696" y="480"/>
                  </a:cxn>
                  <a:cxn ang="0">
                    <a:pos x="714" y="492"/>
                  </a:cxn>
                  <a:cxn ang="0">
                    <a:pos x="732" y="498"/>
                  </a:cxn>
                  <a:cxn ang="0">
                    <a:pos x="750" y="504"/>
                  </a:cxn>
                </a:cxnLst>
                <a:rect l="0" t="0" r="r" b="b"/>
                <a:pathLst>
                  <a:path w="762" h="510">
                    <a:moveTo>
                      <a:pt x="0" y="0"/>
                    </a:moveTo>
                    <a:lnTo>
                      <a:pt x="6" y="6"/>
                    </a:lnTo>
                    <a:lnTo>
                      <a:pt x="12" y="12"/>
                    </a:lnTo>
                    <a:lnTo>
                      <a:pt x="24" y="24"/>
                    </a:lnTo>
                    <a:lnTo>
                      <a:pt x="24" y="30"/>
                    </a:lnTo>
                    <a:lnTo>
                      <a:pt x="30" y="36"/>
                    </a:lnTo>
                    <a:lnTo>
                      <a:pt x="36" y="42"/>
                    </a:lnTo>
                    <a:lnTo>
                      <a:pt x="42" y="48"/>
                    </a:lnTo>
                    <a:lnTo>
                      <a:pt x="48" y="54"/>
                    </a:lnTo>
                    <a:lnTo>
                      <a:pt x="54" y="60"/>
                    </a:lnTo>
                    <a:lnTo>
                      <a:pt x="60" y="66"/>
                    </a:lnTo>
                    <a:lnTo>
                      <a:pt x="66" y="72"/>
                    </a:lnTo>
                    <a:lnTo>
                      <a:pt x="72" y="78"/>
                    </a:lnTo>
                    <a:lnTo>
                      <a:pt x="78" y="78"/>
                    </a:lnTo>
                    <a:lnTo>
                      <a:pt x="84" y="84"/>
                    </a:lnTo>
                    <a:lnTo>
                      <a:pt x="90" y="90"/>
                    </a:lnTo>
                    <a:lnTo>
                      <a:pt x="96" y="90"/>
                    </a:lnTo>
                    <a:lnTo>
                      <a:pt x="102" y="96"/>
                    </a:lnTo>
                    <a:lnTo>
                      <a:pt x="108" y="96"/>
                    </a:lnTo>
                    <a:lnTo>
                      <a:pt x="114" y="102"/>
                    </a:lnTo>
                    <a:lnTo>
                      <a:pt x="120" y="102"/>
                    </a:lnTo>
                    <a:lnTo>
                      <a:pt x="126" y="108"/>
                    </a:lnTo>
                    <a:lnTo>
                      <a:pt x="132" y="108"/>
                    </a:lnTo>
                    <a:lnTo>
                      <a:pt x="138" y="114"/>
                    </a:lnTo>
                    <a:lnTo>
                      <a:pt x="144" y="114"/>
                    </a:lnTo>
                    <a:lnTo>
                      <a:pt x="150" y="120"/>
                    </a:lnTo>
                    <a:lnTo>
                      <a:pt x="156" y="126"/>
                    </a:lnTo>
                    <a:lnTo>
                      <a:pt x="162" y="132"/>
                    </a:lnTo>
                    <a:lnTo>
                      <a:pt x="168" y="138"/>
                    </a:lnTo>
                    <a:lnTo>
                      <a:pt x="174" y="138"/>
                    </a:lnTo>
                    <a:lnTo>
                      <a:pt x="180" y="144"/>
                    </a:lnTo>
                    <a:lnTo>
                      <a:pt x="186" y="150"/>
                    </a:lnTo>
                    <a:lnTo>
                      <a:pt x="192" y="156"/>
                    </a:lnTo>
                    <a:lnTo>
                      <a:pt x="198" y="162"/>
                    </a:lnTo>
                    <a:lnTo>
                      <a:pt x="204" y="168"/>
                    </a:lnTo>
                    <a:lnTo>
                      <a:pt x="210" y="168"/>
                    </a:lnTo>
                    <a:lnTo>
                      <a:pt x="216" y="174"/>
                    </a:lnTo>
                    <a:lnTo>
                      <a:pt x="222" y="180"/>
                    </a:lnTo>
                    <a:lnTo>
                      <a:pt x="228" y="180"/>
                    </a:lnTo>
                    <a:lnTo>
                      <a:pt x="234" y="186"/>
                    </a:lnTo>
                    <a:lnTo>
                      <a:pt x="240" y="186"/>
                    </a:lnTo>
                    <a:lnTo>
                      <a:pt x="246" y="192"/>
                    </a:lnTo>
                    <a:lnTo>
                      <a:pt x="252" y="192"/>
                    </a:lnTo>
                    <a:lnTo>
                      <a:pt x="258" y="198"/>
                    </a:lnTo>
                    <a:lnTo>
                      <a:pt x="264" y="198"/>
                    </a:lnTo>
                    <a:lnTo>
                      <a:pt x="270" y="204"/>
                    </a:lnTo>
                    <a:lnTo>
                      <a:pt x="276" y="210"/>
                    </a:lnTo>
                    <a:lnTo>
                      <a:pt x="282" y="210"/>
                    </a:lnTo>
                    <a:lnTo>
                      <a:pt x="288" y="216"/>
                    </a:lnTo>
                    <a:lnTo>
                      <a:pt x="294" y="216"/>
                    </a:lnTo>
                    <a:lnTo>
                      <a:pt x="300" y="222"/>
                    </a:lnTo>
                    <a:lnTo>
                      <a:pt x="306" y="228"/>
                    </a:lnTo>
                    <a:lnTo>
                      <a:pt x="312" y="234"/>
                    </a:lnTo>
                    <a:lnTo>
                      <a:pt x="318" y="234"/>
                    </a:lnTo>
                    <a:lnTo>
                      <a:pt x="324" y="240"/>
                    </a:lnTo>
                    <a:lnTo>
                      <a:pt x="330" y="246"/>
                    </a:lnTo>
                    <a:lnTo>
                      <a:pt x="336" y="252"/>
                    </a:lnTo>
                    <a:lnTo>
                      <a:pt x="342" y="258"/>
                    </a:lnTo>
                    <a:lnTo>
                      <a:pt x="348" y="264"/>
                    </a:lnTo>
                    <a:lnTo>
                      <a:pt x="354" y="270"/>
                    </a:lnTo>
                    <a:lnTo>
                      <a:pt x="360" y="276"/>
                    </a:lnTo>
                    <a:lnTo>
                      <a:pt x="366" y="282"/>
                    </a:lnTo>
                    <a:lnTo>
                      <a:pt x="372" y="288"/>
                    </a:lnTo>
                    <a:lnTo>
                      <a:pt x="378" y="294"/>
                    </a:lnTo>
                    <a:lnTo>
                      <a:pt x="384" y="300"/>
                    </a:lnTo>
                    <a:lnTo>
                      <a:pt x="390" y="306"/>
                    </a:lnTo>
                    <a:lnTo>
                      <a:pt x="396" y="306"/>
                    </a:lnTo>
                    <a:lnTo>
                      <a:pt x="402" y="312"/>
                    </a:lnTo>
                    <a:lnTo>
                      <a:pt x="408" y="318"/>
                    </a:lnTo>
                    <a:lnTo>
                      <a:pt x="414" y="318"/>
                    </a:lnTo>
                    <a:lnTo>
                      <a:pt x="420" y="324"/>
                    </a:lnTo>
                    <a:lnTo>
                      <a:pt x="426" y="324"/>
                    </a:lnTo>
                    <a:lnTo>
                      <a:pt x="432" y="324"/>
                    </a:lnTo>
                    <a:lnTo>
                      <a:pt x="438" y="330"/>
                    </a:lnTo>
                    <a:lnTo>
                      <a:pt x="444" y="330"/>
                    </a:lnTo>
                    <a:lnTo>
                      <a:pt x="450" y="336"/>
                    </a:lnTo>
                    <a:lnTo>
                      <a:pt x="456" y="336"/>
                    </a:lnTo>
                    <a:lnTo>
                      <a:pt x="462" y="336"/>
                    </a:lnTo>
                    <a:lnTo>
                      <a:pt x="468" y="342"/>
                    </a:lnTo>
                    <a:lnTo>
                      <a:pt x="474" y="342"/>
                    </a:lnTo>
                    <a:lnTo>
                      <a:pt x="480" y="348"/>
                    </a:lnTo>
                    <a:lnTo>
                      <a:pt x="486" y="348"/>
                    </a:lnTo>
                    <a:lnTo>
                      <a:pt x="492" y="354"/>
                    </a:lnTo>
                    <a:lnTo>
                      <a:pt x="498" y="360"/>
                    </a:lnTo>
                    <a:lnTo>
                      <a:pt x="504" y="360"/>
                    </a:lnTo>
                    <a:lnTo>
                      <a:pt x="510" y="366"/>
                    </a:lnTo>
                    <a:lnTo>
                      <a:pt x="516" y="372"/>
                    </a:lnTo>
                    <a:lnTo>
                      <a:pt x="522" y="372"/>
                    </a:lnTo>
                    <a:lnTo>
                      <a:pt x="528" y="378"/>
                    </a:lnTo>
                    <a:lnTo>
                      <a:pt x="534" y="378"/>
                    </a:lnTo>
                    <a:lnTo>
                      <a:pt x="540" y="384"/>
                    </a:lnTo>
                    <a:lnTo>
                      <a:pt x="546" y="390"/>
                    </a:lnTo>
                    <a:lnTo>
                      <a:pt x="552" y="390"/>
                    </a:lnTo>
                    <a:lnTo>
                      <a:pt x="558" y="396"/>
                    </a:lnTo>
                    <a:lnTo>
                      <a:pt x="564" y="402"/>
                    </a:lnTo>
                    <a:lnTo>
                      <a:pt x="570" y="402"/>
                    </a:lnTo>
                    <a:lnTo>
                      <a:pt x="576" y="408"/>
                    </a:lnTo>
                    <a:lnTo>
                      <a:pt x="582" y="408"/>
                    </a:lnTo>
                    <a:lnTo>
                      <a:pt x="588" y="414"/>
                    </a:lnTo>
                    <a:lnTo>
                      <a:pt x="594" y="414"/>
                    </a:lnTo>
                    <a:lnTo>
                      <a:pt x="600" y="420"/>
                    </a:lnTo>
                    <a:lnTo>
                      <a:pt x="606" y="420"/>
                    </a:lnTo>
                    <a:lnTo>
                      <a:pt x="612" y="426"/>
                    </a:lnTo>
                    <a:lnTo>
                      <a:pt x="618" y="426"/>
                    </a:lnTo>
                    <a:lnTo>
                      <a:pt x="624" y="432"/>
                    </a:lnTo>
                    <a:lnTo>
                      <a:pt x="630" y="432"/>
                    </a:lnTo>
                    <a:lnTo>
                      <a:pt x="636" y="438"/>
                    </a:lnTo>
                    <a:lnTo>
                      <a:pt x="642" y="438"/>
                    </a:lnTo>
                    <a:lnTo>
                      <a:pt x="648" y="444"/>
                    </a:lnTo>
                    <a:lnTo>
                      <a:pt x="654" y="450"/>
                    </a:lnTo>
                    <a:lnTo>
                      <a:pt x="660" y="450"/>
                    </a:lnTo>
                    <a:lnTo>
                      <a:pt x="666" y="456"/>
                    </a:lnTo>
                    <a:lnTo>
                      <a:pt x="672" y="462"/>
                    </a:lnTo>
                    <a:lnTo>
                      <a:pt x="678" y="468"/>
                    </a:lnTo>
                    <a:lnTo>
                      <a:pt x="684" y="468"/>
                    </a:lnTo>
                    <a:lnTo>
                      <a:pt x="690" y="474"/>
                    </a:lnTo>
                    <a:lnTo>
                      <a:pt x="696" y="480"/>
                    </a:lnTo>
                    <a:lnTo>
                      <a:pt x="702" y="480"/>
                    </a:lnTo>
                    <a:lnTo>
                      <a:pt x="708" y="486"/>
                    </a:lnTo>
                    <a:lnTo>
                      <a:pt x="714" y="492"/>
                    </a:lnTo>
                    <a:lnTo>
                      <a:pt x="720" y="492"/>
                    </a:lnTo>
                    <a:lnTo>
                      <a:pt x="726" y="498"/>
                    </a:lnTo>
                    <a:lnTo>
                      <a:pt x="732" y="498"/>
                    </a:lnTo>
                    <a:lnTo>
                      <a:pt x="738" y="504"/>
                    </a:lnTo>
                    <a:lnTo>
                      <a:pt x="744" y="504"/>
                    </a:lnTo>
                    <a:lnTo>
                      <a:pt x="750" y="504"/>
                    </a:lnTo>
                    <a:lnTo>
                      <a:pt x="756" y="510"/>
                    </a:lnTo>
                    <a:lnTo>
                      <a:pt x="762" y="51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368" name="Freeform 752"/>
              <p:cNvSpPr>
                <a:spLocks/>
              </p:cNvSpPr>
              <p:nvPr/>
            </p:nvSpPr>
            <p:spPr bwMode="auto">
              <a:xfrm>
                <a:off x="3962400" y="4772025"/>
                <a:ext cx="1209675" cy="114300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0" y="6"/>
                  </a:cxn>
                  <a:cxn ang="0">
                    <a:pos x="48" y="12"/>
                  </a:cxn>
                  <a:cxn ang="0">
                    <a:pos x="66" y="18"/>
                  </a:cxn>
                  <a:cxn ang="0">
                    <a:pos x="84" y="24"/>
                  </a:cxn>
                  <a:cxn ang="0">
                    <a:pos x="102" y="30"/>
                  </a:cxn>
                  <a:cxn ang="0">
                    <a:pos x="120" y="36"/>
                  </a:cxn>
                  <a:cxn ang="0">
                    <a:pos x="138" y="42"/>
                  </a:cxn>
                  <a:cxn ang="0">
                    <a:pos x="156" y="48"/>
                  </a:cxn>
                  <a:cxn ang="0">
                    <a:pos x="174" y="54"/>
                  </a:cxn>
                  <a:cxn ang="0">
                    <a:pos x="192" y="60"/>
                  </a:cxn>
                  <a:cxn ang="0">
                    <a:pos x="210" y="60"/>
                  </a:cxn>
                  <a:cxn ang="0">
                    <a:pos x="228" y="66"/>
                  </a:cxn>
                  <a:cxn ang="0">
                    <a:pos x="246" y="66"/>
                  </a:cxn>
                  <a:cxn ang="0">
                    <a:pos x="264" y="72"/>
                  </a:cxn>
                  <a:cxn ang="0">
                    <a:pos x="282" y="72"/>
                  </a:cxn>
                  <a:cxn ang="0">
                    <a:pos x="300" y="72"/>
                  </a:cxn>
                  <a:cxn ang="0">
                    <a:pos x="318" y="72"/>
                  </a:cxn>
                  <a:cxn ang="0">
                    <a:pos x="336" y="72"/>
                  </a:cxn>
                  <a:cxn ang="0">
                    <a:pos x="354" y="72"/>
                  </a:cxn>
                  <a:cxn ang="0">
                    <a:pos x="372" y="66"/>
                  </a:cxn>
                  <a:cxn ang="0">
                    <a:pos x="390" y="66"/>
                  </a:cxn>
                  <a:cxn ang="0">
                    <a:pos x="408" y="72"/>
                  </a:cxn>
                  <a:cxn ang="0">
                    <a:pos x="426" y="72"/>
                  </a:cxn>
                  <a:cxn ang="0">
                    <a:pos x="444" y="66"/>
                  </a:cxn>
                  <a:cxn ang="0">
                    <a:pos x="462" y="66"/>
                  </a:cxn>
                  <a:cxn ang="0">
                    <a:pos x="480" y="66"/>
                  </a:cxn>
                  <a:cxn ang="0">
                    <a:pos x="498" y="66"/>
                  </a:cxn>
                  <a:cxn ang="0">
                    <a:pos x="516" y="66"/>
                  </a:cxn>
                  <a:cxn ang="0">
                    <a:pos x="534" y="66"/>
                  </a:cxn>
                  <a:cxn ang="0">
                    <a:pos x="552" y="66"/>
                  </a:cxn>
                  <a:cxn ang="0">
                    <a:pos x="570" y="66"/>
                  </a:cxn>
                  <a:cxn ang="0">
                    <a:pos x="588" y="66"/>
                  </a:cxn>
                  <a:cxn ang="0">
                    <a:pos x="606" y="66"/>
                  </a:cxn>
                  <a:cxn ang="0">
                    <a:pos x="624" y="66"/>
                  </a:cxn>
                  <a:cxn ang="0">
                    <a:pos x="642" y="66"/>
                  </a:cxn>
                  <a:cxn ang="0">
                    <a:pos x="660" y="66"/>
                  </a:cxn>
                  <a:cxn ang="0">
                    <a:pos x="678" y="66"/>
                  </a:cxn>
                  <a:cxn ang="0">
                    <a:pos x="696" y="66"/>
                  </a:cxn>
                  <a:cxn ang="0">
                    <a:pos x="714" y="66"/>
                  </a:cxn>
                  <a:cxn ang="0">
                    <a:pos x="732" y="66"/>
                  </a:cxn>
                  <a:cxn ang="0">
                    <a:pos x="750" y="66"/>
                  </a:cxn>
                </a:cxnLst>
                <a:rect l="0" t="0" r="r" b="b"/>
                <a:pathLst>
                  <a:path w="762" h="72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6"/>
                    </a:lnTo>
                    <a:lnTo>
                      <a:pt x="24" y="6"/>
                    </a:lnTo>
                    <a:lnTo>
                      <a:pt x="30" y="6"/>
                    </a:lnTo>
                    <a:lnTo>
                      <a:pt x="36" y="6"/>
                    </a:lnTo>
                    <a:lnTo>
                      <a:pt x="42" y="6"/>
                    </a:lnTo>
                    <a:lnTo>
                      <a:pt x="48" y="12"/>
                    </a:lnTo>
                    <a:lnTo>
                      <a:pt x="54" y="12"/>
                    </a:lnTo>
                    <a:lnTo>
                      <a:pt x="60" y="12"/>
                    </a:lnTo>
                    <a:lnTo>
                      <a:pt x="66" y="18"/>
                    </a:lnTo>
                    <a:lnTo>
                      <a:pt x="72" y="18"/>
                    </a:lnTo>
                    <a:lnTo>
                      <a:pt x="78" y="24"/>
                    </a:lnTo>
                    <a:lnTo>
                      <a:pt x="84" y="24"/>
                    </a:lnTo>
                    <a:lnTo>
                      <a:pt x="90" y="24"/>
                    </a:lnTo>
                    <a:lnTo>
                      <a:pt x="96" y="30"/>
                    </a:lnTo>
                    <a:lnTo>
                      <a:pt x="102" y="30"/>
                    </a:lnTo>
                    <a:lnTo>
                      <a:pt x="108" y="30"/>
                    </a:lnTo>
                    <a:lnTo>
                      <a:pt x="114" y="36"/>
                    </a:lnTo>
                    <a:lnTo>
                      <a:pt x="120" y="36"/>
                    </a:lnTo>
                    <a:lnTo>
                      <a:pt x="126" y="42"/>
                    </a:lnTo>
                    <a:lnTo>
                      <a:pt x="132" y="42"/>
                    </a:lnTo>
                    <a:lnTo>
                      <a:pt x="138" y="42"/>
                    </a:lnTo>
                    <a:lnTo>
                      <a:pt x="144" y="48"/>
                    </a:lnTo>
                    <a:lnTo>
                      <a:pt x="150" y="48"/>
                    </a:lnTo>
                    <a:lnTo>
                      <a:pt x="156" y="48"/>
                    </a:lnTo>
                    <a:lnTo>
                      <a:pt x="162" y="54"/>
                    </a:lnTo>
                    <a:lnTo>
                      <a:pt x="168" y="54"/>
                    </a:lnTo>
                    <a:lnTo>
                      <a:pt x="174" y="54"/>
                    </a:lnTo>
                    <a:lnTo>
                      <a:pt x="180" y="54"/>
                    </a:lnTo>
                    <a:lnTo>
                      <a:pt x="186" y="54"/>
                    </a:lnTo>
                    <a:lnTo>
                      <a:pt x="192" y="60"/>
                    </a:lnTo>
                    <a:lnTo>
                      <a:pt x="198" y="60"/>
                    </a:lnTo>
                    <a:lnTo>
                      <a:pt x="204" y="60"/>
                    </a:lnTo>
                    <a:lnTo>
                      <a:pt x="210" y="60"/>
                    </a:lnTo>
                    <a:lnTo>
                      <a:pt x="216" y="60"/>
                    </a:lnTo>
                    <a:lnTo>
                      <a:pt x="222" y="60"/>
                    </a:lnTo>
                    <a:lnTo>
                      <a:pt x="228" y="66"/>
                    </a:lnTo>
                    <a:lnTo>
                      <a:pt x="234" y="66"/>
                    </a:lnTo>
                    <a:lnTo>
                      <a:pt x="240" y="66"/>
                    </a:lnTo>
                    <a:lnTo>
                      <a:pt x="246" y="66"/>
                    </a:lnTo>
                    <a:lnTo>
                      <a:pt x="252" y="72"/>
                    </a:lnTo>
                    <a:lnTo>
                      <a:pt x="258" y="72"/>
                    </a:lnTo>
                    <a:lnTo>
                      <a:pt x="264" y="72"/>
                    </a:lnTo>
                    <a:lnTo>
                      <a:pt x="270" y="72"/>
                    </a:lnTo>
                    <a:lnTo>
                      <a:pt x="276" y="72"/>
                    </a:lnTo>
                    <a:lnTo>
                      <a:pt x="282" y="72"/>
                    </a:lnTo>
                    <a:lnTo>
                      <a:pt x="288" y="72"/>
                    </a:lnTo>
                    <a:lnTo>
                      <a:pt x="294" y="72"/>
                    </a:lnTo>
                    <a:lnTo>
                      <a:pt x="300" y="72"/>
                    </a:lnTo>
                    <a:lnTo>
                      <a:pt x="306" y="72"/>
                    </a:lnTo>
                    <a:lnTo>
                      <a:pt x="312" y="72"/>
                    </a:lnTo>
                    <a:lnTo>
                      <a:pt x="318" y="72"/>
                    </a:lnTo>
                    <a:lnTo>
                      <a:pt x="324" y="72"/>
                    </a:lnTo>
                    <a:lnTo>
                      <a:pt x="330" y="72"/>
                    </a:lnTo>
                    <a:lnTo>
                      <a:pt x="336" y="72"/>
                    </a:lnTo>
                    <a:lnTo>
                      <a:pt x="342" y="72"/>
                    </a:lnTo>
                    <a:lnTo>
                      <a:pt x="348" y="72"/>
                    </a:lnTo>
                    <a:lnTo>
                      <a:pt x="354" y="72"/>
                    </a:lnTo>
                    <a:lnTo>
                      <a:pt x="360" y="66"/>
                    </a:lnTo>
                    <a:lnTo>
                      <a:pt x="366" y="66"/>
                    </a:lnTo>
                    <a:lnTo>
                      <a:pt x="372" y="66"/>
                    </a:lnTo>
                    <a:lnTo>
                      <a:pt x="378" y="66"/>
                    </a:lnTo>
                    <a:lnTo>
                      <a:pt x="384" y="66"/>
                    </a:lnTo>
                    <a:lnTo>
                      <a:pt x="390" y="66"/>
                    </a:lnTo>
                    <a:lnTo>
                      <a:pt x="396" y="72"/>
                    </a:lnTo>
                    <a:lnTo>
                      <a:pt x="402" y="72"/>
                    </a:lnTo>
                    <a:lnTo>
                      <a:pt x="408" y="72"/>
                    </a:lnTo>
                    <a:lnTo>
                      <a:pt x="414" y="72"/>
                    </a:lnTo>
                    <a:lnTo>
                      <a:pt x="420" y="72"/>
                    </a:lnTo>
                    <a:lnTo>
                      <a:pt x="426" y="72"/>
                    </a:lnTo>
                    <a:lnTo>
                      <a:pt x="432" y="66"/>
                    </a:lnTo>
                    <a:lnTo>
                      <a:pt x="438" y="66"/>
                    </a:lnTo>
                    <a:lnTo>
                      <a:pt x="444" y="66"/>
                    </a:lnTo>
                    <a:lnTo>
                      <a:pt x="450" y="66"/>
                    </a:lnTo>
                    <a:lnTo>
                      <a:pt x="456" y="66"/>
                    </a:lnTo>
                    <a:lnTo>
                      <a:pt x="462" y="66"/>
                    </a:lnTo>
                    <a:lnTo>
                      <a:pt x="468" y="66"/>
                    </a:lnTo>
                    <a:lnTo>
                      <a:pt x="474" y="66"/>
                    </a:lnTo>
                    <a:lnTo>
                      <a:pt x="480" y="66"/>
                    </a:lnTo>
                    <a:lnTo>
                      <a:pt x="486" y="66"/>
                    </a:lnTo>
                    <a:lnTo>
                      <a:pt x="492" y="66"/>
                    </a:lnTo>
                    <a:lnTo>
                      <a:pt x="498" y="66"/>
                    </a:lnTo>
                    <a:lnTo>
                      <a:pt x="504" y="66"/>
                    </a:lnTo>
                    <a:lnTo>
                      <a:pt x="510" y="66"/>
                    </a:lnTo>
                    <a:lnTo>
                      <a:pt x="516" y="66"/>
                    </a:lnTo>
                    <a:lnTo>
                      <a:pt x="522" y="66"/>
                    </a:lnTo>
                    <a:lnTo>
                      <a:pt x="528" y="66"/>
                    </a:lnTo>
                    <a:lnTo>
                      <a:pt x="534" y="66"/>
                    </a:lnTo>
                    <a:lnTo>
                      <a:pt x="540" y="66"/>
                    </a:lnTo>
                    <a:lnTo>
                      <a:pt x="546" y="66"/>
                    </a:lnTo>
                    <a:lnTo>
                      <a:pt x="552" y="66"/>
                    </a:lnTo>
                    <a:lnTo>
                      <a:pt x="558" y="66"/>
                    </a:lnTo>
                    <a:lnTo>
                      <a:pt x="564" y="66"/>
                    </a:lnTo>
                    <a:lnTo>
                      <a:pt x="570" y="66"/>
                    </a:lnTo>
                    <a:lnTo>
                      <a:pt x="576" y="66"/>
                    </a:lnTo>
                    <a:lnTo>
                      <a:pt x="582" y="66"/>
                    </a:lnTo>
                    <a:lnTo>
                      <a:pt x="588" y="66"/>
                    </a:lnTo>
                    <a:lnTo>
                      <a:pt x="594" y="66"/>
                    </a:lnTo>
                    <a:lnTo>
                      <a:pt x="600" y="66"/>
                    </a:lnTo>
                    <a:lnTo>
                      <a:pt x="606" y="66"/>
                    </a:lnTo>
                    <a:lnTo>
                      <a:pt x="612" y="66"/>
                    </a:lnTo>
                    <a:lnTo>
                      <a:pt x="618" y="66"/>
                    </a:lnTo>
                    <a:lnTo>
                      <a:pt x="624" y="66"/>
                    </a:lnTo>
                    <a:lnTo>
                      <a:pt x="630" y="66"/>
                    </a:lnTo>
                    <a:lnTo>
                      <a:pt x="636" y="66"/>
                    </a:lnTo>
                    <a:lnTo>
                      <a:pt x="642" y="66"/>
                    </a:lnTo>
                    <a:lnTo>
                      <a:pt x="648" y="66"/>
                    </a:lnTo>
                    <a:lnTo>
                      <a:pt x="654" y="66"/>
                    </a:lnTo>
                    <a:lnTo>
                      <a:pt x="660" y="66"/>
                    </a:lnTo>
                    <a:lnTo>
                      <a:pt x="666" y="66"/>
                    </a:lnTo>
                    <a:lnTo>
                      <a:pt x="672" y="66"/>
                    </a:lnTo>
                    <a:lnTo>
                      <a:pt x="678" y="66"/>
                    </a:lnTo>
                    <a:lnTo>
                      <a:pt x="684" y="66"/>
                    </a:lnTo>
                    <a:lnTo>
                      <a:pt x="690" y="66"/>
                    </a:lnTo>
                    <a:lnTo>
                      <a:pt x="696" y="66"/>
                    </a:lnTo>
                    <a:lnTo>
                      <a:pt x="702" y="66"/>
                    </a:lnTo>
                    <a:lnTo>
                      <a:pt x="708" y="66"/>
                    </a:lnTo>
                    <a:lnTo>
                      <a:pt x="714" y="66"/>
                    </a:lnTo>
                    <a:lnTo>
                      <a:pt x="720" y="66"/>
                    </a:lnTo>
                    <a:lnTo>
                      <a:pt x="726" y="66"/>
                    </a:lnTo>
                    <a:lnTo>
                      <a:pt x="732" y="66"/>
                    </a:lnTo>
                    <a:lnTo>
                      <a:pt x="738" y="66"/>
                    </a:lnTo>
                    <a:lnTo>
                      <a:pt x="744" y="66"/>
                    </a:lnTo>
                    <a:lnTo>
                      <a:pt x="750" y="66"/>
                    </a:lnTo>
                    <a:lnTo>
                      <a:pt x="756" y="66"/>
                    </a:lnTo>
                    <a:lnTo>
                      <a:pt x="762" y="66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369" name="Freeform 753"/>
              <p:cNvSpPr>
                <a:spLocks/>
              </p:cNvSpPr>
              <p:nvPr/>
            </p:nvSpPr>
            <p:spPr bwMode="auto">
              <a:xfrm>
                <a:off x="5172075" y="4867275"/>
                <a:ext cx="752475" cy="9525"/>
              </a:xfrm>
              <a:custGeom>
                <a:avLst/>
                <a:gdLst/>
                <a:ahLst/>
                <a:cxnLst>
                  <a:cxn ang="0">
                    <a:pos x="6" y="6"/>
                  </a:cxn>
                  <a:cxn ang="0">
                    <a:pos x="18" y="0"/>
                  </a:cxn>
                  <a:cxn ang="0">
                    <a:pos x="30" y="0"/>
                  </a:cxn>
                  <a:cxn ang="0">
                    <a:pos x="42" y="0"/>
                  </a:cxn>
                  <a:cxn ang="0">
                    <a:pos x="54" y="0"/>
                  </a:cxn>
                  <a:cxn ang="0">
                    <a:pos x="66" y="0"/>
                  </a:cxn>
                  <a:cxn ang="0">
                    <a:pos x="78" y="0"/>
                  </a:cxn>
                  <a:cxn ang="0">
                    <a:pos x="90" y="0"/>
                  </a:cxn>
                  <a:cxn ang="0">
                    <a:pos x="102" y="0"/>
                  </a:cxn>
                  <a:cxn ang="0">
                    <a:pos x="114" y="0"/>
                  </a:cxn>
                  <a:cxn ang="0">
                    <a:pos x="126" y="0"/>
                  </a:cxn>
                  <a:cxn ang="0">
                    <a:pos x="138" y="0"/>
                  </a:cxn>
                  <a:cxn ang="0">
                    <a:pos x="150" y="0"/>
                  </a:cxn>
                  <a:cxn ang="0">
                    <a:pos x="162" y="0"/>
                  </a:cxn>
                  <a:cxn ang="0">
                    <a:pos x="174" y="0"/>
                  </a:cxn>
                  <a:cxn ang="0">
                    <a:pos x="186" y="0"/>
                  </a:cxn>
                  <a:cxn ang="0">
                    <a:pos x="198" y="0"/>
                  </a:cxn>
                  <a:cxn ang="0">
                    <a:pos x="210" y="0"/>
                  </a:cxn>
                  <a:cxn ang="0">
                    <a:pos x="222" y="0"/>
                  </a:cxn>
                  <a:cxn ang="0">
                    <a:pos x="234" y="0"/>
                  </a:cxn>
                  <a:cxn ang="0">
                    <a:pos x="246" y="0"/>
                  </a:cxn>
                  <a:cxn ang="0">
                    <a:pos x="258" y="0"/>
                  </a:cxn>
                  <a:cxn ang="0">
                    <a:pos x="270" y="0"/>
                  </a:cxn>
                  <a:cxn ang="0">
                    <a:pos x="282" y="0"/>
                  </a:cxn>
                  <a:cxn ang="0">
                    <a:pos x="294" y="0"/>
                  </a:cxn>
                  <a:cxn ang="0">
                    <a:pos x="306" y="0"/>
                  </a:cxn>
                  <a:cxn ang="0">
                    <a:pos x="318" y="0"/>
                  </a:cxn>
                  <a:cxn ang="0">
                    <a:pos x="330" y="0"/>
                  </a:cxn>
                  <a:cxn ang="0">
                    <a:pos x="342" y="0"/>
                  </a:cxn>
                  <a:cxn ang="0">
                    <a:pos x="354" y="0"/>
                  </a:cxn>
                  <a:cxn ang="0">
                    <a:pos x="366" y="0"/>
                  </a:cxn>
                  <a:cxn ang="0">
                    <a:pos x="378" y="0"/>
                  </a:cxn>
                  <a:cxn ang="0">
                    <a:pos x="390" y="0"/>
                  </a:cxn>
                  <a:cxn ang="0">
                    <a:pos x="402" y="0"/>
                  </a:cxn>
                  <a:cxn ang="0">
                    <a:pos x="414" y="0"/>
                  </a:cxn>
                  <a:cxn ang="0">
                    <a:pos x="426" y="0"/>
                  </a:cxn>
                  <a:cxn ang="0">
                    <a:pos x="438" y="0"/>
                  </a:cxn>
                  <a:cxn ang="0">
                    <a:pos x="450" y="0"/>
                  </a:cxn>
                  <a:cxn ang="0">
                    <a:pos x="462" y="0"/>
                  </a:cxn>
                  <a:cxn ang="0">
                    <a:pos x="474" y="0"/>
                  </a:cxn>
                </a:cxnLst>
                <a:rect l="0" t="0" r="r" b="b"/>
                <a:pathLst>
                  <a:path w="474" h="6">
                    <a:moveTo>
                      <a:pt x="0" y="6"/>
                    </a:moveTo>
                    <a:lnTo>
                      <a:pt x="6" y="6"/>
                    </a:lnTo>
                    <a:lnTo>
                      <a:pt x="12" y="6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50" y="0"/>
                    </a:lnTo>
                    <a:lnTo>
                      <a:pt x="456" y="0"/>
                    </a:lnTo>
                    <a:lnTo>
                      <a:pt x="462" y="0"/>
                    </a:lnTo>
                    <a:lnTo>
                      <a:pt x="468" y="0"/>
                    </a:lnTo>
                    <a:lnTo>
                      <a:pt x="474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370" name="Freeform 754"/>
              <p:cNvSpPr>
                <a:spLocks/>
              </p:cNvSpPr>
              <p:nvPr/>
            </p:nvSpPr>
            <p:spPr bwMode="auto">
              <a:xfrm>
                <a:off x="1638300" y="3295650"/>
                <a:ext cx="1133475" cy="676275"/>
              </a:xfrm>
              <a:custGeom>
                <a:avLst/>
                <a:gdLst/>
                <a:ahLst/>
                <a:cxnLst>
                  <a:cxn ang="0">
                    <a:pos x="6" y="18"/>
                  </a:cxn>
                  <a:cxn ang="0">
                    <a:pos x="12" y="0"/>
                  </a:cxn>
                  <a:cxn ang="0">
                    <a:pos x="30" y="24"/>
                  </a:cxn>
                  <a:cxn ang="0">
                    <a:pos x="42" y="48"/>
                  </a:cxn>
                  <a:cxn ang="0">
                    <a:pos x="48" y="78"/>
                  </a:cxn>
                  <a:cxn ang="0">
                    <a:pos x="72" y="96"/>
                  </a:cxn>
                  <a:cxn ang="0">
                    <a:pos x="84" y="66"/>
                  </a:cxn>
                  <a:cxn ang="0">
                    <a:pos x="96" y="54"/>
                  </a:cxn>
                  <a:cxn ang="0">
                    <a:pos x="114" y="66"/>
                  </a:cxn>
                  <a:cxn ang="0">
                    <a:pos x="132" y="90"/>
                  </a:cxn>
                  <a:cxn ang="0">
                    <a:pos x="150" y="90"/>
                  </a:cxn>
                  <a:cxn ang="0">
                    <a:pos x="168" y="84"/>
                  </a:cxn>
                  <a:cxn ang="0">
                    <a:pos x="186" y="96"/>
                  </a:cxn>
                  <a:cxn ang="0">
                    <a:pos x="204" y="108"/>
                  </a:cxn>
                  <a:cxn ang="0">
                    <a:pos x="222" y="120"/>
                  </a:cxn>
                  <a:cxn ang="0">
                    <a:pos x="240" y="132"/>
                  </a:cxn>
                  <a:cxn ang="0">
                    <a:pos x="258" y="144"/>
                  </a:cxn>
                  <a:cxn ang="0">
                    <a:pos x="276" y="144"/>
                  </a:cxn>
                  <a:cxn ang="0">
                    <a:pos x="294" y="138"/>
                  </a:cxn>
                  <a:cxn ang="0">
                    <a:pos x="318" y="138"/>
                  </a:cxn>
                  <a:cxn ang="0">
                    <a:pos x="324" y="138"/>
                  </a:cxn>
                  <a:cxn ang="0">
                    <a:pos x="342" y="150"/>
                  </a:cxn>
                  <a:cxn ang="0">
                    <a:pos x="360" y="168"/>
                  </a:cxn>
                  <a:cxn ang="0">
                    <a:pos x="378" y="180"/>
                  </a:cxn>
                  <a:cxn ang="0">
                    <a:pos x="396" y="198"/>
                  </a:cxn>
                  <a:cxn ang="0">
                    <a:pos x="420" y="222"/>
                  </a:cxn>
                  <a:cxn ang="0">
                    <a:pos x="432" y="234"/>
                  </a:cxn>
                  <a:cxn ang="0">
                    <a:pos x="450" y="246"/>
                  </a:cxn>
                  <a:cxn ang="0">
                    <a:pos x="468" y="252"/>
                  </a:cxn>
                  <a:cxn ang="0">
                    <a:pos x="486" y="264"/>
                  </a:cxn>
                  <a:cxn ang="0">
                    <a:pos x="504" y="270"/>
                  </a:cxn>
                  <a:cxn ang="0">
                    <a:pos x="522" y="282"/>
                  </a:cxn>
                  <a:cxn ang="0">
                    <a:pos x="540" y="300"/>
                  </a:cxn>
                  <a:cxn ang="0">
                    <a:pos x="558" y="318"/>
                  </a:cxn>
                  <a:cxn ang="0">
                    <a:pos x="576" y="336"/>
                  </a:cxn>
                  <a:cxn ang="0">
                    <a:pos x="594" y="342"/>
                  </a:cxn>
                  <a:cxn ang="0">
                    <a:pos x="612" y="354"/>
                  </a:cxn>
                  <a:cxn ang="0">
                    <a:pos x="630" y="360"/>
                  </a:cxn>
                  <a:cxn ang="0">
                    <a:pos x="648" y="366"/>
                  </a:cxn>
                  <a:cxn ang="0">
                    <a:pos x="666" y="378"/>
                  </a:cxn>
                  <a:cxn ang="0">
                    <a:pos x="684" y="396"/>
                  </a:cxn>
                  <a:cxn ang="0">
                    <a:pos x="702" y="414"/>
                  </a:cxn>
                </a:cxnLst>
                <a:rect l="0" t="0" r="r" b="b"/>
                <a:pathLst>
                  <a:path w="714" h="426">
                    <a:moveTo>
                      <a:pt x="0" y="6"/>
                    </a:moveTo>
                    <a:lnTo>
                      <a:pt x="0" y="24"/>
                    </a:lnTo>
                    <a:lnTo>
                      <a:pt x="6" y="18"/>
                    </a:lnTo>
                    <a:lnTo>
                      <a:pt x="6" y="12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18" y="6"/>
                    </a:lnTo>
                    <a:lnTo>
                      <a:pt x="30" y="18"/>
                    </a:lnTo>
                    <a:lnTo>
                      <a:pt x="30" y="24"/>
                    </a:lnTo>
                    <a:lnTo>
                      <a:pt x="36" y="30"/>
                    </a:lnTo>
                    <a:lnTo>
                      <a:pt x="36" y="42"/>
                    </a:lnTo>
                    <a:lnTo>
                      <a:pt x="42" y="48"/>
                    </a:lnTo>
                    <a:lnTo>
                      <a:pt x="42" y="60"/>
                    </a:lnTo>
                    <a:lnTo>
                      <a:pt x="48" y="66"/>
                    </a:lnTo>
                    <a:lnTo>
                      <a:pt x="48" y="78"/>
                    </a:lnTo>
                    <a:lnTo>
                      <a:pt x="60" y="90"/>
                    </a:lnTo>
                    <a:lnTo>
                      <a:pt x="60" y="96"/>
                    </a:lnTo>
                    <a:lnTo>
                      <a:pt x="72" y="96"/>
                    </a:lnTo>
                    <a:lnTo>
                      <a:pt x="72" y="90"/>
                    </a:lnTo>
                    <a:lnTo>
                      <a:pt x="84" y="78"/>
                    </a:lnTo>
                    <a:lnTo>
                      <a:pt x="84" y="66"/>
                    </a:lnTo>
                    <a:lnTo>
                      <a:pt x="96" y="54"/>
                    </a:lnTo>
                    <a:lnTo>
                      <a:pt x="90" y="54"/>
                    </a:lnTo>
                    <a:lnTo>
                      <a:pt x="96" y="54"/>
                    </a:lnTo>
                    <a:lnTo>
                      <a:pt x="102" y="54"/>
                    </a:lnTo>
                    <a:lnTo>
                      <a:pt x="108" y="60"/>
                    </a:lnTo>
                    <a:lnTo>
                      <a:pt x="114" y="66"/>
                    </a:lnTo>
                    <a:lnTo>
                      <a:pt x="126" y="78"/>
                    </a:lnTo>
                    <a:lnTo>
                      <a:pt x="126" y="84"/>
                    </a:lnTo>
                    <a:lnTo>
                      <a:pt x="132" y="90"/>
                    </a:lnTo>
                    <a:lnTo>
                      <a:pt x="138" y="96"/>
                    </a:lnTo>
                    <a:lnTo>
                      <a:pt x="144" y="96"/>
                    </a:lnTo>
                    <a:lnTo>
                      <a:pt x="150" y="90"/>
                    </a:lnTo>
                    <a:lnTo>
                      <a:pt x="156" y="90"/>
                    </a:lnTo>
                    <a:lnTo>
                      <a:pt x="162" y="84"/>
                    </a:lnTo>
                    <a:lnTo>
                      <a:pt x="168" y="84"/>
                    </a:lnTo>
                    <a:lnTo>
                      <a:pt x="174" y="90"/>
                    </a:lnTo>
                    <a:lnTo>
                      <a:pt x="180" y="90"/>
                    </a:lnTo>
                    <a:lnTo>
                      <a:pt x="186" y="96"/>
                    </a:lnTo>
                    <a:lnTo>
                      <a:pt x="192" y="102"/>
                    </a:lnTo>
                    <a:lnTo>
                      <a:pt x="198" y="108"/>
                    </a:lnTo>
                    <a:lnTo>
                      <a:pt x="204" y="108"/>
                    </a:lnTo>
                    <a:lnTo>
                      <a:pt x="210" y="114"/>
                    </a:lnTo>
                    <a:lnTo>
                      <a:pt x="216" y="114"/>
                    </a:lnTo>
                    <a:lnTo>
                      <a:pt x="222" y="120"/>
                    </a:lnTo>
                    <a:lnTo>
                      <a:pt x="228" y="126"/>
                    </a:lnTo>
                    <a:lnTo>
                      <a:pt x="234" y="132"/>
                    </a:lnTo>
                    <a:lnTo>
                      <a:pt x="240" y="132"/>
                    </a:lnTo>
                    <a:lnTo>
                      <a:pt x="246" y="138"/>
                    </a:lnTo>
                    <a:lnTo>
                      <a:pt x="252" y="144"/>
                    </a:lnTo>
                    <a:lnTo>
                      <a:pt x="258" y="144"/>
                    </a:lnTo>
                    <a:lnTo>
                      <a:pt x="264" y="150"/>
                    </a:lnTo>
                    <a:lnTo>
                      <a:pt x="270" y="144"/>
                    </a:lnTo>
                    <a:lnTo>
                      <a:pt x="276" y="144"/>
                    </a:lnTo>
                    <a:lnTo>
                      <a:pt x="282" y="144"/>
                    </a:lnTo>
                    <a:lnTo>
                      <a:pt x="288" y="138"/>
                    </a:lnTo>
                    <a:lnTo>
                      <a:pt x="294" y="138"/>
                    </a:lnTo>
                    <a:lnTo>
                      <a:pt x="300" y="138"/>
                    </a:lnTo>
                    <a:lnTo>
                      <a:pt x="306" y="138"/>
                    </a:lnTo>
                    <a:lnTo>
                      <a:pt x="318" y="138"/>
                    </a:lnTo>
                    <a:lnTo>
                      <a:pt x="312" y="138"/>
                    </a:lnTo>
                    <a:lnTo>
                      <a:pt x="318" y="138"/>
                    </a:lnTo>
                    <a:lnTo>
                      <a:pt x="324" y="138"/>
                    </a:lnTo>
                    <a:lnTo>
                      <a:pt x="330" y="144"/>
                    </a:lnTo>
                    <a:lnTo>
                      <a:pt x="336" y="144"/>
                    </a:lnTo>
                    <a:lnTo>
                      <a:pt x="342" y="150"/>
                    </a:lnTo>
                    <a:lnTo>
                      <a:pt x="348" y="156"/>
                    </a:lnTo>
                    <a:lnTo>
                      <a:pt x="354" y="162"/>
                    </a:lnTo>
                    <a:lnTo>
                      <a:pt x="360" y="168"/>
                    </a:lnTo>
                    <a:lnTo>
                      <a:pt x="366" y="174"/>
                    </a:lnTo>
                    <a:lnTo>
                      <a:pt x="372" y="174"/>
                    </a:lnTo>
                    <a:lnTo>
                      <a:pt x="378" y="180"/>
                    </a:lnTo>
                    <a:lnTo>
                      <a:pt x="384" y="186"/>
                    </a:lnTo>
                    <a:lnTo>
                      <a:pt x="390" y="192"/>
                    </a:lnTo>
                    <a:lnTo>
                      <a:pt x="396" y="198"/>
                    </a:lnTo>
                    <a:lnTo>
                      <a:pt x="402" y="204"/>
                    </a:lnTo>
                    <a:lnTo>
                      <a:pt x="408" y="210"/>
                    </a:lnTo>
                    <a:lnTo>
                      <a:pt x="420" y="222"/>
                    </a:lnTo>
                    <a:lnTo>
                      <a:pt x="420" y="228"/>
                    </a:lnTo>
                    <a:lnTo>
                      <a:pt x="426" y="228"/>
                    </a:lnTo>
                    <a:lnTo>
                      <a:pt x="432" y="234"/>
                    </a:lnTo>
                    <a:lnTo>
                      <a:pt x="438" y="240"/>
                    </a:lnTo>
                    <a:lnTo>
                      <a:pt x="444" y="240"/>
                    </a:lnTo>
                    <a:lnTo>
                      <a:pt x="450" y="246"/>
                    </a:lnTo>
                    <a:lnTo>
                      <a:pt x="456" y="246"/>
                    </a:lnTo>
                    <a:lnTo>
                      <a:pt x="462" y="252"/>
                    </a:lnTo>
                    <a:lnTo>
                      <a:pt x="468" y="252"/>
                    </a:lnTo>
                    <a:lnTo>
                      <a:pt x="474" y="258"/>
                    </a:lnTo>
                    <a:lnTo>
                      <a:pt x="480" y="258"/>
                    </a:lnTo>
                    <a:lnTo>
                      <a:pt x="486" y="264"/>
                    </a:lnTo>
                    <a:lnTo>
                      <a:pt x="492" y="264"/>
                    </a:lnTo>
                    <a:lnTo>
                      <a:pt x="498" y="270"/>
                    </a:lnTo>
                    <a:lnTo>
                      <a:pt x="504" y="270"/>
                    </a:lnTo>
                    <a:lnTo>
                      <a:pt x="510" y="276"/>
                    </a:lnTo>
                    <a:lnTo>
                      <a:pt x="516" y="276"/>
                    </a:lnTo>
                    <a:lnTo>
                      <a:pt x="522" y="282"/>
                    </a:lnTo>
                    <a:lnTo>
                      <a:pt x="528" y="288"/>
                    </a:lnTo>
                    <a:lnTo>
                      <a:pt x="534" y="294"/>
                    </a:lnTo>
                    <a:lnTo>
                      <a:pt x="540" y="300"/>
                    </a:lnTo>
                    <a:lnTo>
                      <a:pt x="546" y="306"/>
                    </a:lnTo>
                    <a:lnTo>
                      <a:pt x="552" y="312"/>
                    </a:lnTo>
                    <a:lnTo>
                      <a:pt x="558" y="318"/>
                    </a:lnTo>
                    <a:lnTo>
                      <a:pt x="564" y="324"/>
                    </a:lnTo>
                    <a:lnTo>
                      <a:pt x="570" y="330"/>
                    </a:lnTo>
                    <a:lnTo>
                      <a:pt x="576" y="336"/>
                    </a:lnTo>
                    <a:lnTo>
                      <a:pt x="582" y="336"/>
                    </a:lnTo>
                    <a:lnTo>
                      <a:pt x="588" y="342"/>
                    </a:lnTo>
                    <a:lnTo>
                      <a:pt x="594" y="342"/>
                    </a:lnTo>
                    <a:lnTo>
                      <a:pt x="600" y="348"/>
                    </a:lnTo>
                    <a:lnTo>
                      <a:pt x="606" y="348"/>
                    </a:lnTo>
                    <a:lnTo>
                      <a:pt x="612" y="354"/>
                    </a:lnTo>
                    <a:lnTo>
                      <a:pt x="618" y="354"/>
                    </a:lnTo>
                    <a:lnTo>
                      <a:pt x="624" y="360"/>
                    </a:lnTo>
                    <a:lnTo>
                      <a:pt x="630" y="360"/>
                    </a:lnTo>
                    <a:lnTo>
                      <a:pt x="636" y="360"/>
                    </a:lnTo>
                    <a:lnTo>
                      <a:pt x="642" y="366"/>
                    </a:lnTo>
                    <a:lnTo>
                      <a:pt x="648" y="366"/>
                    </a:lnTo>
                    <a:lnTo>
                      <a:pt x="654" y="372"/>
                    </a:lnTo>
                    <a:lnTo>
                      <a:pt x="660" y="378"/>
                    </a:lnTo>
                    <a:lnTo>
                      <a:pt x="666" y="378"/>
                    </a:lnTo>
                    <a:lnTo>
                      <a:pt x="672" y="384"/>
                    </a:lnTo>
                    <a:lnTo>
                      <a:pt x="678" y="390"/>
                    </a:lnTo>
                    <a:lnTo>
                      <a:pt x="684" y="396"/>
                    </a:lnTo>
                    <a:lnTo>
                      <a:pt x="690" y="402"/>
                    </a:lnTo>
                    <a:lnTo>
                      <a:pt x="696" y="408"/>
                    </a:lnTo>
                    <a:lnTo>
                      <a:pt x="702" y="414"/>
                    </a:lnTo>
                    <a:lnTo>
                      <a:pt x="708" y="420"/>
                    </a:lnTo>
                    <a:lnTo>
                      <a:pt x="714" y="426"/>
                    </a:lnTo>
                  </a:path>
                </a:pathLst>
              </a:custGeom>
              <a:noFill/>
              <a:ln w="12700">
                <a:solidFill>
                  <a:srgbClr val="007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371" name="Freeform 755"/>
              <p:cNvSpPr>
                <a:spLocks/>
              </p:cNvSpPr>
              <p:nvPr/>
            </p:nvSpPr>
            <p:spPr bwMode="auto">
              <a:xfrm>
                <a:off x="2771775" y="3971925"/>
                <a:ext cx="1209675" cy="790575"/>
              </a:xfrm>
              <a:custGeom>
                <a:avLst/>
                <a:gdLst/>
                <a:ahLst/>
                <a:cxnLst>
                  <a:cxn ang="0">
                    <a:pos x="18" y="18"/>
                  </a:cxn>
                  <a:cxn ang="0">
                    <a:pos x="30" y="36"/>
                  </a:cxn>
                  <a:cxn ang="0">
                    <a:pos x="48" y="54"/>
                  </a:cxn>
                  <a:cxn ang="0">
                    <a:pos x="66" y="66"/>
                  </a:cxn>
                  <a:cxn ang="0">
                    <a:pos x="84" y="78"/>
                  </a:cxn>
                  <a:cxn ang="0">
                    <a:pos x="102" y="84"/>
                  </a:cxn>
                  <a:cxn ang="0">
                    <a:pos x="120" y="96"/>
                  </a:cxn>
                  <a:cxn ang="0">
                    <a:pos x="138" y="108"/>
                  </a:cxn>
                  <a:cxn ang="0">
                    <a:pos x="156" y="120"/>
                  </a:cxn>
                  <a:cxn ang="0">
                    <a:pos x="174" y="138"/>
                  </a:cxn>
                  <a:cxn ang="0">
                    <a:pos x="192" y="150"/>
                  </a:cxn>
                  <a:cxn ang="0">
                    <a:pos x="210" y="162"/>
                  </a:cxn>
                  <a:cxn ang="0">
                    <a:pos x="228" y="174"/>
                  </a:cxn>
                  <a:cxn ang="0">
                    <a:pos x="246" y="186"/>
                  </a:cxn>
                  <a:cxn ang="0">
                    <a:pos x="264" y="192"/>
                  </a:cxn>
                  <a:cxn ang="0">
                    <a:pos x="282" y="204"/>
                  </a:cxn>
                  <a:cxn ang="0">
                    <a:pos x="300" y="222"/>
                  </a:cxn>
                  <a:cxn ang="0">
                    <a:pos x="318" y="234"/>
                  </a:cxn>
                  <a:cxn ang="0">
                    <a:pos x="336" y="252"/>
                  </a:cxn>
                  <a:cxn ang="0">
                    <a:pos x="354" y="270"/>
                  </a:cxn>
                  <a:cxn ang="0">
                    <a:pos x="372" y="288"/>
                  </a:cxn>
                  <a:cxn ang="0">
                    <a:pos x="390" y="300"/>
                  </a:cxn>
                  <a:cxn ang="0">
                    <a:pos x="408" y="306"/>
                  </a:cxn>
                  <a:cxn ang="0">
                    <a:pos x="426" y="318"/>
                  </a:cxn>
                  <a:cxn ang="0">
                    <a:pos x="444" y="324"/>
                  </a:cxn>
                  <a:cxn ang="0">
                    <a:pos x="462" y="330"/>
                  </a:cxn>
                  <a:cxn ang="0">
                    <a:pos x="480" y="342"/>
                  </a:cxn>
                  <a:cxn ang="0">
                    <a:pos x="498" y="354"/>
                  </a:cxn>
                  <a:cxn ang="0">
                    <a:pos x="516" y="366"/>
                  </a:cxn>
                  <a:cxn ang="0">
                    <a:pos x="534" y="372"/>
                  </a:cxn>
                  <a:cxn ang="0">
                    <a:pos x="552" y="384"/>
                  </a:cxn>
                  <a:cxn ang="0">
                    <a:pos x="570" y="396"/>
                  </a:cxn>
                  <a:cxn ang="0">
                    <a:pos x="588" y="402"/>
                  </a:cxn>
                  <a:cxn ang="0">
                    <a:pos x="606" y="414"/>
                  </a:cxn>
                  <a:cxn ang="0">
                    <a:pos x="624" y="426"/>
                  </a:cxn>
                  <a:cxn ang="0">
                    <a:pos x="642" y="432"/>
                  </a:cxn>
                  <a:cxn ang="0">
                    <a:pos x="660" y="450"/>
                  </a:cxn>
                  <a:cxn ang="0">
                    <a:pos x="678" y="462"/>
                  </a:cxn>
                  <a:cxn ang="0">
                    <a:pos x="696" y="474"/>
                  </a:cxn>
                  <a:cxn ang="0">
                    <a:pos x="714" y="480"/>
                  </a:cxn>
                  <a:cxn ang="0">
                    <a:pos x="732" y="492"/>
                  </a:cxn>
                  <a:cxn ang="0">
                    <a:pos x="750" y="498"/>
                  </a:cxn>
                </a:cxnLst>
                <a:rect l="0" t="0" r="r" b="b"/>
                <a:pathLst>
                  <a:path w="762" h="498">
                    <a:moveTo>
                      <a:pt x="0" y="0"/>
                    </a:moveTo>
                    <a:lnTo>
                      <a:pt x="6" y="6"/>
                    </a:lnTo>
                    <a:lnTo>
                      <a:pt x="18" y="18"/>
                    </a:lnTo>
                    <a:lnTo>
                      <a:pt x="18" y="24"/>
                    </a:lnTo>
                    <a:lnTo>
                      <a:pt x="24" y="30"/>
                    </a:lnTo>
                    <a:lnTo>
                      <a:pt x="30" y="36"/>
                    </a:lnTo>
                    <a:lnTo>
                      <a:pt x="36" y="42"/>
                    </a:lnTo>
                    <a:lnTo>
                      <a:pt x="42" y="48"/>
                    </a:lnTo>
                    <a:lnTo>
                      <a:pt x="48" y="54"/>
                    </a:lnTo>
                    <a:lnTo>
                      <a:pt x="54" y="60"/>
                    </a:lnTo>
                    <a:lnTo>
                      <a:pt x="60" y="66"/>
                    </a:lnTo>
                    <a:lnTo>
                      <a:pt x="66" y="66"/>
                    </a:lnTo>
                    <a:lnTo>
                      <a:pt x="72" y="72"/>
                    </a:lnTo>
                    <a:lnTo>
                      <a:pt x="78" y="72"/>
                    </a:lnTo>
                    <a:lnTo>
                      <a:pt x="84" y="78"/>
                    </a:lnTo>
                    <a:lnTo>
                      <a:pt x="90" y="78"/>
                    </a:lnTo>
                    <a:lnTo>
                      <a:pt x="96" y="84"/>
                    </a:lnTo>
                    <a:lnTo>
                      <a:pt x="102" y="84"/>
                    </a:lnTo>
                    <a:lnTo>
                      <a:pt x="108" y="90"/>
                    </a:lnTo>
                    <a:lnTo>
                      <a:pt x="114" y="96"/>
                    </a:lnTo>
                    <a:lnTo>
                      <a:pt x="120" y="96"/>
                    </a:lnTo>
                    <a:lnTo>
                      <a:pt x="126" y="102"/>
                    </a:lnTo>
                    <a:lnTo>
                      <a:pt x="132" y="102"/>
                    </a:lnTo>
                    <a:lnTo>
                      <a:pt x="138" y="108"/>
                    </a:lnTo>
                    <a:lnTo>
                      <a:pt x="144" y="114"/>
                    </a:lnTo>
                    <a:lnTo>
                      <a:pt x="150" y="120"/>
                    </a:lnTo>
                    <a:lnTo>
                      <a:pt x="156" y="120"/>
                    </a:lnTo>
                    <a:lnTo>
                      <a:pt x="162" y="126"/>
                    </a:lnTo>
                    <a:lnTo>
                      <a:pt x="168" y="132"/>
                    </a:lnTo>
                    <a:lnTo>
                      <a:pt x="174" y="138"/>
                    </a:lnTo>
                    <a:lnTo>
                      <a:pt x="180" y="144"/>
                    </a:lnTo>
                    <a:lnTo>
                      <a:pt x="186" y="150"/>
                    </a:lnTo>
                    <a:lnTo>
                      <a:pt x="192" y="150"/>
                    </a:lnTo>
                    <a:lnTo>
                      <a:pt x="198" y="156"/>
                    </a:lnTo>
                    <a:lnTo>
                      <a:pt x="204" y="162"/>
                    </a:lnTo>
                    <a:lnTo>
                      <a:pt x="210" y="162"/>
                    </a:lnTo>
                    <a:lnTo>
                      <a:pt x="216" y="168"/>
                    </a:lnTo>
                    <a:lnTo>
                      <a:pt x="222" y="174"/>
                    </a:lnTo>
                    <a:lnTo>
                      <a:pt x="228" y="174"/>
                    </a:lnTo>
                    <a:lnTo>
                      <a:pt x="234" y="180"/>
                    </a:lnTo>
                    <a:lnTo>
                      <a:pt x="240" y="180"/>
                    </a:lnTo>
                    <a:lnTo>
                      <a:pt x="246" y="186"/>
                    </a:lnTo>
                    <a:lnTo>
                      <a:pt x="252" y="186"/>
                    </a:lnTo>
                    <a:lnTo>
                      <a:pt x="258" y="192"/>
                    </a:lnTo>
                    <a:lnTo>
                      <a:pt x="264" y="192"/>
                    </a:lnTo>
                    <a:lnTo>
                      <a:pt x="270" y="198"/>
                    </a:lnTo>
                    <a:lnTo>
                      <a:pt x="276" y="204"/>
                    </a:lnTo>
                    <a:lnTo>
                      <a:pt x="282" y="204"/>
                    </a:lnTo>
                    <a:lnTo>
                      <a:pt x="288" y="210"/>
                    </a:lnTo>
                    <a:lnTo>
                      <a:pt x="294" y="216"/>
                    </a:lnTo>
                    <a:lnTo>
                      <a:pt x="300" y="222"/>
                    </a:lnTo>
                    <a:lnTo>
                      <a:pt x="306" y="222"/>
                    </a:lnTo>
                    <a:lnTo>
                      <a:pt x="312" y="228"/>
                    </a:lnTo>
                    <a:lnTo>
                      <a:pt x="318" y="234"/>
                    </a:lnTo>
                    <a:lnTo>
                      <a:pt x="324" y="240"/>
                    </a:lnTo>
                    <a:lnTo>
                      <a:pt x="330" y="246"/>
                    </a:lnTo>
                    <a:lnTo>
                      <a:pt x="336" y="252"/>
                    </a:lnTo>
                    <a:lnTo>
                      <a:pt x="342" y="258"/>
                    </a:lnTo>
                    <a:lnTo>
                      <a:pt x="348" y="264"/>
                    </a:lnTo>
                    <a:lnTo>
                      <a:pt x="354" y="270"/>
                    </a:lnTo>
                    <a:lnTo>
                      <a:pt x="360" y="276"/>
                    </a:lnTo>
                    <a:lnTo>
                      <a:pt x="366" y="282"/>
                    </a:lnTo>
                    <a:lnTo>
                      <a:pt x="372" y="288"/>
                    </a:lnTo>
                    <a:lnTo>
                      <a:pt x="378" y="288"/>
                    </a:lnTo>
                    <a:lnTo>
                      <a:pt x="384" y="294"/>
                    </a:lnTo>
                    <a:lnTo>
                      <a:pt x="390" y="300"/>
                    </a:lnTo>
                    <a:lnTo>
                      <a:pt x="396" y="300"/>
                    </a:lnTo>
                    <a:lnTo>
                      <a:pt x="402" y="306"/>
                    </a:lnTo>
                    <a:lnTo>
                      <a:pt x="408" y="306"/>
                    </a:lnTo>
                    <a:lnTo>
                      <a:pt x="414" y="312"/>
                    </a:lnTo>
                    <a:lnTo>
                      <a:pt x="420" y="312"/>
                    </a:lnTo>
                    <a:lnTo>
                      <a:pt x="426" y="318"/>
                    </a:lnTo>
                    <a:lnTo>
                      <a:pt x="432" y="318"/>
                    </a:lnTo>
                    <a:lnTo>
                      <a:pt x="438" y="318"/>
                    </a:lnTo>
                    <a:lnTo>
                      <a:pt x="444" y="324"/>
                    </a:lnTo>
                    <a:lnTo>
                      <a:pt x="450" y="324"/>
                    </a:lnTo>
                    <a:lnTo>
                      <a:pt x="456" y="330"/>
                    </a:lnTo>
                    <a:lnTo>
                      <a:pt x="462" y="330"/>
                    </a:lnTo>
                    <a:lnTo>
                      <a:pt x="468" y="336"/>
                    </a:lnTo>
                    <a:lnTo>
                      <a:pt x="474" y="336"/>
                    </a:lnTo>
                    <a:lnTo>
                      <a:pt x="480" y="342"/>
                    </a:lnTo>
                    <a:lnTo>
                      <a:pt x="486" y="342"/>
                    </a:lnTo>
                    <a:lnTo>
                      <a:pt x="492" y="348"/>
                    </a:lnTo>
                    <a:lnTo>
                      <a:pt x="498" y="354"/>
                    </a:lnTo>
                    <a:lnTo>
                      <a:pt x="504" y="354"/>
                    </a:lnTo>
                    <a:lnTo>
                      <a:pt x="510" y="360"/>
                    </a:lnTo>
                    <a:lnTo>
                      <a:pt x="516" y="366"/>
                    </a:lnTo>
                    <a:lnTo>
                      <a:pt x="522" y="366"/>
                    </a:lnTo>
                    <a:lnTo>
                      <a:pt x="528" y="372"/>
                    </a:lnTo>
                    <a:lnTo>
                      <a:pt x="534" y="372"/>
                    </a:lnTo>
                    <a:lnTo>
                      <a:pt x="540" y="378"/>
                    </a:lnTo>
                    <a:lnTo>
                      <a:pt x="546" y="384"/>
                    </a:lnTo>
                    <a:lnTo>
                      <a:pt x="552" y="384"/>
                    </a:lnTo>
                    <a:lnTo>
                      <a:pt x="558" y="390"/>
                    </a:lnTo>
                    <a:lnTo>
                      <a:pt x="564" y="390"/>
                    </a:lnTo>
                    <a:lnTo>
                      <a:pt x="570" y="396"/>
                    </a:lnTo>
                    <a:lnTo>
                      <a:pt x="576" y="396"/>
                    </a:lnTo>
                    <a:lnTo>
                      <a:pt x="582" y="402"/>
                    </a:lnTo>
                    <a:lnTo>
                      <a:pt x="588" y="402"/>
                    </a:lnTo>
                    <a:lnTo>
                      <a:pt x="594" y="408"/>
                    </a:lnTo>
                    <a:lnTo>
                      <a:pt x="600" y="408"/>
                    </a:lnTo>
                    <a:lnTo>
                      <a:pt x="606" y="414"/>
                    </a:lnTo>
                    <a:lnTo>
                      <a:pt x="612" y="414"/>
                    </a:lnTo>
                    <a:lnTo>
                      <a:pt x="618" y="420"/>
                    </a:lnTo>
                    <a:lnTo>
                      <a:pt x="624" y="426"/>
                    </a:lnTo>
                    <a:lnTo>
                      <a:pt x="630" y="426"/>
                    </a:lnTo>
                    <a:lnTo>
                      <a:pt x="636" y="432"/>
                    </a:lnTo>
                    <a:lnTo>
                      <a:pt x="642" y="432"/>
                    </a:lnTo>
                    <a:lnTo>
                      <a:pt x="648" y="438"/>
                    </a:lnTo>
                    <a:lnTo>
                      <a:pt x="654" y="444"/>
                    </a:lnTo>
                    <a:lnTo>
                      <a:pt x="660" y="450"/>
                    </a:lnTo>
                    <a:lnTo>
                      <a:pt x="666" y="450"/>
                    </a:lnTo>
                    <a:lnTo>
                      <a:pt x="672" y="456"/>
                    </a:lnTo>
                    <a:lnTo>
                      <a:pt x="678" y="462"/>
                    </a:lnTo>
                    <a:lnTo>
                      <a:pt x="684" y="462"/>
                    </a:lnTo>
                    <a:lnTo>
                      <a:pt x="690" y="468"/>
                    </a:lnTo>
                    <a:lnTo>
                      <a:pt x="696" y="474"/>
                    </a:lnTo>
                    <a:lnTo>
                      <a:pt x="702" y="474"/>
                    </a:lnTo>
                    <a:lnTo>
                      <a:pt x="708" y="480"/>
                    </a:lnTo>
                    <a:lnTo>
                      <a:pt x="714" y="480"/>
                    </a:lnTo>
                    <a:lnTo>
                      <a:pt x="720" y="486"/>
                    </a:lnTo>
                    <a:lnTo>
                      <a:pt x="726" y="486"/>
                    </a:lnTo>
                    <a:lnTo>
                      <a:pt x="732" y="492"/>
                    </a:lnTo>
                    <a:lnTo>
                      <a:pt x="738" y="492"/>
                    </a:lnTo>
                    <a:lnTo>
                      <a:pt x="744" y="492"/>
                    </a:lnTo>
                    <a:lnTo>
                      <a:pt x="750" y="498"/>
                    </a:lnTo>
                    <a:lnTo>
                      <a:pt x="756" y="498"/>
                    </a:lnTo>
                    <a:lnTo>
                      <a:pt x="762" y="498"/>
                    </a:lnTo>
                  </a:path>
                </a:pathLst>
              </a:custGeom>
              <a:noFill/>
              <a:ln w="12700">
                <a:solidFill>
                  <a:srgbClr val="007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372" name="Freeform 756"/>
              <p:cNvSpPr>
                <a:spLocks/>
              </p:cNvSpPr>
              <p:nvPr/>
            </p:nvSpPr>
            <p:spPr bwMode="auto">
              <a:xfrm>
                <a:off x="3981450" y="4762500"/>
                <a:ext cx="1209675" cy="114300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0" y="6"/>
                  </a:cxn>
                  <a:cxn ang="0">
                    <a:pos x="48" y="12"/>
                  </a:cxn>
                  <a:cxn ang="0">
                    <a:pos x="66" y="18"/>
                  </a:cxn>
                  <a:cxn ang="0">
                    <a:pos x="84" y="24"/>
                  </a:cxn>
                  <a:cxn ang="0">
                    <a:pos x="102" y="36"/>
                  </a:cxn>
                  <a:cxn ang="0">
                    <a:pos x="120" y="42"/>
                  </a:cxn>
                  <a:cxn ang="0">
                    <a:pos x="138" y="48"/>
                  </a:cxn>
                  <a:cxn ang="0">
                    <a:pos x="156" y="48"/>
                  </a:cxn>
                  <a:cxn ang="0">
                    <a:pos x="174" y="54"/>
                  </a:cxn>
                  <a:cxn ang="0">
                    <a:pos x="192" y="54"/>
                  </a:cxn>
                  <a:cxn ang="0">
                    <a:pos x="210" y="60"/>
                  </a:cxn>
                  <a:cxn ang="0">
                    <a:pos x="228" y="66"/>
                  </a:cxn>
                  <a:cxn ang="0">
                    <a:pos x="246" y="72"/>
                  </a:cxn>
                  <a:cxn ang="0">
                    <a:pos x="264" y="72"/>
                  </a:cxn>
                  <a:cxn ang="0">
                    <a:pos x="282" y="72"/>
                  </a:cxn>
                  <a:cxn ang="0">
                    <a:pos x="300" y="72"/>
                  </a:cxn>
                  <a:cxn ang="0">
                    <a:pos x="318" y="72"/>
                  </a:cxn>
                  <a:cxn ang="0">
                    <a:pos x="336" y="66"/>
                  </a:cxn>
                  <a:cxn ang="0">
                    <a:pos x="354" y="66"/>
                  </a:cxn>
                  <a:cxn ang="0">
                    <a:pos x="372" y="66"/>
                  </a:cxn>
                  <a:cxn ang="0">
                    <a:pos x="390" y="66"/>
                  </a:cxn>
                  <a:cxn ang="0">
                    <a:pos x="408" y="66"/>
                  </a:cxn>
                  <a:cxn ang="0">
                    <a:pos x="426" y="66"/>
                  </a:cxn>
                  <a:cxn ang="0">
                    <a:pos x="444" y="66"/>
                  </a:cxn>
                  <a:cxn ang="0">
                    <a:pos x="462" y="66"/>
                  </a:cxn>
                  <a:cxn ang="0">
                    <a:pos x="480" y="66"/>
                  </a:cxn>
                  <a:cxn ang="0">
                    <a:pos x="498" y="66"/>
                  </a:cxn>
                  <a:cxn ang="0">
                    <a:pos x="516" y="66"/>
                  </a:cxn>
                  <a:cxn ang="0">
                    <a:pos x="534" y="66"/>
                  </a:cxn>
                  <a:cxn ang="0">
                    <a:pos x="552" y="66"/>
                  </a:cxn>
                  <a:cxn ang="0">
                    <a:pos x="570" y="66"/>
                  </a:cxn>
                  <a:cxn ang="0">
                    <a:pos x="588" y="66"/>
                  </a:cxn>
                  <a:cxn ang="0">
                    <a:pos x="606" y="66"/>
                  </a:cxn>
                  <a:cxn ang="0">
                    <a:pos x="624" y="66"/>
                  </a:cxn>
                  <a:cxn ang="0">
                    <a:pos x="642" y="60"/>
                  </a:cxn>
                  <a:cxn ang="0">
                    <a:pos x="660" y="60"/>
                  </a:cxn>
                  <a:cxn ang="0">
                    <a:pos x="678" y="60"/>
                  </a:cxn>
                  <a:cxn ang="0">
                    <a:pos x="696" y="60"/>
                  </a:cxn>
                  <a:cxn ang="0">
                    <a:pos x="714" y="60"/>
                  </a:cxn>
                  <a:cxn ang="0">
                    <a:pos x="732" y="60"/>
                  </a:cxn>
                  <a:cxn ang="0">
                    <a:pos x="750" y="60"/>
                  </a:cxn>
                </a:cxnLst>
                <a:rect l="0" t="0" r="r" b="b"/>
                <a:pathLst>
                  <a:path w="762" h="72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6"/>
                    </a:lnTo>
                    <a:lnTo>
                      <a:pt x="24" y="6"/>
                    </a:lnTo>
                    <a:lnTo>
                      <a:pt x="30" y="6"/>
                    </a:lnTo>
                    <a:lnTo>
                      <a:pt x="36" y="6"/>
                    </a:lnTo>
                    <a:lnTo>
                      <a:pt x="42" y="12"/>
                    </a:lnTo>
                    <a:lnTo>
                      <a:pt x="48" y="12"/>
                    </a:lnTo>
                    <a:lnTo>
                      <a:pt x="54" y="18"/>
                    </a:lnTo>
                    <a:lnTo>
                      <a:pt x="60" y="18"/>
                    </a:lnTo>
                    <a:lnTo>
                      <a:pt x="66" y="18"/>
                    </a:lnTo>
                    <a:lnTo>
                      <a:pt x="72" y="24"/>
                    </a:lnTo>
                    <a:lnTo>
                      <a:pt x="78" y="24"/>
                    </a:lnTo>
                    <a:lnTo>
                      <a:pt x="84" y="24"/>
                    </a:lnTo>
                    <a:lnTo>
                      <a:pt x="90" y="30"/>
                    </a:lnTo>
                    <a:lnTo>
                      <a:pt x="96" y="30"/>
                    </a:lnTo>
                    <a:lnTo>
                      <a:pt x="102" y="36"/>
                    </a:lnTo>
                    <a:lnTo>
                      <a:pt x="108" y="36"/>
                    </a:lnTo>
                    <a:lnTo>
                      <a:pt x="114" y="36"/>
                    </a:lnTo>
                    <a:lnTo>
                      <a:pt x="120" y="42"/>
                    </a:lnTo>
                    <a:lnTo>
                      <a:pt x="126" y="42"/>
                    </a:lnTo>
                    <a:lnTo>
                      <a:pt x="132" y="42"/>
                    </a:lnTo>
                    <a:lnTo>
                      <a:pt x="138" y="48"/>
                    </a:lnTo>
                    <a:lnTo>
                      <a:pt x="144" y="48"/>
                    </a:lnTo>
                    <a:lnTo>
                      <a:pt x="150" y="48"/>
                    </a:lnTo>
                    <a:lnTo>
                      <a:pt x="156" y="48"/>
                    </a:lnTo>
                    <a:lnTo>
                      <a:pt x="162" y="54"/>
                    </a:lnTo>
                    <a:lnTo>
                      <a:pt x="168" y="54"/>
                    </a:lnTo>
                    <a:lnTo>
                      <a:pt x="174" y="54"/>
                    </a:lnTo>
                    <a:lnTo>
                      <a:pt x="180" y="54"/>
                    </a:lnTo>
                    <a:lnTo>
                      <a:pt x="186" y="54"/>
                    </a:lnTo>
                    <a:lnTo>
                      <a:pt x="192" y="54"/>
                    </a:lnTo>
                    <a:lnTo>
                      <a:pt x="198" y="60"/>
                    </a:lnTo>
                    <a:lnTo>
                      <a:pt x="204" y="60"/>
                    </a:lnTo>
                    <a:lnTo>
                      <a:pt x="210" y="60"/>
                    </a:lnTo>
                    <a:lnTo>
                      <a:pt x="216" y="60"/>
                    </a:lnTo>
                    <a:lnTo>
                      <a:pt x="222" y="66"/>
                    </a:lnTo>
                    <a:lnTo>
                      <a:pt x="228" y="66"/>
                    </a:lnTo>
                    <a:lnTo>
                      <a:pt x="234" y="66"/>
                    </a:lnTo>
                    <a:lnTo>
                      <a:pt x="240" y="66"/>
                    </a:lnTo>
                    <a:lnTo>
                      <a:pt x="246" y="72"/>
                    </a:lnTo>
                    <a:lnTo>
                      <a:pt x="252" y="72"/>
                    </a:lnTo>
                    <a:lnTo>
                      <a:pt x="258" y="72"/>
                    </a:lnTo>
                    <a:lnTo>
                      <a:pt x="264" y="72"/>
                    </a:lnTo>
                    <a:lnTo>
                      <a:pt x="270" y="72"/>
                    </a:lnTo>
                    <a:lnTo>
                      <a:pt x="276" y="72"/>
                    </a:lnTo>
                    <a:lnTo>
                      <a:pt x="282" y="72"/>
                    </a:lnTo>
                    <a:lnTo>
                      <a:pt x="288" y="72"/>
                    </a:lnTo>
                    <a:lnTo>
                      <a:pt x="294" y="72"/>
                    </a:lnTo>
                    <a:lnTo>
                      <a:pt x="300" y="72"/>
                    </a:lnTo>
                    <a:lnTo>
                      <a:pt x="306" y="72"/>
                    </a:lnTo>
                    <a:lnTo>
                      <a:pt x="312" y="72"/>
                    </a:lnTo>
                    <a:lnTo>
                      <a:pt x="318" y="72"/>
                    </a:lnTo>
                    <a:lnTo>
                      <a:pt x="324" y="66"/>
                    </a:lnTo>
                    <a:lnTo>
                      <a:pt x="330" y="66"/>
                    </a:lnTo>
                    <a:lnTo>
                      <a:pt x="336" y="66"/>
                    </a:lnTo>
                    <a:lnTo>
                      <a:pt x="342" y="66"/>
                    </a:lnTo>
                    <a:lnTo>
                      <a:pt x="348" y="66"/>
                    </a:lnTo>
                    <a:lnTo>
                      <a:pt x="354" y="66"/>
                    </a:lnTo>
                    <a:lnTo>
                      <a:pt x="360" y="66"/>
                    </a:lnTo>
                    <a:lnTo>
                      <a:pt x="366" y="66"/>
                    </a:lnTo>
                    <a:lnTo>
                      <a:pt x="372" y="66"/>
                    </a:lnTo>
                    <a:lnTo>
                      <a:pt x="378" y="66"/>
                    </a:lnTo>
                    <a:lnTo>
                      <a:pt x="384" y="66"/>
                    </a:lnTo>
                    <a:lnTo>
                      <a:pt x="390" y="66"/>
                    </a:lnTo>
                    <a:lnTo>
                      <a:pt x="396" y="66"/>
                    </a:lnTo>
                    <a:lnTo>
                      <a:pt x="402" y="66"/>
                    </a:lnTo>
                    <a:lnTo>
                      <a:pt x="408" y="66"/>
                    </a:lnTo>
                    <a:lnTo>
                      <a:pt x="414" y="66"/>
                    </a:lnTo>
                    <a:lnTo>
                      <a:pt x="420" y="66"/>
                    </a:lnTo>
                    <a:lnTo>
                      <a:pt x="426" y="66"/>
                    </a:lnTo>
                    <a:lnTo>
                      <a:pt x="432" y="66"/>
                    </a:lnTo>
                    <a:lnTo>
                      <a:pt x="438" y="66"/>
                    </a:lnTo>
                    <a:lnTo>
                      <a:pt x="444" y="66"/>
                    </a:lnTo>
                    <a:lnTo>
                      <a:pt x="450" y="66"/>
                    </a:lnTo>
                    <a:lnTo>
                      <a:pt x="456" y="66"/>
                    </a:lnTo>
                    <a:lnTo>
                      <a:pt x="462" y="66"/>
                    </a:lnTo>
                    <a:lnTo>
                      <a:pt x="468" y="66"/>
                    </a:lnTo>
                    <a:lnTo>
                      <a:pt x="474" y="66"/>
                    </a:lnTo>
                    <a:lnTo>
                      <a:pt x="480" y="66"/>
                    </a:lnTo>
                    <a:lnTo>
                      <a:pt x="486" y="66"/>
                    </a:lnTo>
                    <a:lnTo>
                      <a:pt x="492" y="66"/>
                    </a:lnTo>
                    <a:lnTo>
                      <a:pt x="498" y="66"/>
                    </a:lnTo>
                    <a:lnTo>
                      <a:pt x="504" y="66"/>
                    </a:lnTo>
                    <a:lnTo>
                      <a:pt x="510" y="66"/>
                    </a:lnTo>
                    <a:lnTo>
                      <a:pt x="516" y="66"/>
                    </a:lnTo>
                    <a:lnTo>
                      <a:pt x="522" y="66"/>
                    </a:lnTo>
                    <a:lnTo>
                      <a:pt x="528" y="66"/>
                    </a:lnTo>
                    <a:lnTo>
                      <a:pt x="534" y="66"/>
                    </a:lnTo>
                    <a:lnTo>
                      <a:pt x="540" y="66"/>
                    </a:lnTo>
                    <a:lnTo>
                      <a:pt x="546" y="66"/>
                    </a:lnTo>
                    <a:lnTo>
                      <a:pt x="552" y="66"/>
                    </a:lnTo>
                    <a:lnTo>
                      <a:pt x="558" y="66"/>
                    </a:lnTo>
                    <a:lnTo>
                      <a:pt x="564" y="66"/>
                    </a:lnTo>
                    <a:lnTo>
                      <a:pt x="570" y="66"/>
                    </a:lnTo>
                    <a:lnTo>
                      <a:pt x="576" y="66"/>
                    </a:lnTo>
                    <a:lnTo>
                      <a:pt x="582" y="66"/>
                    </a:lnTo>
                    <a:lnTo>
                      <a:pt x="588" y="66"/>
                    </a:lnTo>
                    <a:lnTo>
                      <a:pt x="594" y="66"/>
                    </a:lnTo>
                    <a:lnTo>
                      <a:pt x="600" y="66"/>
                    </a:lnTo>
                    <a:lnTo>
                      <a:pt x="606" y="66"/>
                    </a:lnTo>
                    <a:lnTo>
                      <a:pt x="612" y="66"/>
                    </a:lnTo>
                    <a:lnTo>
                      <a:pt x="618" y="66"/>
                    </a:lnTo>
                    <a:lnTo>
                      <a:pt x="624" y="66"/>
                    </a:lnTo>
                    <a:lnTo>
                      <a:pt x="630" y="66"/>
                    </a:lnTo>
                    <a:lnTo>
                      <a:pt x="636" y="60"/>
                    </a:lnTo>
                    <a:lnTo>
                      <a:pt x="642" y="60"/>
                    </a:lnTo>
                    <a:lnTo>
                      <a:pt x="648" y="60"/>
                    </a:lnTo>
                    <a:lnTo>
                      <a:pt x="654" y="60"/>
                    </a:lnTo>
                    <a:lnTo>
                      <a:pt x="660" y="60"/>
                    </a:lnTo>
                    <a:lnTo>
                      <a:pt x="666" y="60"/>
                    </a:lnTo>
                    <a:lnTo>
                      <a:pt x="672" y="60"/>
                    </a:lnTo>
                    <a:lnTo>
                      <a:pt x="678" y="60"/>
                    </a:lnTo>
                    <a:lnTo>
                      <a:pt x="684" y="60"/>
                    </a:lnTo>
                    <a:lnTo>
                      <a:pt x="690" y="60"/>
                    </a:lnTo>
                    <a:lnTo>
                      <a:pt x="696" y="60"/>
                    </a:lnTo>
                    <a:lnTo>
                      <a:pt x="702" y="60"/>
                    </a:lnTo>
                    <a:lnTo>
                      <a:pt x="708" y="60"/>
                    </a:lnTo>
                    <a:lnTo>
                      <a:pt x="714" y="60"/>
                    </a:lnTo>
                    <a:lnTo>
                      <a:pt x="720" y="60"/>
                    </a:lnTo>
                    <a:lnTo>
                      <a:pt x="726" y="60"/>
                    </a:lnTo>
                    <a:lnTo>
                      <a:pt x="732" y="60"/>
                    </a:lnTo>
                    <a:lnTo>
                      <a:pt x="738" y="60"/>
                    </a:lnTo>
                    <a:lnTo>
                      <a:pt x="744" y="60"/>
                    </a:lnTo>
                    <a:lnTo>
                      <a:pt x="750" y="60"/>
                    </a:lnTo>
                    <a:lnTo>
                      <a:pt x="756" y="60"/>
                    </a:lnTo>
                    <a:lnTo>
                      <a:pt x="762" y="60"/>
                    </a:lnTo>
                  </a:path>
                </a:pathLst>
              </a:custGeom>
              <a:noFill/>
              <a:ln w="12700">
                <a:solidFill>
                  <a:srgbClr val="007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373" name="Freeform 757"/>
              <p:cNvSpPr>
                <a:spLocks/>
              </p:cNvSpPr>
              <p:nvPr/>
            </p:nvSpPr>
            <p:spPr bwMode="auto">
              <a:xfrm>
                <a:off x="5191125" y="4857750"/>
                <a:ext cx="733425" cy="158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8" y="0"/>
                  </a:cxn>
                  <a:cxn ang="0">
                    <a:pos x="30" y="0"/>
                  </a:cxn>
                  <a:cxn ang="0">
                    <a:pos x="42" y="0"/>
                  </a:cxn>
                  <a:cxn ang="0">
                    <a:pos x="54" y="0"/>
                  </a:cxn>
                  <a:cxn ang="0">
                    <a:pos x="66" y="0"/>
                  </a:cxn>
                  <a:cxn ang="0">
                    <a:pos x="78" y="0"/>
                  </a:cxn>
                  <a:cxn ang="0">
                    <a:pos x="90" y="0"/>
                  </a:cxn>
                  <a:cxn ang="0">
                    <a:pos x="102" y="0"/>
                  </a:cxn>
                  <a:cxn ang="0">
                    <a:pos x="114" y="0"/>
                  </a:cxn>
                  <a:cxn ang="0">
                    <a:pos x="126" y="0"/>
                  </a:cxn>
                  <a:cxn ang="0">
                    <a:pos x="138" y="0"/>
                  </a:cxn>
                  <a:cxn ang="0">
                    <a:pos x="150" y="0"/>
                  </a:cxn>
                  <a:cxn ang="0">
                    <a:pos x="162" y="0"/>
                  </a:cxn>
                  <a:cxn ang="0">
                    <a:pos x="174" y="0"/>
                  </a:cxn>
                  <a:cxn ang="0">
                    <a:pos x="186" y="0"/>
                  </a:cxn>
                  <a:cxn ang="0">
                    <a:pos x="198" y="0"/>
                  </a:cxn>
                  <a:cxn ang="0">
                    <a:pos x="210" y="0"/>
                  </a:cxn>
                  <a:cxn ang="0">
                    <a:pos x="222" y="0"/>
                  </a:cxn>
                  <a:cxn ang="0">
                    <a:pos x="234" y="0"/>
                  </a:cxn>
                  <a:cxn ang="0">
                    <a:pos x="246" y="0"/>
                  </a:cxn>
                  <a:cxn ang="0">
                    <a:pos x="258" y="0"/>
                  </a:cxn>
                  <a:cxn ang="0">
                    <a:pos x="270" y="0"/>
                  </a:cxn>
                  <a:cxn ang="0">
                    <a:pos x="282" y="0"/>
                  </a:cxn>
                  <a:cxn ang="0">
                    <a:pos x="294" y="0"/>
                  </a:cxn>
                  <a:cxn ang="0">
                    <a:pos x="306" y="0"/>
                  </a:cxn>
                  <a:cxn ang="0">
                    <a:pos x="318" y="0"/>
                  </a:cxn>
                  <a:cxn ang="0">
                    <a:pos x="330" y="0"/>
                  </a:cxn>
                  <a:cxn ang="0">
                    <a:pos x="342" y="0"/>
                  </a:cxn>
                  <a:cxn ang="0">
                    <a:pos x="354" y="0"/>
                  </a:cxn>
                  <a:cxn ang="0">
                    <a:pos x="366" y="0"/>
                  </a:cxn>
                  <a:cxn ang="0">
                    <a:pos x="378" y="0"/>
                  </a:cxn>
                  <a:cxn ang="0">
                    <a:pos x="390" y="0"/>
                  </a:cxn>
                  <a:cxn ang="0">
                    <a:pos x="402" y="0"/>
                  </a:cxn>
                  <a:cxn ang="0">
                    <a:pos x="414" y="0"/>
                  </a:cxn>
                  <a:cxn ang="0">
                    <a:pos x="426" y="0"/>
                  </a:cxn>
                  <a:cxn ang="0">
                    <a:pos x="438" y="0"/>
                  </a:cxn>
                  <a:cxn ang="0">
                    <a:pos x="450" y="0"/>
                  </a:cxn>
                  <a:cxn ang="0">
                    <a:pos x="462" y="0"/>
                  </a:cxn>
                </a:cxnLst>
                <a:rect l="0" t="0" r="r" b="b"/>
                <a:pathLst>
                  <a:path w="462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50" y="0"/>
                    </a:lnTo>
                    <a:lnTo>
                      <a:pt x="456" y="0"/>
                    </a:lnTo>
                    <a:lnTo>
                      <a:pt x="462" y="0"/>
                    </a:lnTo>
                  </a:path>
                </a:pathLst>
              </a:custGeom>
              <a:noFill/>
              <a:ln w="12700">
                <a:solidFill>
                  <a:srgbClr val="007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374" name="Freeform 758"/>
              <p:cNvSpPr>
                <a:spLocks/>
              </p:cNvSpPr>
              <p:nvPr/>
            </p:nvSpPr>
            <p:spPr bwMode="auto">
              <a:xfrm>
                <a:off x="1638300" y="3305175"/>
                <a:ext cx="1085850" cy="666750"/>
              </a:xfrm>
              <a:custGeom>
                <a:avLst/>
                <a:gdLst/>
                <a:ahLst/>
                <a:cxnLst>
                  <a:cxn ang="0">
                    <a:pos x="6" y="48"/>
                  </a:cxn>
                  <a:cxn ang="0">
                    <a:pos x="12" y="6"/>
                  </a:cxn>
                  <a:cxn ang="0">
                    <a:pos x="24" y="24"/>
                  </a:cxn>
                  <a:cxn ang="0">
                    <a:pos x="36" y="60"/>
                  </a:cxn>
                  <a:cxn ang="0">
                    <a:pos x="48" y="84"/>
                  </a:cxn>
                  <a:cxn ang="0">
                    <a:pos x="54" y="120"/>
                  </a:cxn>
                  <a:cxn ang="0">
                    <a:pos x="66" y="126"/>
                  </a:cxn>
                  <a:cxn ang="0">
                    <a:pos x="78" y="102"/>
                  </a:cxn>
                  <a:cxn ang="0">
                    <a:pos x="96" y="66"/>
                  </a:cxn>
                  <a:cxn ang="0">
                    <a:pos x="102" y="72"/>
                  </a:cxn>
                  <a:cxn ang="0">
                    <a:pos x="120" y="90"/>
                  </a:cxn>
                  <a:cxn ang="0">
                    <a:pos x="132" y="114"/>
                  </a:cxn>
                  <a:cxn ang="0">
                    <a:pos x="150" y="114"/>
                  </a:cxn>
                  <a:cxn ang="0">
                    <a:pos x="168" y="102"/>
                  </a:cxn>
                  <a:cxn ang="0">
                    <a:pos x="186" y="114"/>
                  </a:cxn>
                  <a:cxn ang="0">
                    <a:pos x="204" y="132"/>
                  </a:cxn>
                  <a:cxn ang="0">
                    <a:pos x="222" y="138"/>
                  </a:cxn>
                  <a:cxn ang="0">
                    <a:pos x="240" y="156"/>
                  </a:cxn>
                  <a:cxn ang="0">
                    <a:pos x="258" y="168"/>
                  </a:cxn>
                  <a:cxn ang="0">
                    <a:pos x="276" y="168"/>
                  </a:cxn>
                  <a:cxn ang="0">
                    <a:pos x="294" y="156"/>
                  </a:cxn>
                  <a:cxn ang="0">
                    <a:pos x="312" y="156"/>
                  </a:cxn>
                  <a:cxn ang="0">
                    <a:pos x="330" y="162"/>
                  </a:cxn>
                  <a:cxn ang="0">
                    <a:pos x="348" y="174"/>
                  </a:cxn>
                  <a:cxn ang="0">
                    <a:pos x="366" y="192"/>
                  </a:cxn>
                  <a:cxn ang="0">
                    <a:pos x="384" y="210"/>
                  </a:cxn>
                  <a:cxn ang="0">
                    <a:pos x="402" y="228"/>
                  </a:cxn>
                  <a:cxn ang="0">
                    <a:pos x="420" y="246"/>
                  </a:cxn>
                  <a:cxn ang="0">
                    <a:pos x="438" y="258"/>
                  </a:cxn>
                  <a:cxn ang="0">
                    <a:pos x="456" y="270"/>
                  </a:cxn>
                  <a:cxn ang="0">
                    <a:pos x="474" y="276"/>
                  </a:cxn>
                  <a:cxn ang="0">
                    <a:pos x="492" y="288"/>
                  </a:cxn>
                  <a:cxn ang="0">
                    <a:pos x="510" y="294"/>
                  </a:cxn>
                  <a:cxn ang="0">
                    <a:pos x="528" y="312"/>
                  </a:cxn>
                  <a:cxn ang="0">
                    <a:pos x="546" y="330"/>
                  </a:cxn>
                  <a:cxn ang="0">
                    <a:pos x="564" y="348"/>
                  </a:cxn>
                  <a:cxn ang="0">
                    <a:pos x="582" y="360"/>
                  </a:cxn>
                  <a:cxn ang="0">
                    <a:pos x="600" y="372"/>
                  </a:cxn>
                  <a:cxn ang="0">
                    <a:pos x="618" y="378"/>
                  </a:cxn>
                  <a:cxn ang="0">
                    <a:pos x="636" y="384"/>
                  </a:cxn>
                  <a:cxn ang="0">
                    <a:pos x="654" y="390"/>
                  </a:cxn>
                  <a:cxn ang="0">
                    <a:pos x="672" y="408"/>
                  </a:cxn>
                </a:cxnLst>
                <a:rect l="0" t="0" r="r" b="b"/>
                <a:pathLst>
                  <a:path w="684" h="420">
                    <a:moveTo>
                      <a:pt x="0" y="0"/>
                    </a:moveTo>
                    <a:lnTo>
                      <a:pt x="0" y="54"/>
                    </a:lnTo>
                    <a:lnTo>
                      <a:pt x="6" y="48"/>
                    </a:lnTo>
                    <a:lnTo>
                      <a:pt x="6" y="24"/>
                    </a:lnTo>
                    <a:lnTo>
                      <a:pt x="12" y="18"/>
                    </a:lnTo>
                    <a:lnTo>
                      <a:pt x="12" y="6"/>
                    </a:lnTo>
                    <a:lnTo>
                      <a:pt x="18" y="12"/>
                    </a:lnTo>
                    <a:lnTo>
                      <a:pt x="18" y="18"/>
                    </a:lnTo>
                    <a:lnTo>
                      <a:pt x="24" y="24"/>
                    </a:lnTo>
                    <a:lnTo>
                      <a:pt x="30" y="30"/>
                    </a:lnTo>
                    <a:lnTo>
                      <a:pt x="36" y="36"/>
                    </a:lnTo>
                    <a:lnTo>
                      <a:pt x="36" y="60"/>
                    </a:lnTo>
                    <a:lnTo>
                      <a:pt x="42" y="66"/>
                    </a:lnTo>
                    <a:lnTo>
                      <a:pt x="42" y="78"/>
                    </a:lnTo>
                    <a:lnTo>
                      <a:pt x="48" y="84"/>
                    </a:lnTo>
                    <a:lnTo>
                      <a:pt x="48" y="96"/>
                    </a:lnTo>
                    <a:lnTo>
                      <a:pt x="54" y="102"/>
                    </a:lnTo>
                    <a:lnTo>
                      <a:pt x="54" y="120"/>
                    </a:lnTo>
                    <a:lnTo>
                      <a:pt x="66" y="132"/>
                    </a:lnTo>
                    <a:lnTo>
                      <a:pt x="60" y="132"/>
                    </a:lnTo>
                    <a:lnTo>
                      <a:pt x="66" y="126"/>
                    </a:lnTo>
                    <a:lnTo>
                      <a:pt x="72" y="120"/>
                    </a:lnTo>
                    <a:lnTo>
                      <a:pt x="78" y="114"/>
                    </a:lnTo>
                    <a:lnTo>
                      <a:pt x="78" y="102"/>
                    </a:lnTo>
                    <a:lnTo>
                      <a:pt x="84" y="96"/>
                    </a:lnTo>
                    <a:lnTo>
                      <a:pt x="84" y="78"/>
                    </a:lnTo>
                    <a:lnTo>
                      <a:pt x="96" y="66"/>
                    </a:lnTo>
                    <a:lnTo>
                      <a:pt x="90" y="66"/>
                    </a:lnTo>
                    <a:lnTo>
                      <a:pt x="96" y="66"/>
                    </a:lnTo>
                    <a:lnTo>
                      <a:pt x="102" y="72"/>
                    </a:lnTo>
                    <a:lnTo>
                      <a:pt x="108" y="78"/>
                    </a:lnTo>
                    <a:lnTo>
                      <a:pt x="114" y="84"/>
                    </a:lnTo>
                    <a:lnTo>
                      <a:pt x="120" y="90"/>
                    </a:lnTo>
                    <a:lnTo>
                      <a:pt x="120" y="96"/>
                    </a:lnTo>
                    <a:lnTo>
                      <a:pt x="132" y="108"/>
                    </a:lnTo>
                    <a:lnTo>
                      <a:pt x="132" y="114"/>
                    </a:lnTo>
                    <a:lnTo>
                      <a:pt x="138" y="120"/>
                    </a:lnTo>
                    <a:lnTo>
                      <a:pt x="144" y="120"/>
                    </a:lnTo>
                    <a:lnTo>
                      <a:pt x="150" y="114"/>
                    </a:lnTo>
                    <a:lnTo>
                      <a:pt x="156" y="108"/>
                    </a:lnTo>
                    <a:lnTo>
                      <a:pt x="162" y="108"/>
                    </a:lnTo>
                    <a:lnTo>
                      <a:pt x="168" y="102"/>
                    </a:lnTo>
                    <a:lnTo>
                      <a:pt x="174" y="102"/>
                    </a:lnTo>
                    <a:lnTo>
                      <a:pt x="180" y="108"/>
                    </a:lnTo>
                    <a:lnTo>
                      <a:pt x="186" y="114"/>
                    </a:lnTo>
                    <a:lnTo>
                      <a:pt x="192" y="120"/>
                    </a:lnTo>
                    <a:lnTo>
                      <a:pt x="198" y="126"/>
                    </a:lnTo>
                    <a:lnTo>
                      <a:pt x="204" y="132"/>
                    </a:lnTo>
                    <a:lnTo>
                      <a:pt x="210" y="132"/>
                    </a:lnTo>
                    <a:lnTo>
                      <a:pt x="216" y="138"/>
                    </a:lnTo>
                    <a:lnTo>
                      <a:pt x="222" y="138"/>
                    </a:lnTo>
                    <a:lnTo>
                      <a:pt x="228" y="144"/>
                    </a:lnTo>
                    <a:lnTo>
                      <a:pt x="234" y="150"/>
                    </a:lnTo>
                    <a:lnTo>
                      <a:pt x="240" y="156"/>
                    </a:lnTo>
                    <a:lnTo>
                      <a:pt x="246" y="162"/>
                    </a:lnTo>
                    <a:lnTo>
                      <a:pt x="252" y="168"/>
                    </a:lnTo>
                    <a:lnTo>
                      <a:pt x="258" y="168"/>
                    </a:lnTo>
                    <a:lnTo>
                      <a:pt x="264" y="168"/>
                    </a:lnTo>
                    <a:lnTo>
                      <a:pt x="270" y="168"/>
                    </a:lnTo>
                    <a:lnTo>
                      <a:pt x="276" y="168"/>
                    </a:lnTo>
                    <a:lnTo>
                      <a:pt x="282" y="162"/>
                    </a:lnTo>
                    <a:lnTo>
                      <a:pt x="288" y="162"/>
                    </a:lnTo>
                    <a:lnTo>
                      <a:pt x="294" y="156"/>
                    </a:lnTo>
                    <a:lnTo>
                      <a:pt x="300" y="156"/>
                    </a:lnTo>
                    <a:lnTo>
                      <a:pt x="306" y="156"/>
                    </a:lnTo>
                    <a:lnTo>
                      <a:pt x="312" y="156"/>
                    </a:lnTo>
                    <a:lnTo>
                      <a:pt x="318" y="156"/>
                    </a:lnTo>
                    <a:lnTo>
                      <a:pt x="324" y="156"/>
                    </a:lnTo>
                    <a:lnTo>
                      <a:pt x="330" y="162"/>
                    </a:lnTo>
                    <a:lnTo>
                      <a:pt x="336" y="168"/>
                    </a:lnTo>
                    <a:lnTo>
                      <a:pt x="342" y="168"/>
                    </a:lnTo>
                    <a:lnTo>
                      <a:pt x="348" y="174"/>
                    </a:lnTo>
                    <a:lnTo>
                      <a:pt x="354" y="180"/>
                    </a:lnTo>
                    <a:lnTo>
                      <a:pt x="360" y="186"/>
                    </a:lnTo>
                    <a:lnTo>
                      <a:pt x="366" y="192"/>
                    </a:lnTo>
                    <a:lnTo>
                      <a:pt x="372" y="198"/>
                    </a:lnTo>
                    <a:lnTo>
                      <a:pt x="378" y="204"/>
                    </a:lnTo>
                    <a:lnTo>
                      <a:pt x="384" y="210"/>
                    </a:lnTo>
                    <a:lnTo>
                      <a:pt x="390" y="216"/>
                    </a:lnTo>
                    <a:lnTo>
                      <a:pt x="396" y="222"/>
                    </a:lnTo>
                    <a:lnTo>
                      <a:pt x="402" y="228"/>
                    </a:lnTo>
                    <a:lnTo>
                      <a:pt x="408" y="234"/>
                    </a:lnTo>
                    <a:lnTo>
                      <a:pt x="414" y="240"/>
                    </a:lnTo>
                    <a:lnTo>
                      <a:pt x="420" y="246"/>
                    </a:lnTo>
                    <a:lnTo>
                      <a:pt x="426" y="252"/>
                    </a:lnTo>
                    <a:lnTo>
                      <a:pt x="432" y="258"/>
                    </a:lnTo>
                    <a:lnTo>
                      <a:pt x="438" y="258"/>
                    </a:lnTo>
                    <a:lnTo>
                      <a:pt x="444" y="264"/>
                    </a:lnTo>
                    <a:lnTo>
                      <a:pt x="450" y="264"/>
                    </a:lnTo>
                    <a:lnTo>
                      <a:pt x="456" y="270"/>
                    </a:lnTo>
                    <a:lnTo>
                      <a:pt x="462" y="270"/>
                    </a:lnTo>
                    <a:lnTo>
                      <a:pt x="468" y="276"/>
                    </a:lnTo>
                    <a:lnTo>
                      <a:pt x="474" y="276"/>
                    </a:lnTo>
                    <a:lnTo>
                      <a:pt x="480" y="282"/>
                    </a:lnTo>
                    <a:lnTo>
                      <a:pt x="486" y="282"/>
                    </a:lnTo>
                    <a:lnTo>
                      <a:pt x="492" y="288"/>
                    </a:lnTo>
                    <a:lnTo>
                      <a:pt x="498" y="288"/>
                    </a:lnTo>
                    <a:lnTo>
                      <a:pt x="504" y="294"/>
                    </a:lnTo>
                    <a:lnTo>
                      <a:pt x="510" y="294"/>
                    </a:lnTo>
                    <a:lnTo>
                      <a:pt x="516" y="300"/>
                    </a:lnTo>
                    <a:lnTo>
                      <a:pt x="522" y="306"/>
                    </a:lnTo>
                    <a:lnTo>
                      <a:pt x="528" y="312"/>
                    </a:lnTo>
                    <a:lnTo>
                      <a:pt x="534" y="318"/>
                    </a:lnTo>
                    <a:lnTo>
                      <a:pt x="540" y="324"/>
                    </a:lnTo>
                    <a:lnTo>
                      <a:pt x="546" y="330"/>
                    </a:lnTo>
                    <a:lnTo>
                      <a:pt x="552" y="336"/>
                    </a:lnTo>
                    <a:lnTo>
                      <a:pt x="558" y="342"/>
                    </a:lnTo>
                    <a:lnTo>
                      <a:pt x="564" y="348"/>
                    </a:lnTo>
                    <a:lnTo>
                      <a:pt x="570" y="354"/>
                    </a:lnTo>
                    <a:lnTo>
                      <a:pt x="576" y="360"/>
                    </a:lnTo>
                    <a:lnTo>
                      <a:pt x="582" y="360"/>
                    </a:lnTo>
                    <a:lnTo>
                      <a:pt x="588" y="366"/>
                    </a:lnTo>
                    <a:lnTo>
                      <a:pt x="594" y="366"/>
                    </a:lnTo>
                    <a:lnTo>
                      <a:pt x="600" y="372"/>
                    </a:lnTo>
                    <a:lnTo>
                      <a:pt x="606" y="372"/>
                    </a:lnTo>
                    <a:lnTo>
                      <a:pt x="612" y="378"/>
                    </a:lnTo>
                    <a:lnTo>
                      <a:pt x="618" y="378"/>
                    </a:lnTo>
                    <a:lnTo>
                      <a:pt x="624" y="378"/>
                    </a:lnTo>
                    <a:lnTo>
                      <a:pt x="630" y="384"/>
                    </a:lnTo>
                    <a:lnTo>
                      <a:pt x="636" y="384"/>
                    </a:lnTo>
                    <a:lnTo>
                      <a:pt x="642" y="384"/>
                    </a:lnTo>
                    <a:lnTo>
                      <a:pt x="648" y="390"/>
                    </a:lnTo>
                    <a:lnTo>
                      <a:pt x="654" y="390"/>
                    </a:lnTo>
                    <a:lnTo>
                      <a:pt x="660" y="396"/>
                    </a:lnTo>
                    <a:lnTo>
                      <a:pt x="666" y="402"/>
                    </a:lnTo>
                    <a:lnTo>
                      <a:pt x="672" y="408"/>
                    </a:lnTo>
                    <a:lnTo>
                      <a:pt x="678" y="414"/>
                    </a:lnTo>
                    <a:lnTo>
                      <a:pt x="684" y="420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375" name="Freeform 759"/>
              <p:cNvSpPr>
                <a:spLocks/>
              </p:cNvSpPr>
              <p:nvPr/>
            </p:nvSpPr>
            <p:spPr bwMode="auto">
              <a:xfrm>
                <a:off x="2724150" y="3971925"/>
                <a:ext cx="1209675" cy="828675"/>
              </a:xfrm>
              <a:custGeom>
                <a:avLst/>
                <a:gdLst/>
                <a:ahLst/>
                <a:cxnLst>
                  <a:cxn ang="0">
                    <a:pos x="12" y="12"/>
                  </a:cxn>
                  <a:cxn ang="0">
                    <a:pos x="30" y="30"/>
                  </a:cxn>
                  <a:cxn ang="0">
                    <a:pos x="48" y="54"/>
                  </a:cxn>
                  <a:cxn ang="0">
                    <a:pos x="66" y="72"/>
                  </a:cxn>
                  <a:cxn ang="0">
                    <a:pos x="84" y="90"/>
                  </a:cxn>
                  <a:cxn ang="0">
                    <a:pos x="102" y="102"/>
                  </a:cxn>
                  <a:cxn ang="0">
                    <a:pos x="120" y="114"/>
                  </a:cxn>
                  <a:cxn ang="0">
                    <a:pos x="138" y="120"/>
                  </a:cxn>
                  <a:cxn ang="0">
                    <a:pos x="156" y="132"/>
                  </a:cxn>
                  <a:cxn ang="0">
                    <a:pos x="174" y="144"/>
                  </a:cxn>
                  <a:cxn ang="0">
                    <a:pos x="192" y="156"/>
                  </a:cxn>
                  <a:cxn ang="0">
                    <a:pos x="210" y="174"/>
                  </a:cxn>
                  <a:cxn ang="0">
                    <a:pos x="228" y="186"/>
                  </a:cxn>
                  <a:cxn ang="0">
                    <a:pos x="246" y="198"/>
                  </a:cxn>
                  <a:cxn ang="0">
                    <a:pos x="264" y="210"/>
                  </a:cxn>
                  <a:cxn ang="0">
                    <a:pos x="282" y="216"/>
                  </a:cxn>
                  <a:cxn ang="0">
                    <a:pos x="300" y="228"/>
                  </a:cxn>
                  <a:cxn ang="0">
                    <a:pos x="318" y="240"/>
                  </a:cxn>
                  <a:cxn ang="0">
                    <a:pos x="336" y="252"/>
                  </a:cxn>
                  <a:cxn ang="0">
                    <a:pos x="354" y="270"/>
                  </a:cxn>
                  <a:cxn ang="0">
                    <a:pos x="372" y="288"/>
                  </a:cxn>
                  <a:cxn ang="0">
                    <a:pos x="390" y="306"/>
                  </a:cxn>
                  <a:cxn ang="0">
                    <a:pos x="408" y="324"/>
                  </a:cxn>
                  <a:cxn ang="0">
                    <a:pos x="426" y="336"/>
                  </a:cxn>
                  <a:cxn ang="0">
                    <a:pos x="444" y="342"/>
                  </a:cxn>
                  <a:cxn ang="0">
                    <a:pos x="462" y="348"/>
                  </a:cxn>
                  <a:cxn ang="0">
                    <a:pos x="480" y="360"/>
                  </a:cxn>
                  <a:cxn ang="0">
                    <a:pos x="498" y="366"/>
                  </a:cxn>
                  <a:cxn ang="0">
                    <a:pos x="516" y="378"/>
                  </a:cxn>
                  <a:cxn ang="0">
                    <a:pos x="534" y="390"/>
                  </a:cxn>
                  <a:cxn ang="0">
                    <a:pos x="552" y="402"/>
                  </a:cxn>
                  <a:cxn ang="0">
                    <a:pos x="570" y="414"/>
                  </a:cxn>
                  <a:cxn ang="0">
                    <a:pos x="588" y="420"/>
                  </a:cxn>
                  <a:cxn ang="0">
                    <a:pos x="606" y="432"/>
                  </a:cxn>
                  <a:cxn ang="0">
                    <a:pos x="624" y="438"/>
                  </a:cxn>
                  <a:cxn ang="0">
                    <a:pos x="642" y="450"/>
                  </a:cxn>
                  <a:cxn ang="0">
                    <a:pos x="660" y="462"/>
                  </a:cxn>
                  <a:cxn ang="0">
                    <a:pos x="678" y="474"/>
                  </a:cxn>
                  <a:cxn ang="0">
                    <a:pos x="696" y="486"/>
                  </a:cxn>
                  <a:cxn ang="0">
                    <a:pos x="714" y="498"/>
                  </a:cxn>
                  <a:cxn ang="0">
                    <a:pos x="732" y="510"/>
                  </a:cxn>
                  <a:cxn ang="0">
                    <a:pos x="750" y="522"/>
                  </a:cxn>
                </a:cxnLst>
                <a:rect l="0" t="0" r="r" b="b"/>
                <a:pathLst>
                  <a:path w="762" h="522">
                    <a:moveTo>
                      <a:pt x="0" y="0"/>
                    </a:moveTo>
                    <a:lnTo>
                      <a:pt x="6" y="6"/>
                    </a:lnTo>
                    <a:lnTo>
                      <a:pt x="12" y="12"/>
                    </a:lnTo>
                    <a:lnTo>
                      <a:pt x="18" y="18"/>
                    </a:lnTo>
                    <a:lnTo>
                      <a:pt x="24" y="24"/>
                    </a:lnTo>
                    <a:lnTo>
                      <a:pt x="30" y="30"/>
                    </a:lnTo>
                    <a:lnTo>
                      <a:pt x="36" y="36"/>
                    </a:lnTo>
                    <a:lnTo>
                      <a:pt x="48" y="48"/>
                    </a:lnTo>
                    <a:lnTo>
                      <a:pt x="48" y="54"/>
                    </a:lnTo>
                    <a:lnTo>
                      <a:pt x="54" y="60"/>
                    </a:lnTo>
                    <a:lnTo>
                      <a:pt x="60" y="66"/>
                    </a:lnTo>
                    <a:lnTo>
                      <a:pt x="66" y="72"/>
                    </a:lnTo>
                    <a:lnTo>
                      <a:pt x="72" y="78"/>
                    </a:lnTo>
                    <a:lnTo>
                      <a:pt x="78" y="84"/>
                    </a:lnTo>
                    <a:lnTo>
                      <a:pt x="84" y="90"/>
                    </a:lnTo>
                    <a:lnTo>
                      <a:pt x="90" y="96"/>
                    </a:lnTo>
                    <a:lnTo>
                      <a:pt x="96" y="96"/>
                    </a:lnTo>
                    <a:lnTo>
                      <a:pt x="102" y="102"/>
                    </a:lnTo>
                    <a:lnTo>
                      <a:pt x="108" y="108"/>
                    </a:lnTo>
                    <a:lnTo>
                      <a:pt x="114" y="108"/>
                    </a:lnTo>
                    <a:lnTo>
                      <a:pt x="120" y="114"/>
                    </a:lnTo>
                    <a:lnTo>
                      <a:pt x="126" y="114"/>
                    </a:lnTo>
                    <a:lnTo>
                      <a:pt x="132" y="114"/>
                    </a:lnTo>
                    <a:lnTo>
                      <a:pt x="138" y="120"/>
                    </a:lnTo>
                    <a:lnTo>
                      <a:pt x="144" y="120"/>
                    </a:lnTo>
                    <a:lnTo>
                      <a:pt x="150" y="126"/>
                    </a:lnTo>
                    <a:lnTo>
                      <a:pt x="156" y="132"/>
                    </a:lnTo>
                    <a:lnTo>
                      <a:pt x="162" y="132"/>
                    </a:lnTo>
                    <a:lnTo>
                      <a:pt x="168" y="138"/>
                    </a:lnTo>
                    <a:lnTo>
                      <a:pt x="174" y="144"/>
                    </a:lnTo>
                    <a:lnTo>
                      <a:pt x="180" y="150"/>
                    </a:lnTo>
                    <a:lnTo>
                      <a:pt x="186" y="150"/>
                    </a:lnTo>
                    <a:lnTo>
                      <a:pt x="192" y="156"/>
                    </a:lnTo>
                    <a:lnTo>
                      <a:pt x="198" y="162"/>
                    </a:lnTo>
                    <a:lnTo>
                      <a:pt x="204" y="168"/>
                    </a:lnTo>
                    <a:lnTo>
                      <a:pt x="210" y="174"/>
                    </a:lnTo>
                    <a:lnTo>
                      <a:pt x="216" y="180"/>
                    </a:lnTo>
                    <a:lnTo>
                      <a:pt x="222" y="186"/>
                    </a:lnTo>
                    <a:lnTo>
                      <a:pt x="228" y="186"/>
                    </a:lnTo>
                    <a:lnTo>
                      <a:pt x="234" y="192"/>
                    </a:lnTo>
                    <a:lnTo>
                      <a:pt x="240" y="198"/>
                    </a:lnTo>
                    <a:lnTo>
                      <a:pt x="246" y="198"/>
                    </a:lnTo>
                    <a:lnTo>
                      <a:pt x="252" y="204"/>
                    </a:lnTo>
                    <a:lnTo>
                      <a:pt x="258" y="204"/>
                    </a:lnTo>
                    <a:lnTo>
                      <a:pt x="264" y="210"/>
                    </a:lnTo>
                    <a:lnTo>
                      <a:pt x="270" y="210"/>
                    </a:lnTo>
                    <a:lnTo>
                      <a:pt x="276" y="216"/>
                    </a:lnTo>
                    <a:lnTo>
                      <a:pt x="282" y="216"/>
                    </a:lnTo>
                    <a:lnTo>
                      <a:pt x="288" y="222"/>
                    </a:lnTo>
                    <a:lnTo>
                      <a:pt x="294" y="222"/>
                    </a:lnTo>
                    <a:lnTo>
                      <a:pt x="300" y="228"/>
                    </a:lnTo>
                    <a:lnTo>
                      <a:pt x="306" y="234"/>
                    </a:lnTo>
                    <a:lnTo>
                      <a:pt x="312" y="234"/>
                    </a:lnTo>
                    <a:lnTo>
                      <a:pt x="318" y="240"/>
                    </a:lnTo>
                    <a:lnTo>
                      <a:pt x="324" y="246"/>
                    </a:lnTo>
                    <a:lnTo>
                      <a:pt x="330" y="252"/>
                    </a:lnTo>
                    <a:lnTo>
                      <a:pt x="336" y="252"/>
                    </a:lnTo>
                    <a:lnTo>
                      <a:pt x="342" y="258"/>
                    </a:lnTo>
                    <a:lnTo>
                      <a:pt x="348" y="264"/>
                    </a:lnTo>
                    <a:lnTo>
                      <a:pt x="354" y="270"/>
                    </a:lnTo>
                    <a:lnTo>
                      <a:pt x="360" y="276"/>
                    </a:lnTo>
                    <a:lnTo>
                      <a:pt x="366" y="282"/>
                    </a:lnTo>
                    <a:lnTo>
                      <a:pt x="372" y="288"/>
                    </a:lnTo>
                    <a:lnTo>
                      <a:pt x="378" y="294"/>
                    </a:lnTo>
                    <a:lnTo>
                      <a:pt x="384" y="300"/>
                    </a:lnTo>
                    <a:lnTo>
                      <a:pt x="390" y="306"/>
                    </a:lnTo>
                    <a:lnTo>
                      <a:pt x="396" y="312"/>
                    </a:lnTo>
                    <a:lnTo>
                      <a:pt x="402" y="318"/>
                    </a:lnTo>
                    <a:lnTo>
                      <a:pt x="408" y="324"/>
                    </a:lnTo>
                    <a:lnTo>
                      <a:pt x="414" y="330"/>
                    </a:lnTo>
                    <a:lnTo>
                      <a:pt x="420" y="330"/>
                    </a:lnTo>
                    <a:lnTo>
                      <a:pt x="426" y="336"/>
                    </a:lnTo>
                    <a:lnTo>
                      <a:pt x="432" y="336"/>
                    </a:lnTo>
                    <a:lnTo>
                      <a:pt x="438" y="342"/>
                    </a:lnTo>
                    <a:lnTo>
                      <a:pt x="444" y="342"/>
                    </a:lnTo>
                    <a:lnTo>
                      <a:pt x="450" y="348"/>
                    </a:lnTo>
                    <a:lnTo>
                      <a:pt x="456" y="348"/>
                    </a:lnTo>
                    <a:lnTo>
                      <a:pt x="462" y="348"/>
                    </a:lnTo>
                    <a:lnTo>
                      <a:pt x="468" y="354"/>
                    </a:lnTo>
                    <a:lnTo>
                      <a:pt x="474" y="354"/>
                    </a:lnTo>
                    <a:lnTo>
                      <a:pt x="480" y="360"/>
                    </a:lnTo>
                    <a:lnTo>
                      <a:pt x="486" y="360"/>
                    </a:lnTo>
                    <a:lnTo>
                      <a:pt x="492" y="360"/>
                    </a:lnTo>
                    <a:lnTo>
                      <a:pt x="498" y="366"/>
                    </a:lnTo>
                    <a:lnTo>
                      <a:pt x="504" y="372"/>
                    </a:lnTo>
                    <a:lnTo>
                      <a:pt x="510" y="372"/>
                    </a:lnTo>
                    <a:lnTo>
                      <a:pt x="516" y="378"/>
                    </a:lnTo>
                    <a:lnTo>
                      <a:pt x="522" y="378"/>
                    </a:lnTo>
                    <a:lnTo>
                      <a:pt x="528" y="384"/>
                    </a:lnTo>
                    <a:lnTo>
                      <a:pt x="534" y="390"/>
                    </a:lnTo>
                    <a:lnTo>
                      <a:pt x="540" y="390"/>
                    </a:lnTo>
                    <a:lnTo>
                      <a:pt x="546" y="396"/>
                    </a:lnTo>
                    <a:lnTo>
                      <a:pt x="552" y="402"/>
                    </a:lnTo>
                    <a:lnTo>
                      <a:pt x="558" y="402"/>
                    </a:lnTo>
                    <a:lnTo>
                      <a:pt x="564" y="408"/>
                    </a:lnTo>
                    <a:lnTo>
                      <a:pt x="570" y="414"/>
                    </a:lnTo>
                    <a:lnTo>
                      <a:pt x="576" y="414"/>
                    </a:lnTo>
                    <a:lnTo>
                      <a:pt x="582" y="420"/>
                    </a:lnTo>
                    <a:lnTo>
                      <a:pt x="588" y="420"/>
                    </a:lnTo>
                    <a:lnTo>
                      <a:pt x="594" y="426"/>
                    </a:lnTo>
                    <a:lnTo>
                      <a:pt x="600" y="426"/>
                    </a:lnTo>
                    <a:lnTo>
                      <a:pt x="606" y="432"/>
                    </a:lnTo>
                    <a:lnTo>
                      <a:pt x="612" y="432"/>
                    </a:lnTo>
                    <a:lnTo>
                      <a:pt x="618" y="438"/>
                    </a:lnTo>
                    <a:lnTo>
                      <a:pt x="624" y="438"/>
                    </a:lnTo>
                    <a:lnTo>
                      <a:pt x="630" y="444"/>
                    </a:lnTo>
                    <a:lnTo>
                      <a:pt x="636" y="444"/>
                    </a:lnTo>
                    <a:lnTo>
                      <a:pt x="642" y="450"/>
                    </a:lnTo>
                    <a:lnTo>
                      <a:pt x="648" y="450"/>
                    </a:lnTo>
                    <a:lnTo>
                      <a:pt x="654" y="456"/>
                    </a:lnTo>
                    <a:lnTo>
                      <a:pt x="660" y="462"/>
                    </a:lnTo>
                    <a:lnTo>
                      <a:pt x="666" y="462"/>
                    </a:lnTo>
                    <a:lnTo>
                      <a:pt x="672" y="468"/>
                    </a:lnTo>
                    <a:lnTo>
                      <a:pt x="678" y="474"/>
                    </a:lnTo>
                    <a:lnTo>
                      <a:pt x="684" y="474"/>
                    </a:lnTo>
                    <a:lnTo>
                      <a:pt x="690" y="480"/>
                    </a:lnTo>
                    <a:lnTo>
                      <a:pt x="696" y="486"/>
                    </a:lnTo>
                    <a:lnTo>
                      <a:pt x="702" y="492"/>
                    </a:lnTo>
                    <a:lnTo>
                      <a:pt x="708" y="492"/>
                    </a:lnTo>
                    <a:lnTo>
                      <a:pt x="714" y="498"/>
                    </a:lnTo>
                    <a:lnTo>
                      <a:pt x="720" y="504"/>
                    </a:lnTo>
                    <a:lnTo>
                      <a:pt x="726" y="504"/>
                    </a:lnTo>
                    <a:lnTo>
                      <a:pt x="732" y="510"/>
                    </a:lnTo>
                    <a:lnTo>
                      <a:pt x="738" y="516"/>
                    </a:lnTo>
                    <a:lnTo>
                      <a:pt x="744" y="516"/>
                    </a:lnTo>
                    <a:lnTo>
                      <a:pt x="750" y="522"/>
                    </a:lnTo>
                    <a:lnTo>
                      <a:pt x="756" y="522"/>
                    </a:lnTo>
                    <a:lnTo>
                      <a:pt x="762" y="522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376" name="Freeform 760"/>
              <p:cNvSpPr>
                <a:spLocks/>
              </p:cNvSpPr>
              <p:nvPr/>
            </p:nvSpPr>
            <p:spPr bwMode="auto">
              <a:xfrm>
                <a:off x="3933825" y="4800600"/>
                <a:ext cx="1209675" cy="133350"/>
              </a:xfrm>
              <a:custGeom>
                <a:avLst/>
                <a:gdLst/>
                <a:ahLst/>
                <a:cxnLst>
                  <a:cxn ang="0">
                    <a:pos x="12" y="6"/>
                  </a:cxn>
                  <a:cxn ang="0">
                    <a:pos x="30" y="12"/>
                  </a:cxn>
                  <a:cxn ang="0">
                    <a:pos x="48" y="12"/>
                  </a:cxn>
                  <a:cxn ang="0">
                    <a:pos x="66" y="18"/>
                  </a:cxn>
                  <a:cxn ang="0">
                    <a:pos x="84" y="24"/>
                  </a:cxn>
                  <a:cxn ang="0">
                    <a:pos x="102" y="30"/>
                  </a:cxn>
                  <a:cxn ang="0">
                    <a:pos x="120" y="36"/>
                  </a:cxn>
                  <a:cxn ang="0">
                    <a:pos x="138" y="48"/>
                  </a:cxn>
                  <a:cxn ang="0">
                    <a:pos x="156" y="54"/>
                  </a:cxn>
                  <a:cxn ang="0">
                    <a:pos x="174" y="60"/>
                  </a:cxn>
                  <a:cxn ang="0">
                    <a:pos x="192" y="60"/>
                  </a:cxn>
                  <a:cxn ang="0">
                    <a:pos x="210" y="66"/>
                  </a:cxn>
                  <a:cxn ang="0">
                    <a:pos x="228" y="66"/>
                  </a:cxn>
                  <a:cxn ang="0">
                    <a:pos x="246" y="72"/>
                  </a:cxn>
                  <a:cxn ang="0">
                    <a:pos x="264" y="78"/>
                  </a:cxn>
                  <a:cxn ang="0">
                    <a:pos x="282" y="78"/>
                  </a:cxn>
                  <a:cxn ang="0">
                    <a:pos x="300" y="84"/>
                  </a:cxn>
                  <a:cxn ang="0">
                    <a:pos x="318" y="84"/>
                  </a:cxn>
                  <a:cxn ang="0">
                    <a:pos x="336" y="78"/>
                  </a:cxn>
                  <a:cxn ang="0">
                    <a:pos x="354" y="78"/>
                  </a:cxn>
                  <a:cxn ang="0">
                    <a:pos x="372" y="78"/>
                  </a:cxn>
                  <a:cxn ang="0">
                    <a:pos x="390" y="78"/>
                  </a:cxn>
                  <a:cxn ang="0">
                    <a:pos x="408" y="78"/>
                  </a:cxn>
                  <a:cxn ang="0">
                    <a:pos x="426" y="84"/>
                  </a:cxn>
                  <a:cxn ang="0">
                    <a:pos x="444" y="84"/>
                  </a:cxn>
                  <a:cxn ang="0">
                    <a:pos x="462" y="84"/>
                  </a:cxn>
                  <a:cxn ang="0">
                    <a:pos x="480" y="84"/>
                  </a:cxn>
                  <a:cxn ang="0">
                    <a:pos x="498" y="84"/>
                  </a:cxn>
                  <a:cxn ang="0">
                    <a:pos x="516" y="84"/>
                  </a:cxn>
                  <a:cxn ang="0">
                    <a:pos x="534" y="84"/>
                  </a:cxn>
                  <a:cxn ang="0">
                    <a:pos x="552" y="84"/>
                  </a:cxn>
                  <a:cxn ang="0">
                    <a:pos x="570" y="84"/>
                  </a:cxn>
                  <a:cxn ang="0">
                    <a:pos x="588" y="78"/>
                  </a:cxn>
                  <a:cxn ang="0">
                    <a:pos x="606" y="78"/>
                  </a:cxn>
                  <a:cxn ang="0">
                    <a:pos x="624" y="78"/>
                  </a:cxn>
                  <a:cxn ang="0">
                    <a:pos x="642" y="78"/>
                  </a:cxn>
                  <a:cxn ang="0">
                    <a:pos x="660" y="78"/>
                  </a:cxn>
                  <a:cxn ang="0">
                    <a:pos x="678" y="78"/>
                  </a:cxn>
                  <a:cxn ang="0">
                    <a:pos x="696" y="78"/>
                  </a:cxn>
                  <a:cxn ang="0">
                    <a:pos x="714" y="78"/>
                  </a:cxn>
                  <a:cxn ang="0">
                    <a:pos x="732" y="78"/>
                  </a:cxn>
                  <a:cxn ang="0">
                    <a:pos x="750" y="78"/>
                  </a:cxn>
                </a:cxnLst>
                <a:rect l="0" t="0" r="r" b="b"/>
                <a:pathLst>
                  <a:path w="762" h="84">
                    <a:moveTo>
                      <a:pt x="0" y="0"/>
                    </a:moveTo>
                    <a:lnTo>
                      <a:pt x="6" y="6"/>
                    </a:lnTo>
                    <a:lnTo>
                      <a:pt x="12" y="6"/>
                    </a:lnTo>
                    <a:lnTo>
                      <a:pt x="18" y="6"/>
                    </a:lnTo>
                    <a:lnTo>
                      <a:pt x="24" y="6"/>
                    </a:lnTo>
                    <a:lnTo>
                      <a:pt x="30" y="12"/>
                    </a:lnTo>
                    <a:lnTo>
                      <a:pt x="36" y="12"/>
                    </a:lnTo>
                    <a:lnTo>
                      <a:pt x="42" y="12"/>
                    </a:lnTo>
                    <a:lnTo>
                      <a:pt x="48" y="12"/>
                    </a:lnTo>
                    <a:lnTo>
                      <a:pt x="54" y="18"/>
                    </a:lnTo>
                    <a:lnTo>
                      <a:pt x="60" y="18"/>
                    </a:lnTo>
                    <a:lnTo>
                      <a:pt x="66" y="18"/>
                    </a:lnTo>
                    <a:lnTo>
                      <a:pt x="72" y="18"/>
                    </a:lnTo>
                    <a:lnTo>
                      <a:pt x="78" y="24"/>
                    </a:lnTo>
                    <a:lnTo>
                      <a:pt x="84" y="24"/>
                    </a:lnTo>
                    <a:lnTo>
                      <a:pt x="90" y="30"/>
                    </a:lnTo>
                    <a:lnTo>
                      <a:pt x="96" y="30"/>
                    </a:lnTo>
                    <a:lnTo>
                      <a:pt x="102" y="30"/>
                    </a:lnTo>
                    <a:lnTo>
                      <a:pt x="108" y="36"/>
                    </a:lnTo>
                    <a:lnTo>
                      <a:pt x="114" y="36"/>
                    </a:lnTo>
                    <a:lnTo>
                      <a:pt x="120" y="36"/>
                    </a:lnTo>
                    <a:lnTo>
                      <a:pt x="126" y="42"/>
                    </a:lnTo>
                    <a:lnTo>
                      <a:pt x="132" y="42"/>
                    </a:lnTo>
                    <a:lnTo>
                      <a:pt x="138" y="48"/>
                    </a:lnTo>
                    <a:lnTo>
                      <a:pt x="144" y="48"/>
                    </a:lnTo>
                    <a:lnTo>
                      <a:pt x="150" y="48"/>
                    </a:lnTo>
                    <a:lnTo>
                      <a:pt x="156" y="54"/>
                    </a:lnTo>
                    <a:lnTo>
                      <a:pt x="162" y="54"/>
                    </a:lnTo>
                    <a:lnTo>
                      <a:pt x="168" y="54"/>
                    </a:lnTo>
                    <a:lnTo>
                      <a:pt x="174" y="60"/>
                    </a:lnTo>
                    <a:lnTo>
                      <a:pt x="180" y="60"/>
                    </a:lnTo>
                    <a:lnTo>
                      <a:pt x="186" y="60"/>
                    </a:lnTo>
                    <a:lnTo>
                      <a:pt x="192" y="60"/>
                    </a:lnTo>
                    <a:lnTo>
                      <a:pt x="198" y="66"/>
                    </a:lnTo>
                    <a:lnTo>
                      <a:pt x="204" y="66"/>
                    </a:lnTo>
                    <a:lnTo>
                      <a:pt x="210" y="66"/>
                    </a:lnTo>
                    <a:lnTo>
                      <a:pt x="216" y="66"/>
                    </a:lnTo>
                    <a:lnTo>
                      <a:pt x="222" y="66"/>
                    </a:lnTo>
                    <a:lnTo>
                      <a:pt x="228" y="66"/>
                    </a:lnTo>
                    <a:lnTo>
                      <a:pt x="234" y="72"/>
                    </a:lnTo>
                    <a:lnTo>
                      <a:pt x="240" y="72"/>
                    </a:lnTo>
                    <a:lnTo>
                      <a:pt x="246" y="72"/>
                    </a:lnTo>
                    <a:lnTo>
                      <a:pt x="252" y="72"/>
                    </a:lnTo>
                    <a:lnTo>
                      <a:pt x="258" y="72"/>
                    </a:lnTo>
                    <a:lnTo>
                      <a:pt x="264" y="78"/>
                    </a:lnTo>
                    <a:lnTo>
                      <a:pt x="270" y="78"/>
                    </a:lnTo>
                    <a:lnTo>
                      <a:pt x="276" y="78"/>
                    </a:lnTo>
                    <a:lnTo>
                      <a:pt x="282" y="78"/>
                    </a:lnTo>
                    <a:lnTo>
                      <a:pt x="288" y="84"/>
                    </a:lnTo>
                    <a:lnTo>
                      <a:pt x="294" y="84"/>
                    </a:lnTo>
                    <a:lnTo>
                      <a:pt x="300" y="84"/>
                    </a:lnTo>
                    <a:lnTo>
                      <a:pt x="306" y="84"/>
                    </a:lnTo>
                    <a:lnTo>
                      <a:pt x="312" y="84"/>
                    </a:lnTo>
                    <a:lnTo>
                      <a:pt x="318" y="84"/>
                    </a:lnTo>
                    <a:lnTo>
                      <a:pt x="324" y="84"/>
                    </a:lnTo>
                    <a:lnTo>
                      <a:pt x="330" y="84"/>
                    </a:lnTo>
                    <a:lnTo>
                      <a:pt x="336" y="78"/>
                    </a:lnTo>
                    <a:lnTo>
                      <a:pt x="342" y="78"/>
                    </a:lnTo>
                    <a:lnTo>
                      <a:pt x="348" y="78"/>
                    </a:lnTo>
                    <a:lnTo>
                      <a:pt x="354" y="78"/>
                    </a:lnTo>
                    <a:lnTo>
                      <a:pt x="360" y="78"/>
                    </a:lnTo>
                    <a:lnTo>
                      <a:pt x="366" y="78"/>
                    </a:lnTo>
                    <a:lnTo>
                      <a:pt x="372" y="78"/>
                    </a:lnTo>
                    <a:lnTo>
                      <a:pt x="378" y="78"/>
                    </a:lnTo>
                    <a:lnTo>
                      <a:pt x="384" y="78"/>
                    </a:lnTo>
                    <a:lnTo>
                      <a:pt x="390" y="78"/>
                    </a:lnTo>
                    <a:lnTo>
                      <a:pt x="396" y="78"/>
                    </a:lnTo>
                    <a:lnTo>
                      <a:pt x="402" y="78"/>
                    </a:lnTo>
                    <a:lnTo>
                      <a:pt x="408" y="78"/>
                    </a:lnTo>
                    <a:lnTo>
                      <a:pt x="414" y="84"/>
                    </a:lnTo>
                    <a:lnTo>
                      <a:pt x="420" y="84"/>
                    </a:lnTo>
                    <a:lnTo>
                      <a:pt x="426" y="84"/>
                    </a:lnTo>
                    <a:lnTo>
                      <a:pt x="432" y="84"/>
                    </a:lnTo>
                    <a:lnTo>
                      <a:pt x="438" y="84"/>
                    </a:lnTo>
                    <a:lnTo>
                      <a:pt x="444" y="84"/>
                    </a:lnTo>
                    <a:lnTo>
                      <a:pt x="450" y="84"/>
                    </a:lnTo>
                    <a:lnTo>
                      <a:pt x="456" y="84"/>
                    </a:lnTo>
                    <a:lnTo>
                      <a:pt x="462" y="84"/>
                    </a:lnTo>
                    <a:lnTo>
                      <a:pt x="468" y="84"/>
                    </a:lnTo>
                    <a:lnTo>
                      <a:pt x="474" y="84"/>
                    </a:lnTo>
                    <a:lnTo>
                      <a:pt x="480" y="84"/>
                    </a:lnTo>
                    <a:lnTo>
                      <a:pt x="486" y="84"/>
                    </a:lnTo>
                    <a:lnTo>
                      <a:pt x="492" y="84"/>
                    </a:lnTo>
                    <a:lnTo>
                      <a:pt x="498" y="84"/>
                    </a:lnTo>
                    <a:lnTo>
                      <a:pt x="504" y="84"/>
                    </a:lnTo>
                    <a:lnTo>
                      <a:pt x="510" y="84"/>
                    </a:lnTo>
                    <a:lnTo>
                      <a:pt x="516" y="84"/>
                    </a:lnTo>
                    <a:lnTo>
                      <a:pt x="522" y="84"/>
                    </a:lnTo>
                    <a:lnTo>
                      <a:pt x="528" y="84"/>
                    </a:lnTo>
                    <a:lnTo>
                      <a:pt x="534" y="84"/>
                    </a:lnTo>
                    <a:lnTo>
                      <a:pt x="540" y="84"/>
                    </a:lnTo>
                    <a:lnTo>
                      <a:pt x="546" y="84"/>
                    </a:lnTo>
                    <a:lnTo>
                      <a:pt x="552" y="84"/>
                    </a:lnTo>
                    <a:lnTo>
                      <a:pt x="558" y="84"/>
                    </a:lnTo>
                    <a:lnTo>
                      <a:pt x="564" y="84"/>
                    </a:lnTo>
                    <a:lnTo>
                      <a:pt x="570" y="84"/>
                    </a:lnTo>
                    <a:lnTo>
                      <a:pt x="576" y="84"/>
                    </a:lnTo>
                    <a:lnTo>
                      <a:pt x="582" y="84"/>
                    </a:lnTo>
                    <a:lnTo>
                      <a:pt x="588" y="78"/>
                    </a:lnTo>
                    <a:lnTo>
                      <a:pt x="594" y="78"/>
                    </a:lnTo>
                    <a:lnTo>
                      <a:pt x="600" y="78"/>
                    </a:lnTo>
                    <a:lnTo>
                      <a:pt x="606" y="78"/>
                    </a:lnTo>
                    <a:lnTo>
                      <a:pt x="612" y="78"/>
                    </a:lnTo>
                    <a:lnTo>
                      <a:pt x="618" y="78"/>
                    </a:lnTo>
                    <a:lnTo>
                      <a:pt x="624" y="78"/>
                    </a:lnTo>
                    <a:lnTo>
                      <a:pt x="630" y="78"/>
                    </a:lnTo>
                    <a:lnTo>
                      <a:pt x="636" y="78"/>
                    </a:lnTo>
                    <a:lnTo>
                      <a:pt x="642" y="78"/>
                    </a:lnTo>
                    <a:lnTo>
                      <a:pt x="648" y="78"/>
                    </a:lnTo>
                    <a:lnTo>
                      <a:pt x="654" y="78"/>
                    </a:lnTo>
                    <a:lnTo>
                      <a:pt x="660" y="78"/>
                    </a:lnTo>
                    <a:lnTo>
                      <a:pt x="666" y="78"/>
                    </a:lnTo>
                    <a:lnTo>
                      <a:pt x="672" y="78"/>
                    </a:lnTo>
                    <a:lnTo>
                      <a:pt x="678" y="78"/>
                    </a:lnTo>
                    <a:lnTo>
                      <a:pt x="684" y="78"/>
                    </a:lnTo>
                    <a:lnTo>
                      <a:pt x="690" y="78"/>
                    </a:lnTo>
                    <a:lnTo>
                      <a:pt x="696" y="78"/>
                    </a:lnTo>
                    <a:lnTo>
                      <a:pt x="702" y="78"/>
                    </a:lnTo>
                    <a:lnTo>
                      <a:pt x="708" y="78"/>
                    </a:lnTo>
                    <a:lnTo>
                      <a:pt x="714" y="78"/>
                    </a:lnTo>
                    <a:lnTo>
                      <a:pt x="720" y="78"/>
                    </a:lnTo>
                    <a:lnTo>
                      <a:pt x="726" y="78"/>
                    </a:lnTo>
                    <a:lnTo>
                      <a:pt x="732" y="78"/>
                    </a:lnTo>
                    <a:lnTo>
                      <a:pt x="738" y="78"/>
                    </a:lnTo>
                    <a:lnTo>
                      <a:pt x="744" y="78"/>
                    </a:lnTo>
                    <a:lnTo>
                      <a:pt x="750" y="78"/>
                    </a:lnTo>
                    <a:lnTo>
                      <a:pt x="756" y="78"/>
                    </a:lnTo>
                    <a:lnTo>
                      <a:pt x="762" y="78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377" name="Freeform 761"/>
              <p:cNvSpPr>
                <a:spLocks/>
              </p:cNvSpPr>
              <p:nvPr/>
            </p:nvSpPr>
            <p:spPr bwMode="auto">
              <a:xfrm>
                <a:off x="5143500" y="4924425"/>
                <a:ext cx="781050" cy="158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8" y="0"/>
                  </a:cxn>
                  <a:cxn ang="0">
                    <a:pos x="30" y="0"/>
                  </a:cxn>
                  <a:cxn ang="0">
                    <a:pos x="42" y="0"/>
                  </a:cxn>
                  <a:cxn ang="0">
                    <a:pos x="54" y="0"/>
                  </a:cxn>
                  <a:cxn ang="0">
                    <a:pos x="66" y="0"/>
                  </a:cxn>
                  <a:cxn ang="0">
                    <a:pos x="78" y="0"/>
                  </a:cxn>
                  <a:cxn ang="0">
                    <a:pos x="90" y="0"/>
                  </a:cxn>
                  <a:cxn ang="0">
                    <a:pos x="102" y="0"/>
                  </a:cxn>
                  <a:cxn ang="0">
                    <a:pos x="114" y="0"/>
                  </a:cxn>
                  <a:cxn ang="0">
                    <a:pos x="126" y="0"/>
                  </a:cxn>
                  <a:cxn ang="0">
                    <a:pos x="138" y="0"/>
                  </a:cxn>
                  <a:cxn ang="0">
                    <a:pos x="150" y="0"/>
                  </a:cxn>
                  <a:cxn ang="0">
                    <a:pos x="162" y="0"/>
                  </a:cxn>
                  <a:cxn ang="0">
                    <a:pos x="174" y="0"/>
                  </a:cxn>
                  <a:cxn ang="0">
                    <a:pos x="186" y="0"/>
                  </a:cxn>
                  <a:cxn ang="0">
                    <a:pos x="198" y="0"/>
                  </a:cxn>
                  <a:cxn ang="0">
                    <a:pos x="210" y="0"/>
                  </a:cxn>
                  <a:cxn ang="0">
                    <a:pos x="222" y="0"/>
                  </a:cxn>
                  <a:cxn ang="0">
                    <a:pos x="234" y="0"/>
                  </a:cxn>
                  <a:cxn ang="0">
                    <a:pos x="246" y="0"/>
                  </a:cxn>
                  <a:cxn ang="0">
                    <a:pos x="258" y="0"/>
                  </a:cxn>
                  <a:cxn ang="0">
                    <a:pos x="270" y="0"/>
                  </a:cxn>
                  <a:cxn ang="0">
                    <a:pos x="282" y="0"/>
                  </a:cxn>
                  <a:cxn ang="0">
                    <a:pos x="294" y="0"/>
                  </a:cxn>
                  <a:cxn ang="0">
                    <a:pos x="306" y="0"/>
                  </a:cxn>
                  <a:cxn ang="0">
                    <a:pos x="318" y="0"/>
                  </a:cxn>
                  <a:cxn ang="0">
                    <a:pos x="330" y="0"/>
                  </a:cxn>
                  <a:cxn ang="0">
                    <a:pos x="342" y="0"/>
                  </a:cxn>
                  <a:cxn ang="0">
                    <a:pos x="354" y="0"/>
                  </a:cxn>
                  <a:cxn ang="0">
                    <a:pos x="366" y="0"/>
                  </a:cxn>
                  <a:cxn ang="0">
                    <a:pos x="378" y="0"/>
                  </a:cxn>
                  <a:cxn ang="0">
                    <a:pos x="390" y="0"/>
                  </a:cxn>
                  <a:cxn ang="0">
                    <a:pos x="402" y="0"/>
                  </a:cxn>
                  <a:cxn ang="0">
                    <a:pos x="414" y="0"/>
                  </a:cxn>
                  <a:cxn ang="0">
                    <a:pos x="426" y="0"/>
                  </a:cxn>
                  <a:cxn ang="0">
                    <a:pos x="438" y="0"/>
                  </a:cxn>
                  <a:cxn ang="0">
                    <a:pos x="450" y="0"/>
                  </a:cxn>
                  <a:cxn ang="0">
                    <a:pos x="462" y="0"/>
                  </a:cxn>
                  <a:cxn ang="0">
                    <a:pos x="474" y="0"/>
                  </a:cxn>
                  <a:cxn ang="0">
                    <a:pos x="486" y="0"/>
                  </a:cxn>
                </a:cxnLst>
                <a:rect l="0" t="0" r="r" b="b"/>
                <a:pathLst>
                  <a:path w="492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50" y="0"/>
                    </a:lnTo>
                    <a:lnTo>
                      <a:pt x="456" y="0"/>
                    </a:lnTo>
                    <a:lnTo>
                      <a:pt x="462" y="0"/>
                    </a:lnTo>
                    <a:lnTo>
                      <a:pt x="468" y="0"/>
                    </a:lnTo>
                    <a:lnTo>
                      <a:pt x="474" y="0"/>
                    </a:lnTo>
                    <a:lnTo>
                      <a:pt x="480" y="0"/>
                    </a:lnTo>
                    <a:lnTo>
                      <a:pt x="486" y="0"/>
                    </a:lnTo>
                    <a:lnTo>
                      <a:pt x="492" y="0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378" name="Freeform 762"/>
              <p:cNvSpPr>
                <a:spLocks/>
              </p:cNvSpPr>
              <p:nvPr/>
            </p:nvSpPr>
            <p:spPr bwMode="auto">
              <a:xfrm>
                <a:off x="1638300" y="3305175"/>
                <a:ext cx="1181100" cy="676275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18" y="18"/>
                  </a:cxn>
                  <a:cxn ang="0">
                    <a:pos x="30" y="0"/>
                  </a:cxn>
                  <a:cxn ang="0">
                    <a:pos x="48" y="6"/>
                  </a:cxn>
                  <a:cxn ang="0">
                    <a:pos x="66" y="12"/>
                  </a:cxn>
                  <a:cxn ang="0">
                    <a:pos x="84" y="12"/>
                  </a:cxn>
                  <a:cxn ang="0">
                    <a:pos x="102" y="24"/>
                  </a:cxn>
                  <a:cxn ang="0">
                    <a:pos x="120" y="42"/>
                  </a:cxn>
                  <a:cxn ang="0">
                    <a:pos x="138" y="66"/>
                  </a:cxn>
                  <a:cxn ang="0">
                    <a:pos x="156" y="78"/>
                  </a:cxn>
                  <a:cxn ang="0">
                    <a:pos x="174" y="84"/>
                  </a:cxn>
                  <a:cxn ang="0">
                    <a:pos x="192" y="90"/>
                  </a:cxn>
                  <a:cxn ang="0">
                    <a:pos x="210" y="90"/>
                  </a:cxn>
                  <a:cxn ang="0">
                    <a:pos x="228" y="90"/>
                  </a:cxn>
                  <a:cxn ang="0">
                    <a:pos x="246" y="90"/>
                  </a:cxn>
                  <a:cxn ang="0">
                    <a:pos x="264" y="90"/>
                  </a:cxn>
                  <a:cxn ang="0">
                    <a:pos x="282" y="96"/>
                  </a:cxn>
                  <a:cxn ang="0">
                    <a:pos x="300" y="102"/>
                  </a:cxn>
                  <a:cxn ang="0">
                    <a:pos x="318" y="114"/>
                  </a:cxn>
                  <a:cxn ang="0">
                    <a:pos x="336" y="126"/>
                  </a:cxn>
                  <a:cxn ang="0">
                    <a:pos x="354" y="132"/>
                  </a:cxn>
                  <a:cxn ang="0">
                    <a:pos x="372" y="144"/>
                  </a:cxn>
                  <a:cxn ang="0">
                    <a:pos x="390" y="150"/>
                  </a:cxn>
                  <a:cxn ang="0">
                    <a:pos x="408" y="168"/>
                  </a:cxn>
                  <a:cxn ang="0">
                    <a:pos x="426" y="180"/>
                  </a:cxn>
                  <a:cxn ang="0">
                    <a:pos x="444" y="198"/>
                  </a:cxn>
                  <a:cxn ang="0">
                    <a:pos x="462" y="222"/>
                  </a:cxn>
                  <a:cxn ang="0">
                    <a:pos x="480" y="240"/>
                  </a:cxn>
                  <a:cxn ang="0">
                    <a:pos x="498" y="258"/>
                  </a:cxn>
                  <a:cxn ang="0">
                    <a:pos x="516" y="270"/>
                  </a:cxn>
                  <a:cxn ang="0">
                    <a:pos x="534" y="276"/>
                  </a:cxn>
                  <a:cxn ang="0">
                    <a:pos x="552" y="282"/>
                  </a:cxn>
                  <a:cxn ang="0">
                    <a:pos x="570" y="288"/>
                  </a:cxn>
                  <a:cxn ang="0">
                    <a:pos x="588" y="294"/>
                  </a:cxn>
                  <a:cxn ang="0">
                    <a:pos x="606" y="306"/>
                  </a:cxn>
                  <a:cxn ang="0">
                    <a:pos x="624" y="318"/>
                  </a:cxn>
                  <a:cxn ang="0">
                    <a:pos x="642" y="336"/>
                  </a:cxn>
                  <a:cxn ang="0">
                    <a:pos x="660" y="354"/>
                  </a:cxn>
                  <a:cxn ang="0">
                    <a:pos x="678" y="372"/>
                  </a:cxn>
                  <a:cxn ang="0">
                    <a:pos x="696" y="384"/>
                  </a:cxn>
                  <a:cxn ang="0">
                    <a:pos x="714" y="402"/>
                  </a:cxn>
                  <a:cxn ang="0">
                    <a:pos x="732" y="414"/>
                  </a:cxn>
                </a:cxnLst>
                <a:rect l="0" t="0" r="r" b="b"/>
                <a:pathLst>
                  <a:path w="744" h="426">
                    <a:moveTo>
                      <a:pt x="0" y="0"/>
                    </a:moveTo>
                    <a:lnTo>
                      <a:pt x="0" y="18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8" y="12"/>
                    </a:lnTo>
                    <a:lnTo>
                      <a:pt x="18" y="18"/>
                    </a:lnTo>
                    <a:lnTo>
                      <a:pt x="24" y="12"/>
                    </a:lnTo>
                    <a:lnTo>
                      <a:pt x="36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6"/>
                    </a:lnTo>
                    <a:lnTo>
                      <a:pt x="48" y="6"/>
                    </a:lnTo>
                    <a:lnTo>
                      <a:pt x="54" y="6"/>
                    </a:lnTo>
                    <a:lnTo>
                      <a:pt x="60" y="12"/>
                    </a:lnTo>
                    <a:lnTo>
                      <a:pt x="66" y="12"/>
                    </a:lnTo>
                    <a:lnTo>
                      <a:pt x="72" y="6"/>
                    </a:lnTo>
                    <a:lnTo>
                      <a:pt x="78" y="6"/>
                    </a:lnTo>
                    <a:lnTo>
                      <a:pt x="84" y="12"/>
                    </a:lnTo>
                    <a:lnTo>
                      <a:pt x="90" y="18"/>
                    </a:lnTo>
                    <a:lnTo>
                      <a:pt x="96" y="18"/>
                    </a:lnTo>
                    <a:lnTo>
                      <a:pt x="102" y="24"/>
                    </a:lnTo>
                    <a:lnTo>
                      <a:pt x="108" y="30"/>
                    </a:lnTo>
                    <a:lnTo>
                      <a:pt x="114" y="36"/>
                    </a:lnTo>
                    <a:lnTo>
                      <a:pt x="120" y="42"/>
                    </a:lnTo>
                    <a:lnTo>
                      <a:pt x="126" y="48"/>
                    </a:lnTo>
                    <a:lnTo>
                      <a:pt x="138" y="60"/>
                    </a:lnTo>
                    <a:lnTo>
                      <a:pt x="138" y="66"/>
                    </a:lnTo>
                    <a:lnTo>
                      <a:pt x="144" y="66"/>
                    </a:lnTo>
                    <a:lnTo>
                      <a:pt x="150" y="72"/>
                    </a:lnTo>
                    <a:lnTo>
                      <a:pt x="156" y="78"/>
                    </a:lnTo>
                    <a:lnTo>
                      <a:pt x="162" y="78"/>
                    </a:lnTo>
                    <a:lnTo>
                      <a:pt x="168" y="84"/>
                    </a:lnTo>
                    <a:lnTo>
                      <a:pt x="174" y="84"/>
                    </a:lnTo>
                    <a:lnTo>
                      <a:pt x="180" y="90"/>
                    </a:lnTo>
                    <a:lnTo>
                      <a:pt x="186" y="90"/>
                    </a:lnTo>
                    <a:lnTo>
                      <a:pt x="192" y="90"/>
                    </a:lnTo>
                    <a:lnTo>
                      <a:pt x="198" y="90"/>
                    </a:lnTo>
                    <a:lnTo>
                      <a:pt x="204" y="90"/>
                    </a:lnTo>
                    <a:lnTo>
                      <a:pt x="210" y="90"/>
                    </a:lnTo>
                    <a:lnTo>
                      <a:pt x="216" y="90"/>
                    </a:lnTo>
                    <a:lnTo>
                      <a:pt x="222" y="90"/>
                    </a:lnTo>
                    <a:lnTo>
                      <a:pt x="228" y="90"/>
                    </a:lnTo>
                    <a:lnTo>
                      <a:pt x="234" y="84"/>
                    </a:lnTo>
                    <a:lnTo>
                      <a:pt x="240" y="84"/>
                    </a:lnTo>
                    <a:lnTo>
                      <a:pt x="246" y="90"/>
                    </a:lnTo>
                    <a:lnTo>
                      <a:pt x="252" y="90"/>
                    </a:lnTo>
                    <a:lnTo>
                      <a:pt x="258" y="90"/>
                    </a:lnTo>
                    <a:lnTo>
                      <a:pt x="264" y="90"/>
                    </a:lnTo>
                    <a:lnTo>
                      <a:pt x="270" y="90"/>
                    </a:lnTo>
                    <a:lnTo>
                      <a:pt x="276" y="96"/>
                    </a:lnTo>
                    <a:lnTo>
                      <a:pt x="282" y="96"/>
                    </a:lnTo>
                    <a:lnTo>
                      <a:pt x="288" y="96"/>
                    </a:lnTo>
                    <a:lnTo>
                      <a:pt x="294" y="102"/>
                    </a:lnTo>
                    <a:lnTo>
                      <a:pt x="300" y="102"/>
                    </a:lnTo>
                    <a:lnTo>
                      <a:pt x="306" y="108"/>
                    </a:lnTo>
                    <a:lnTo>
                      <a:pt x="312" y="108"/>
                    </a:lnTo>
                    <a:lnTo>
                      <a:pt x="318" y="114"/>
                    </a:lnTo>
                    <a:lnTo>
                      <a:pt x="324" y="120"/>
                    </a:lnTo>
                    <a:lnTo>
                      <a:pt x="330" y="120"/>
                    </a:lnTo>
                    <a:lnTo>
                      <a:pt x="336" y="126"/>
                    </a:lnTo>
                    <a:lnTo>
                      <a:pt x="342" y="126"/>
                    </a:lnTo>
                    <a:lnTo>
                      <a:pt x="348" y="132"/>
                    </a:lnTo>
                    <a:lnTo>
                      <a:pt x="354" y="132"/>
                    </a:lnTo>
                    <a:lnTo>
                      <a:pt x="360" y="138"/>
                    </a:lnTo>
                    <a:lnTo>
                      <a:pt x="366" y="138"/>
                    </a:lnTo>
                    <a:lnTo>
                      <a:pt x="372" y="144"/>
                    </a:lnTo>
                    <a:lnTo>
                      <a:pt x="378" y="144"/>
                    </a:lnTo>
                    <a:lnTo>
                      <a:pt x="384" y="150"/>
                    </a:lnTo>
                    <a:lnTo>
                      <a:pt x="390" y="150"/>
                    </a:lnTo>
                    <a:lnTo>
                      <a:pt x="396" y="156"/>
                    </a:lnTo>
                    <a:lnTo>
                      <a:pt x="402" y="162"/>
                    </a:lnTo>
                    <a:lnTo>
                      <a:pt x="408" y="168"/>
                    </a:lnTo>
                    <a:lnTo>
                      <a:pt x="414" y="168"/>
                    </a:lnTo>
                    <a:lnTo>
                      <a:pt x="420" y="174"/>
                    </a:lnTo>
                    <a:lnTo>
                      <a:pt x="426" y="180"/>
                    </a:lnTo>
                    <a:lnTo>
                      <a:pt x="432" y="186"/>
                    </a:lnTo>
                    <a:lnTo>
                      <a:pt x="438" y="192"/>
                    </a:lnTo>
                    <a:lnTo>
                      <a:pt x="444" y="198"/>
                    </a:lnTo>
                    <a:lnTo>
                      <a:pt x="456" y="210"/>
                    </a:lnTo>
                    <a:lnTo>
                      <a:pt x="456" y="216"/>
                    </a:lnTo>
                    <a:lnTo>
                      <a:pt x="462" y="222"/>
                    </a:lnTo>
                    <a:lnTo>
                      <a:pt x="468" y="228"/>
                    </a:lnTo>
                    <a:lnTo>
                      <a:pt x="474" y="234"/>
                    </a:lnTo>
                    <a:lnTo>
                      <a:pt x="480" y="240"/>
                    </a:lnTo>
                    <a:lnTo>
                      <a:pt x="486" y="246"/>
                    </a:lnTo>
                    <a:lnTo>
                      <a:pt x="492" y="252"/>
                    </a:lnTo>
                    <a:lnTo>
                      <a:pt x="498" y="258"/>
                    </a:lnTo>
                    <a:lnTo>
                      <a:pt x="504" y="264"/>
                    </a:lnTo>
                    <a:lnTo>
                      <a:pt x="510" y="264"/>
                    </a:lnTo>
                    <a:lnTo>
                      <a:pt x="516" y="270"/>
                    </a:lnTo>
                    <a:lnTo>
                      <a:pt x="522" y="270"/>
                    </a:lnTo>
                    <a:lnTo>
                      <a:pt x="528" y="276"/>
                    </a:lnTo>
                    <a:lnTo>
                      <a:pt x="534" y="276"/>
                    </a:lnTo>
                    <a:lnTo>
                      <a:pt x="540" y="282"/>
                    </a:lnTo>
                    <a:lnTo>
                      <a:pt x="546" y="282"/>
                    </a:lnTo>
                    <a:lnTo>
                      <a:pt x="552" y="282"/>
                    </a:lnTo>
                    <a:lnTo>
                      <a:pt x="558" y="288"/>
                    </a:lnTo>
                    <a:lnTo>
                      <a:pt x="564" y="288"/>
                    </a:lnTo>
                    <a:lnTo>
                      <a:pt x="570" y="288"/>
                    </a:lnTo>
                    <a:lnTo>
                      <a:pt x="576" y="288"/>
                    </a:lnTo>
                    <a:lnTo>
                      <a:pt x="582" y="294"/>
                    </a:lnTo>
                    <a:lnTo>
                      <a:pt x="588" y="294"/>
                    </a:lnTo>
                    <a:lnTo>
                      <a:pt x="594" y="300"/>
                    </a:lnTo>
                    <a:lnTo>
                      <a:pt x="600" y="300"/>
                    </a:lnTo>
                    <a:lnTo>
                      <a:pt x="606" y="306"/>
                    </a:lnTo>
                    <a:lnTo>
                      <a:pt x="612" y="312"/>
                    </a:lnTo>
                    <a:lnTo>
                      <a:pt x="618" y="318"/>
                    </a:lnTo>
                    <a:lnTo>
                      <a:pt x="624" y="318"/>
                    </a:lnTo>
                    <a:lnTo>
                      <a:pt x="630" y="324"/>
                    </a:lnTo>
                    <a:lnTo>
                      <a:pt x="636" y="330"/>
                    </a:lnTo>
                    <a:lnTo>
                      <a:pt x="642" y="336"/>
                    </a:lnTo>
                    <a:lnTo>
                      <a:pt x="648" y="342"/>
                    </a:lnTo>
                    <a:lnTo>
                      <a:pt x="654" y="348"/>
                    </a:lnTo>
                    <a:lnTo>
                      <a:pt x="660" y="354"/>
                    </a:lnTo>
                    <a:lnTo>
                      <a:pt x="666" y="360"/>
                    </a:lnTo>
                    <a:lnTo>
                      <a:pt x="672" y="366"/>
                    </a:lnTo>
                    <a:lnTo>
                      <a:pt x="678" y="372"/>
                    </a:lnTo>
                    <a:lnTo>
                      <a:pt x="684" y="372"/>
                    </a:lnTo>
                    <a:lnTo>
                      <a:pt x="690" y="378"/>
                    </a:lnTo>
                    <a:lnTo>
                      <a:pt x="696" y="384"/>
                    </a:lnTo>
                    <a:lnTo>
                      <a:pt x="702" y="390"/>
                    </a:lnTo>
                    <a:lnTo>
                      <a:pt x="708" y="396"/>
                    </a:lnTo>
                    <a:lnTo>
                      <a:pt x="714" y="402"/>
                    </a:lnTo>
                    <a:lnTo>
                      <a:pt x="720" y="408"/>
                    </a:lnTo>
                    <a:lnTo>
                      <a:pt x="726" y="408"/>
                    </a:lnTo>
                    <a:lnTo>
                      <a:pt x="732" y="414"/>
                    </a:lnTo>
                    <a:lnTo>
                      <a:pt x="738" y="420"/>
                    </a:lnTo>
                    <a:lnTo>
                      <a:pt x="744" y="426"/>
                    </a:lnTo>
                  </a:path>
                </a:pathLst>
              </a:custGeom>
              <a:noFill/>
              <a:ln w="12700">
                <a:solidFill>
                  <a:srgbClr val="00BF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379" name="Freeform 763"/>
              <p:cNvSpPr>
                <a:spLocks/>
              </p:cNvSpPr>
              <p:nvPr/>
            </p:nvSpPr>
            <p:spPr bwMode="auto">
              <a:xfrm>
                <a:off x="2819400" y="3981450"/>
                <a:ext cx="1209675" cy="781050"/>
              </a:xfrm>
              <a:custGeom>
                <a:avLst/>
                <a:gdLst/>
                <a:ahLst/>
                <a:cxnLst>
                  <a:cxn ang="0">
                    <a:pos x="12" y="12"/>
                  </a:cxn>
                  <a:cxn ang="0">
                    <a:pos x="30" y="30"/>
                  </a:cxn>
                  <a:cxn ang="0">
                    <a:pos x="48" y="48"/>
                  </a:cxn>
                  <a:cxn ang="0">
                    <a:pos x="66" y="66"/>
                  </a:cxn>
                  <a:cxn ang="0">
                    <a:pos x="84" y="84"/>
                  </a:cxn>
                  <a:cxn ang="0">
                    <a:pos x="102" y="96"/>
                  </a:cxn>
                  <a:cxn ang="0">
                    <a:pos x="120" y="102"/>
                  </a:cxn>
                  <a:cxn ang="0">
                    <a:pos x="138" y="108"/>
                  </a:cxn>
                  <a:cxn ang="0">
                    <a:pos x="156" y="114"/>
                  </a:cxn>
                  <a:cxn ang="0">
                    <a:pos x="174" y="126"/>
                  </a:cxn>
                  <a:cxn ang="0">
                    <a:pos x="192" y="132"/>
                  </a:cxn>
                  <a:cxn ang="0">
                    <a:pos x="210" y="150"/>
                  </a:cxn>
                  <a:cxn ang="0">
                    <a:pos x="228" y="162"/>
                  </a:cxn>
                  <a:cxn ang="0">
                    <a:pos x="246" y="180"/>
                  </a:cxn>
                  <a:cxn ang="0">
                    <a:pos x="264" y="198"/>
                  </a:cxn>
                  <a:cxn ang="0">
                    <a:pos x="282" y="210"/>
                  </a:cxn>
                  <a:cxn ang="0">
                    <a:pos x="300" y="228"/>
                  </a:cxn>
                  <a:cxn ang="0">
                    <a:pos x="318" y="240"/>
                  </a:cxn>
                  <a:cxn ang="0">
                    <a:pos x="336" y="252"/>
                  </a:cxn>
                  <a:cxn ang="0">
                    <a:pos x="354" y="270"/>
                  </a:cxn>
                  <a:cxn ang="0">
                    <a:pos x="372" y="282"/>
                  </a:cxn>
                  <a:cxn ang="0">
                    <a:pos x="390" y="294"/>
                  </a:cxn>
                  <a:cxn ang="0">
                    <a:pos x="408" y="306"/>
                  </a:cxn>
                  <a:cxn ang="0">
                    <a:pos x="426" y="318"/>
                  </a:cxn>
                  <a:cxn ang="0">
                    <a:pos x="444" y="324"/>
                  </a:cxn>
                  <a:cxn ang="0">
                    <a:pos x="462" y="330"/>
                  </a:cxn>
                  <a:cxn ang="0">
                    <a:pos x="480" y="336"/>
                  </a:cxn>
                  <a:cxn ang="0">
                    <a:pos x="498" y="342"/>
                  </a:cxn>
                  <a:cxn ang="0">
                    <a:pos x="516" y="348"/>
                  </a:cxn>
                  <a:cxn ang="0">
                    <a:pos x="534" y="360"/>
                  </a:cxn>
                  <a:cxn ang="0">
                    <a:pos x="552" y="372"/>
                  </a:cxn>
                  <a:cxn ang="0">
                    <a:pos x="570" y="390"/>
                  </a:cxn>
                  <a:cxn ang="0">
                    <a:pos x="588" y="402"/>
                  </a:cxn>
                  <a:cxn ang="0">
                    <a:pos x="606" y="414"/>
                  </a:cxn>
                  <a:cxn ang="0">
                    <a:pos x="624" y="432"/>
                  </a:cxn>
                  <a:cxn ang="0">
                    <a:pos x="642" y="438"/>
                  </a:cxn>
                  <a:cxn ang="0">
                    <a:pos x="660" y="450"/>
                  </a:cxn>
                  <a:cxn ang="0">
                    <a:pos x="678" y="462"/>
                  </a:cxn>
                  <a:cxn ang="0">
                    <a:pos x="696" y="468"/>
                  </a:cxn>
                  <a:cxn ang="0">
                    <a:pos x="714" y="474"/>
                  </a:cxn>
                  <a:cxn ang="0">
                    <a:pos x="732" y="480"/>
                  </a:cxn>
                  <a:cxn ang="0">
                    <a:pos x="750" y="486"/>
                  </a:cxn>
                </a:cxnLst>
                <a:rect l="0" t="0" r="r" b="b"/>
                <a:pathLst>
                  <a:path w="762" h="492">
                    <a:moveTo>
                      <a:pt x="0" y="0"/>
                    </a:moveTo>
                    <a:lnTo>
                      <a:pt x="6" y="6"/>
                    </a:lnTo>
                    <a:lnTo>
                      <a:pt x="12" y="12"/>
                    </a:lnTo>
                    <a:lnTo>
                      <a:pt x="18" y="18"/>
                    </a:lnTo>
                    <a:lnTo>
                      <a:pt x="24" y="24"/>
                    </a:lnTo>
                    <a:lnTo>
                      <a:pt x="30" y="30"/>
                    </a:lnTo>
                    <a:lnTo>
                      <a:pt x="36" y="36"/>
                    </a:lnTo>
                    <a:lnTo>
                      <a:pt x="42" y="42"/>
                    </a:lnTo>
                    <a:lnTo>
                      <a:pt x="48" y="48"/>
                    </a:lnTo>
                    <a:lnTo>
                      <a:pt x="54" y="54"/>
                    </a:lnTo>
                    <a:lnTo>
                      <a:pt x="60" y="60"/>
                    </a:lnTo>
                    <a:lnTo>
                      <a:pt x="66" y="66"/>
                    </a:lnTo>
                    <a:lnTo>
                      <a:pt x="72" y="72"/>
                    </a:lnTo>
                    <a:lnTo>
                      <a:pt x="78" y="78"/>
                    </a:lnTo>
                    <a:lnTo>
                      <a:pt x="84" y="84"/>
                    </a:lnTo>
                    <a:lnTo>
                      <a:pt x="90" y="84"/>
                    </a:lnTo>
                    <a:lnTo>
                      <a:pt x="96" y="90"/>
                    </a:lnTo>
                    <a:lnTo>
                      <a:pt x="102" y="96"/>
                    </a:lnTo>
                    <a:lnTo>
                      <a:pt x="108" y="96"/>
                    </a:lnTo>
                    <a:lnTo>
                      <a:pt x="114" y="102"/>
                    </a:lnTo>
                    <a:lnTo>
                      <a:pt x="120" y="102"/>
                    </a:lnTo>
                    <a:lnTo>
                      <a:pt x="126" y="102"/>
                    </a:lnTo>
                    <a:lnTo>
                      <a:pt x="132" y="108"/>
                    </a:lnTo>
                    <a:lnTo>
                      <a:pt x="138" y="108"/>
                    </a:lnTo>
                    <a:lnTo>
                      <a:pt x="144" y="114"/>
                    </a:lnTo>
                    <a:lnTo>
                      <a:pt x="150" y="114"/>
                    </a:lnTo>
                    <a:lnTo>
                      <a:pt x="156" y="114"/>
                    </a:lnTo>
                    <a:lnTo>
                      <a:pt x="162" y="120"/>
                    </a:lnTo>
                    <a:lnTo>
                      <a:pt x="168" y="120"/>
                    </a:lnTo>
                    <a:lnTo>
                      <a:pt x="174" y="126"/>
                    </a:lnTo>
                    <a:lnTo>
                      <a:pt x="180" y="126"/>
                    </a:lnTo>
                    <a:lnTo>
                      <a:pt x="186" y="132"/>
                    </a:lnTo>
                    <a:lnTo>
                      <a:pt x="192" y="132"/>
                    </a:lnTo>
                    <a:lnTo>
                      <a:pt x="198" y="138"/>
                    </a:lnTo>
                    <a:lnTo>
                      <a:pt x="204" y="144"/>
                    </a:lnTo>
                    <a:lnTo>
                      <a:pt x="210" y="150"/>
                    </a:lnTo>
                    <a:lnTo>
                      <a:pt x="216" y="150"/>
                    </a:lnTo>
                    <a:lnTo>
                      <a:pt x="222" y="156"/>
                    </a:lnTo>
                    <a:lnTo>
                      <a:pt x="228" y="162"/>
                    </a:lnTo>
                    <a:lnTo>
                      <a:pt x="234" y="168"/>
                    </a:lnTo>
                    <a:lnTo>
                      <a:pt x="240" y="174"/>
                    </a:lnTo>
                    <a:lnTo>
                      <a:pt x="246" y="180"/>
                    </a:lnTo>
                    <a:lnTo>
                      <a:pt x="252" y="186"/>
                    </a:lnTo>
                    <a:lnTo>
                      <a:pt x="258" y="192"/>
                    </a:lnTo>
                    <a:lnTo>
                      <a:pt x="264" y="198"/>
                    </a:lnTo>
                    <a:lnTo>
                      <a:pt x="270" y="204"/>
                    </a:lnTo>
                    <a:lnTo>
                      <a:pt x="276" y="204"/>
                    </a:lnTo>
                    <a:lnTo>
                      <a:pt x="282" y="210"/>
                    </a:lnTo>
                    <a:lnTo>
                      <a:pt x="288" y="216"/>
                    </a:lnTo>
                    <a:lnTo>
                      <a:pt x="294" y="222"/>
                    </a:lnTo>
                    <a:lnTo>
                      <a:pt x="300" y="228"/>
                    </a:lnTo>
                    <a:lnTo>
                      <a:pt x="306" y="234"/>
                    </a:lnTo>
                    <a:lnTo>
                      <a:pt x="312" y="234"/>
                    </a:lnTo>
                    <a:lnTo>
                      <a:pt x="318" y="240"/>
                    </a:lnTo>
                    <a:lnTo>
                      <a:pt x="324" y="246"/>
                    </a:lnTo>
                    <a:lnTo>
                      <a:pt x="330" y="252"/>
                    </a:lnTo>
                    <a:lnTo>
                      <a:pt x="336" y="252"/>
                    </a:lnTo>
                    <a:lnTo>
                      <a:pt x="342" y="258"/>
                    </a:lnTo>
                    <a:lnTo>
                      <a:pt x="348" y="264"/>
                    </a:lnTo>
                    <a:lnTo>
                      <a:pt x="354" y="270"/>
                    </a:lnTo>
                    <a:lnTo>
                      <a:pt x="360" y="270"/>
                    </a:lnTo>
                    <a:lnTo>
                      <a:pt x="366" y="276"/>
                    </a:lnTo>
                    <a:lnTo>
                      <a:pt x="372" y="282"/>
                    </a:lnTo>
                    <a:lnTo>
                      <a:pt x="378" y="288"/>
                    </a:lnTo>
                    <a:lnTo>
                      <a:pt x="384" y="288"/>
                    </a:lnTo>
                    <a:lnTo>
                      <a:pt x="390" y="294"/>
                    </a:lnTo>
                    <a:lnTo>
                      <a:pt x="396" y="300"/>
                    </a:lnTo>
                    <a:lnTo>
                      <a:pt x="402" y="300"/>
                    </a:lnTo>
                    <a:lnTo>
                      <a:pt x="408" y="306"/>
                    </a:lnTo>
                    <a:lnTo>
                      <a:pt x="414" y="312"/>
                    </a:lnTo>
                    <a:lnTo>
                      <a:pt x="420" y="312"/>
                    </a:lnTo>
                    <a:lnTo>
                      <a:pt x="426" y="318"/>
                    </a:lnTo>
                    <a:lnTo>
                      <a:pt x="432" y="318"/>
                    </a:lnTo>
                    <a:lnTo>
                      <a:pt x="438" y="318"/>
                    </a:lnTo>
                    <a:lnTo>
                      <a:pt x="444" y="324"/>
                    </a:lnTo>
                    <a:lnTo>
                      <a:pt x="450" y="324"/>
                    </a:lnTo>
                    <a:lnTo>
                      <a:pt x="456" y="330"/>
                    </a:lnTo>
                    <a:lnTo>
                      <a:pt x="462" y="330"/>
                    </a:lnTo>
                    <a:lnTo>
                      <a:pt x="468" y="330"/>
                    </a:lnTo>
                    <a:lnTo>
                      <a:pt x="474" y="330"/>
                    </a:lnTo>
                    <a:lnTo>
                      <a:pt x="480" y="336"/>
                    </a:lnTo>
                    <a:lnTo>
                      <a:pt x="486" y="336"/>
                    </a:lnTo>
                    <a:lnTo>
                      <a:pt x="492" y="336"/>
                    </a:lnTo>
                    <a:lnTo>
                      <a:pt x="498" y="342"/>
                    </a:lnTo>
                    <a:lnTo>
                      <a:pt x="504" y="342"/>
                    </a:lnTo>
                    <a:lnTo>
                      <a:pt x="510" y="348"/>
                    </a:lnTo>
                    <a:lnTo>
                      <a:pt x="516" y="348"/>
                    </a:lnTo>
                    <a:lnTo>
                      <a:pt x="522" y="354"/>
                    </a:lnTo>
                    <a:lnTo>
                      <a:pt x="528" y="354"/>
                    </a:lnTo>
                    <a:lnTo>
                      <a:pt x="534" y="360"/>
                    </a:lnTo>
                    <a:lnTo>
                      <a:pt x="540" y="366"/>
                    </a:lnTo>
                    <a:lnTo>
                      <a:pt x="546" y="372"/>
                    </a:lnTo>
                    <a:lnTo>
                      <a:pt x="552" y="372"/>
                    </a:lnTo>
                    <a:lnTo>
                      <a:pt x="558" y="378"/>
                    </a:lnTo>
                    <a:lnTo>
                      <a:pt x="564" y="384"/>
                    </a:lnTo>
                    <a:lnTo>
                      <a:pt x="570" y="390"/>
                    </a:lnTo>
                    <a:lnTo>
                      <a:pt x="576" y="396"/>
                    </a:lnTo>
                    <a:lnTo>
                      <a:pt x="582" y="396"/>
                    </a:lnTo>
                    <a:lnTo>
                      <a:pt x="588" y="402"/>
                    </a:lnTo>
                    <a:lnTo>
                      <a:pt x="594" y="408"/>
                    </a:lnTo>
                    <a:lnTo>
                      <a:pt x="600" y="414"/>
                    </a:lnTo>
                    <a:lnTo>
                      <a:pt x="606" y="414"/>
                    </a:lnTo>
                    <a:lnTo>
                      <a:pt x="612" y="420"/>
                    </a:lnTo>
                    <a:lnTo>
                      <a:pt x="618" y="426"/>
                    </a:lnTo>
                    <a:lnTo>
                      <a:pt x="624" y="432"/>
                    </a:lnTo>
                    <a:lnTo>
                      <a:pt x="630" y="432"/>
                    </a:lnTo>
                    <a:lnTo>
                      <a:pt x="636" y="438"/>
                    </a:lnTo>
                    <a:lnTo>
                      <a:pt x="642" y="438"/>
                    </a:lnTo>
                    <a:lnTo>
                      <a:pt x="648" y="444"/>
                    </a:lnTo>
                    <a:lnTo>
                      <a:pt x="654" y="444"/>
                    </a:lnTo>
                    <a:lnTo>
                      <a:pt x="660" y="450"/>
                    </a:lnTo>
                    <a:lnTo>
                      <a:pt x="666" y="456"/>
                    </a:lnTo>
                    <a:lnTo>
                      <a:pt x="672" y="456"/>
                    </a:lnTo>
                    <a:lnTo>
                      <a:pt x="678" y="462"/>
                    </a:lnTo>
                    <a:lnTo>
                      <a:pt x="684" y="462"/>
                    </a:lnTo>
                    <a:lnTo>
                      <a:pt x="690" y="462"/>
                    </a:lnTo>
                    <a:lnTo>
                      <a:pt x="696" y="468"/>
                    </a:lnTo>
                    <a:lnTo>
                      <a:pt x="702" y="468"/>
                    </a:lnTo>
                    <a:lnTo>
                      <a:pt x="708" y="474"/>
                    </a:lnTo>
                    <a:lnTo>
                      <a:pt x="714" y="474"/>
                    </a:lnTo>
                    <a:lnTo>
                      <a:pt x="720" y="480"/>
                    </a:lnTo>
                    <a:lnTo>
                      <a:pt x="726" y="480"/>
                    </a:lnTo>
                    <a:lnTo>
                      <a:pt x="732" y="480"/>
                    </a:lnTo>
                    <a:lnTo>
                      <a:pt x="738" y="486"/>
                    </a:lnTo>
                    <a:lnTo>
                      <a:pt x="744" y="486"/>
                    </a:lnTo>
                    <a:lnTo>
                      <a:pt x="750" y="486"/>
                    </a:lnTo>
                    <a:lnTo>
                      <a:pt x="756" y="492"/>
                    </a:lnTo>
                    <a:lnTo>
                      <a:pt x="762" y="492"/>
                    </a:lnTo>
                  </a:path>
                </a:pathLst>
              </a:custGeom>
              <a:noFill/>
              <a:ln w="12700">
                <a:solidFill>
                  <a:srgbClr val="00BF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380" name="Freeform 764"/>
              <p:cNvSpPr>
                <a:spLocks/>
              </p:cNvSpPr>
              <p:nvPr/>
            </p:nvSpPr>
            <p:spPr bwMode="auto">
              <a:xfrm>
                <a:off x="4029075" y="4762500"/>
                <a:ext cx="1209675" cy="95250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0" y="6"/>
                  </a:cxn>
                  <a:cxn ang="0">
                    <a:pos x="48" y="12"/>
                  </a:cxn>
                  <a:cxn ang="0">
                    <a:pos x="66" y="12"/>
                  </a:cxn>
                  <a:cxn ang="0">
                    <a:pos x="84" y="18"/>
                  </a:cxn>
                  <a:cxn ang="0">
                    <a:pos x="102" y="24"/>
                  </a:cxn>
                  <a:cxn ang="0">
                    <a:pos x="120" y="30"/>
                  </a:cxn>
                  <a:cxn ang="0">
                    <a:pos x="138" y="42"/>
                  </a:cxn>
                  <a:cxn ang="0">
                    <a:pos x="156" y="48"/>
                  </a:cxn>
                  <a:cxn ang="0">
                    <a:pos x="174" y="54"/>
                  </a:cxn>
                  <a:cxn ang="0">
                    <a:pos x="192" y="60"/>
                  </a:cxn>
                  <a:cxn ang="0">
                    <a:pos x="210" y="60"/>
                  </a:cxn>
                  <a:cxn ang="0">
                    <a:pos x="228" y="60"/>
                  </a:cxn>
                  <a:cxn ang="0">
                    <a:pos x="246" y="60"/>
                  </a:cxn>
                  <a:cxn ang="0">
                    <a:pos x="264" y="60"/>
                  </a:cxn>
                  <a:cxn ang="0">
                    <a:pos x="282" y="60"/>
                  </a:cxn>
                  <a:cxn ang="0">
                    <a:pos x="300" y="60"/>
                  </a:cxn>
                  <a:cxn ang="0">
                    <a:pos x="318" y="60"/>
                  </a:cxn>
                  <a:cxn ang="0">
                    <a:pos x="336" y="54"/>
                  </a:cxn>
                  <a:cxn ang="0">
                    <a:pos x="354" y="54"/>
                  </a:cxn>
                  <a:cxn ang="0">
                    <a:pos x="372" y="54"/>
                  </a:cxn>
                  <a:cxn ang="0">
                    <a:pos x="390" y="54"/>
                  </a:cxn>
                  <a:cxn ang="0">
                    <a:pos x="408" y="54"/>
                  </a:cxn>
                  <a:cxn ang="0">
                    <a:pos x="426" y="54"/>
                  </a:cxn>
                  <a:cxn ang="0">
                    <a:pos x="444" y="54"/>
                  </a:cxn>
                  <a:cxn ang="0">
                    <a:pos x="462" y="54"/>
                  </a:cxn>
                  <a:cxn ang="0">
                    <a:pos x="480" y="54"/>
                  </a:cxn>
                  <a:cxn ang="0">
                    <a:pos x="498" y="54"/>
                  </a:cxn>
                  <a:cxn ang="0">
                    <a:pos x="516" y="54"/>
                  </a:cxn>
                  <a:cxn ang="0">
                    <a:pos x="534" y="54"/>
                  </a:cxn>
                  <a:cxn ang="0">
                    <a:pos x="552" y="54"/>
                  </a:cxn>
                  <a:cxn ang="0">
                    <a:pos x="570" y="54"/>
                  </a:cxn>
                  <a:cxn ang="0">
                    <a:pos x="588" y="54"/>
                  </a:cxn>
                  <a:cxn ang="0">
                    <a:pos x="606" y="54"/>
                  </a:cxn>
                  <a:cxn ang="0">
                    <a:pos x="624" y="54"/>
                  </a:cxn>
                  <a:cxn ang="0">
                    <a:pos x="642" y="54"/>
                  </a:cxn>
                  <a:cxn ang="0">
                    <a:pos x="660" y="54"/>
                  </a:cxn>
                  <a:cxn ang="0">
                    <a:pos x="678" y="54"/>
                  </a:cxn>
                  <a:cxn ang="0">
                    <a:pos x="696" y="54"/>
                  </a:cxn>
                  <a:cxn ang="0">
                    <a:pos x="714" y="54"/>
                  </a:cxn>
                  <a:cxn ang="0">
                    <a:pos x="732" y="54"/>
                  </a:cxn>
                  <a:cxn ang="0">
                    <a:pos x="750" y="54"/>
                  </a:cxn>
                </a:cxnLst>
                <a:rect l="0" t="0" r="r" b="b"/>
                <a:pathLst>
                  <a:path w="762" h="60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6"/>
                    </a:lnTo>
                    <a:lnTo>
                      <a:pt x="24" y="6"/>
                    </a:lnTo>
                    <a:lnTo>
                      <a:pt x="30" y="6"/>
                    </a:lnTo>
                    <a:lnTo>
                      <a:pt x="36" y="6"/>
                    </a:lnTo>
                    <a:lnTo>
                      <a:pt x="42" y="6"/>
                    </a:lnTo>
                    <a:lnTo>
                      <a:pt x="48" y="12"/>
                    </a:lnTo>
                    <a:lnTo>
                      <a:pt x="54" y="12"/>
                    </a:lnTo>
                    <a:lnTo>
                      <a:pt x="60" y="12"/>
                    </a:lnTo>
                    <a:lnTo>
                      <a:pt x="66" y="12"/>
                    </a:lnTo>
                    <a:lnTo>
                      <a:pt x="72" y="12"/>
                    </a:lnTo>
                    <a:lnTo>
                      <a:pt x="78" y="18"/>
                    </a:lnTo>
                    <a:lnTo>
                      <a:pt x="84" y="18"/>
                    </a:lnTo>
                    <a:lnTo>
                      <a:pt x="90" y="18"/>
                    </a:lnTo>
                    <a:lnTo>
                      <a:pt x="96" y="24"/>
                    </a:lnTo>
                    <a:lnTo>
                      <a:pt x="102" y="24"/>
                    </a:lnTo>
                    <a:lnTo>
                      <a:pt x="108" y="30"/>
                    </a:lnTo>
                    <a:lnTo>
                      <a:pt x="114" y="30"/>
                    </a:lnTo>
                    <a:lnTo>
                      <a:pt x="120" y="30"/>
                    </a:lnTo>
                    <a:lnTo>
                      <a:pt x="126" y="36"/>
                    </a:lnTo>
                    <a:lnTo>
                      <a:pt x="132" y="36"/>
                    </a:lnTo>
                    <a:lnTo>
                      <a:pt x="138" y="42"/>
                    </a:lnTo>
                    <a:lnTo>
                      <a:pt x="144" y="42"/>
                    </a:lnTo>
                    <a:lnTo>
                      <a:pt x="150" y="48"/>
                    </a:lnTo>
                    <a:lnTo>
                      <a:pt x="156" y="48"/>
                    </a:lnTo>
                    <a:lnTo>
                      <a:pt x="162" y="54"/>
                    </a:lnTo>
                    <a:lnTo>
                      <a:pt x="168" y="54"/>
                    </a:lnTo>
                    <a:lnTo>
                      <a:pt x="174" y="54"/>
                    </a:lnTo>
                    <a:lnTo>
                      <a:pt x="180" y="54"/>
                    </a:lnTo>
                    <a:lnTo>
                      <a:pt x="186" y="60"/>
                    </a:lnTo>
                    <a:lnTo>
                      <a:pt x="192" y="60"/>
                    </a:lnTo>
                    <a:lnTo>
                      <a:pt x="198" y="60"/>
                    </a:lnTo>
                    <a:lnTo>
                      <a:pt x="204" y="60"/>
                    </a:lnTo>
                    <a:lnTo>
                      <a:pt x="210" y="60"/>
                    </a:lnTo>
                    <a:lnTo>
                      <a:pt x="216" y="60"/>
                    </a:lnTo>
                    <a:lnTo>
                      <a:pt x="222" y="60"/>
                    </a:lnTo>
                    <a:lnTo>
                      <a:pt x="228" y="60"/>
                    </a:lnTo>
                    <a:lnTo>
                      <a:pt x="234" y="60"/>
                    </a:lnTo>
                    <a:lnTo>
                      <a:pt x="240" y="60"/>
                    </a:lnTo>
                    <a:lnTo>
                      <a:pt x="246" y="60"/>
                    </a:lnTo>
                    <a:lnTo>
                      <a:pt x="252" y="60"/>
                    </a:lnTo>
                    <a:lnTo>
                      <a:pt x="258" y="60"/>
                    </a:lnTo>
                    <a:lnTo>
                      <a:pt x="264" y="60"/>
                    </a:lnTo>
                    <a:lnTo>
                      <a:pt x="270" y="60"/>
                    </a:lnTo>
                    <a:lnTo>
                      <a:pt x="276" y="60"/>
                    </a:lnTo>
                    <a:lnTo>
                      <a:pt x="282" y="60"/>
                    </a:lnTo>
                    <a:lnTo>
                      <a:pt x="288" y="60"/>
                    </a:lnTo>
                    <a:lnTo>
                      <a:pt x="294" y="60"/>
                    </a:lnTo>
                    <a:lnTo>
                      <a:pt x="300" y="60"/>
                    </a:lnTo>
                    <a:lnTo>
                      <a:pt x="306" y="54"/>
                    </a:lnTo>
                    <a:lnTo>
                      <a:pt x="312" y="54"/>
                    </a:lnTo>
                    <a:lnTo>
                      <a:pt x="318" y="60"/>
                    </a:lnTo>
                    <a:lnTo>
                      <a:pt x="324" y="54"/>
                    </a:lnTo>
                    <a:lnTo>
                      <a:pt x="330" y="54"/>
                    </a:lnTo>
                    <a:lnTo>
                      <a:pt x="336" y="54"/>
                    </a:lnTo>
                    <a:lnTo>
                      <a:pt x="342" y="54"/>
                    </a:lnTo>
                    <a:lnTo>
                      <a:pt x="348" y="54"/>
                    </a:lnTo>
                    <a:lnTo>
                      <a:pt x="354" y="54"/>
                    </a:lnTo>
                    <a:lnTo>
                      <a:pt x="360" y="54"/>
                    </a:lnTo>
                    <a:lnTo>
                      <a:pt x="366" y="54"/>
                    </a:lnTo>
                    <a:lnTo>
                      <a:pt x="372" y="54"/>
                    </a:lnTo>
                    <a:lnTo>
                      <a:pt x="378" y="54"/>
                    </a:lnTo>
                    <a:lnTo>
                      <a:pt x="384" y="54"/>
                    </a:lnTo>
                    <a:lnTo>
                      <a:pt x="390" y="54"/>
                    </a:lnTo>
                    <a:lnTo>
                      <a:pt x="396" y="54"/>
                    </a:lnTo>
                    <a:lnTo>
                      <a:pt x="402" y="54"/>
                    </a:lnTo>
                    <a:lnTo>
                      <a:pt x="408" y="54"/>
                    </a:lnTo>
                    <a:lnTo>
                      <a:pt x="414" y="54"/>
                    </a:lnTo>
                    <a:lnTo>
                      <a:pt x="420" y="54"/>
                    </a:lnTo>
                    <a:lnTo>
                      <a:pt x="426" y="54"/>
                    </a:lnTo>
                    <a:lnTo>
                      <a:pt x="432" y="54"/>
                    </a:lnTo>
                    <a:lnTo>
                      <a:pt x="438" y="54"/>
                    </a:lnTo>
                    <a:lnTo>
                      <a:pt x="444" y="54"/>
                    </a:lnTo>
                    <a:lnTo>
                      <a:pt x="450" y="54"/>
                    </a:lnTo>
                    <a:lnTo>
                      <a:pt x="456" y="54"/>
                    </a:lnTo>
                    <a:lnTo>
                      <a:pt x="462" y="54"/>
                    </a:lnTo>
                    <a:lnTo>
                      <a:pt x="468" y="54"/>
                    </a:lnTo>
                    <a:lnTo>
                      <a:pt x="474" y="54"/>
                    </a:lnTo>
                    <a:lnTo>
                      <a:pt x="480" y="54"/>
                    </a:lnTo>
                    <a:lnTo>
                      <a:pt x="486" y="54"/>
                    </a:lnTo>
                    <a:lnTo>
                      <a:pt x="492" y="54"/>
                    </a:lnTo>
                    <a:lnTo>
                      <a:pt x="498" y="54"/>
                    </a:lnTo>
                    <a:lnTo>
                      <a:pt x="504" y="54"/>
                    </a:lnTo>
                    <a:lnTo>
                      <a:pt x="510" y="54"/>
                    </a:lnTo>
                    <a:lnTo>
                      <a:pt x="516" y="54"/>
                    </a:lnTo>
                    <a:lnTo>
                      <a:pt x="522" y="54"/>
                    </a:lnTo>
                    <a:lnTo>
                      <a:pt x="528" y="54"/>
                    </a:lnTo>
                    <a:lnTo>
                      <a:pt x="534" y="54"/>
                    </a:lnTo>
                    <a:lnTo>
                      <a:pt x="540" y="54"/>
                    </a:lnTo>
                    <a:lnTo>
                      <a:pt x="546" y="54"/>
                    </a:lnTo>
                    <a:lnTo>
                      <a:pt x="552" y="54"/>
                    </a:lnTo>
                    <a:lnTo>
                      <a:pt x="558" y="54"/>
                    </a:lnTo>
                    <a:lnTo>
                      <a:pt x="564" y="54"/>
                    </a:lnTo>
                    <a:lnTo>
                      <a:pt x="570" y="54"/>
                    </a:lnTo>
                    <a:lnTo>
                      <a:pt x="576" y="54"/>
                    </a:lnTo>
                    <a:lnTo>
                      <a:pt x="582" y="54"/>
                    </a:lnTo>
                    <a:lnTo>
                      <a:pt x="588" y="54"/>
                    </a:lnTo>
                    <a:lnTo>
                      <a:pt x="594" y="54"/>
                    </a:lnTo>
                    <a:lnTo>
                      <a:pt x="600" y="54"/>
                    </a:lnTo>
                    <a:lnTo>
                      <a:pt x="606" y="54"/>
                    </a:lnTo>
                    <a:lnTo>
                      <a:pt x="612" y="54"/>
                    </a:lnTo>
                    <a:lnTo>
                      <a:pt x="618" y="54"/>
                    </a:lnTo>
                    <a:lnTo>
                      <a:pt x="624" y="54"/>
                    </a:lnTo>
                    <a:lnTo>
                      <a:pt x="630" y="54"/>
                    </a:lnTo>
                    <a:lnTo>
                      <a:pt x="636" y="54"/>
                    </a:lnTo>
                    <a:lnTo>
                      <a:pt x="642" y="54"/>
                    </a:lnTo>
                    <a:lnTo>
                      <a:pt x="648" y="54"/>
                    </a:lnTo>
                    <a:lnTo>
                      <a:pt x="654" y="54"/>
                    </a:lnTo>
                    <a:lnTo>
                      <a:pt x="660" y="54"/>
                    </a:lnTo>
                    <a:lnTo>
                      <a:pt x="666" y="54"/>
                    </a:lnTo>
                    <a:lnTo>
                      <a:pt x="672" y="54"/>
                    </a:lnTo>
                    <a:lnTo>
                      <a:pt x="678" y="54"/>
                    </a:lnTo>
                    <a:lnTo>
                      <a:pt x="684" y="54"/>
                    </a:lnTo>
                    <a:lnTo>
                      <a:pt x="690" y="54"/>
                    </a:lnTo>
                    <a:lnTo>
                      <a:pt x="696" y="54"/>
                    </a:lnTo>
                    <a:lnTo>
                      <a:pt x="702" y="54"/>
                    </a:lnTo>
                    <a:lnTo>
                      <a:pt x="708" y="54"/>
                    </a:lnTo>
                    <a:lnTo>
                      <a:pt x="714" y="54"/>
                    </a:lnTo>
                    <a:lnTo>
                      <a:pt x="720" y="54"/>
                    </a:lnTo>
                    <a:lnTo>
                      <a:pt x="726" y="54"/>
                    </a:lnTo>
                    <a:lnTo>
                      <a:pt x="732" y="54"/>
                    </a:lnTo>
                    <a:lnTo>
                      <a:pt x="738" y="54"/>
                    </a:lnTo>
                    <a:lnTo>
                      <a:pt x="744" y="54"/>
                    </a:lnTo>
                    <a:lnTo>
                      <a:pt x="750" y="54"/>
                    </a:lnTo>
                    <a:lnTo>
                      <a:pt x="756" y="54"/>
                    </a:lnTo>
                    <a:lnTo>
                      <a:pt x="762" y="54"/>
                    </a:lnTo>
                  </a:path>
                </a:pathLst>
              </a:custGeom>
              <a:noFill/>
              <a:ln w="12700">
                <a:solidFill>
                  <a:srgbClr val="00BF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381" name="Freeform 765"/>
              <p:cNvSpPr>
                <a:spLocks/>
              </p:cNvSpPr>
              <p:nvPr/>
            </p:nvSpPr>
            <p:spPr bwMode="auto">
              <a:xfrm>
                <a:off x="5238750" y="4848225"/>
                <a:ext cx="685800" cy="158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8" y="0"/>
                  </a:cxn>
                  <a:cxn ang="0">
                    <a:pos x="30" y="0"/>
                  </a:cxn>
                  <a:cxn ang="0">
                    <a:pos x="42" y="0"/>
                  </a:cxn>
                  <a:cxn ang="0">
                    <a:pos x="54" y="0"/>
                  </a:cxn>
                  <a:cxn ang="0">
                    <a:pos x="66" y="0"/>
                  </a:cxn>
                  <a:cxn ang="0">
                    <a:pos x="78" y="0"/>
                  </a:cxn>
                  <a:cxn ang="0">
                    <a:pos x="90" y="0"/>
                  </a:cxn>
                  <a:cxn ang="0">
                    <a:pos x="102" y="0"/>
                  </a:cxn>
                  <a:cxn ang="0">
                    <a:pos x="114" y="0"/>
                  </a:cxn>
                  <a:cxn ang="0">
                    <a:pos x="126" y="0"/>
                  </a:cxn>
                  <a:cxn ang="0">
                    <a:pos x="138" y="0"/>
                  </a:cxn>
                  <a:cxn ang="0">
                    <a:pos x="150" y="0"/>
                  </a:cxn>
                  <a:cxn ang="0">
                    <a:pos x="162" y="0"/>
                  </a:cxn>
                  <a:cxn ang="0">
                    <a:pos x="174" y="0"/>
                  </a:cxn>
                  <a:cxn ang="0">
                    <a:pos x="186" y="0"/>
                  </a:cxn>
                  <a:cxn ang="0">
                    <a:pos x="198" y="0"/>
                  </a:cxn>
                  <a:cxn ang="0">
                    <a:pos x="210" y="0"/>
                  </a:cxn>
                  <a:cxn ang="0">
                    <a:pos x="222" y="0"/>
                  </a:cxn>
                  <a:cxn ang="0">
                    <a:pos x="234" y="0"/>
                  </a:cxn>
                  <a:cxn ang="0">
                    <a:pos x="246" y="0"/>
                  </a:cxn>
                  <a:cxn ang="0">
                    <a:pos x="258" y="0"/>
                  </a:cxn>
                  <a:cxn ang="0">
                    <a:pos x="270" y="0"/>
                  </a:cxn>
                  <a:cxn ang="0">
                    <a:pos x="282" y="0"/>
                  </a:cxn>
                  <a:cxn ang="0">
                    <a:pos x="294" y="0"/>
                  </a:cxn>
                  <a:cxn ang="0">
                    <a:pos x="306" y="0"/>
                  </a:cxn>
                  <a:cxn ang="0">
                    <a:pos x="318" y="0"/>
                  </a:cxn>
                  <a:cxn ang="0">
                    <a:pos x="330" y="0"/>
                  </a:cxn>
                  <a:cxn ang="0">
                    <a:pos x="342" y="0"/>
                  </a:cxn>
                  <a:cxn ang="0">
                    <a:pos x="354" y="0"/>
                  </a:cxn>
                  <a:cxn ang="0">
                    <a:pos x="366" y="0"/>
                  </a:cxn>
                  <a:cxn ang="0">
                    <a:pos x="378" y="0"/>
                  </a:cxn>
                  <a:cxn ang="0">
                    <a:pos x="390" y="0"/>
                  </a:cxn>
                  <a:cxn ang="0">
                    <a:pos x="402" y="0"/>
                  </a:cxn>
                  <a:cxn ang="0">
                    <a:pos x="414" y="0"/>
                  </a:cxn>
                  <a:cxn ang="0">
                    <a:pos x="426" y="0"/>
                  </a:cxn>
                </a:cxnLst>
                <a:rect l="0" t="0" r="r" b="b"/>
                <a:pathLst>
                  <a:path w="432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</a:path>
                </a:pathLst>
              </a:custGeom>
              <a:noFill/>
              <a:ln w="12700">
                <a:solidFill>
                  <a:srgbClr val="00BF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382" name="Freeform 766"/>
              <p:cNvSpPr>
                <a:spLocks/>
              </p:cNvSpPr>
              <p:nvPr/>
            </p:nvSpPr>
            <p:spPr bwMode="auto">
              <a:xfrm>
                <a:off x="1638300" y="3305175"/>
                <a:ext cx="1143000" cy="704850"/>
              </a:xfrm>
              <a:custGeom>
                <a:avLst/>
                <a:gdLst/>
                <a:ahLst/>
                <a:cxnLst>
                  <a:cxn ang="0">
                    <a:pos x="6" y="72"/>
                  </a:cxn>
                  <a:cxn ang="0">
                    <a:pos x="12" y="66"/>
                  </a:cxn>
                  <a:cxn ang="0">
                    <a:pos x="24" y="78"/>
                  </a:cxn>
                  <a:cxn ang="0">
                    <a:pos x="36" y="42"/>
                  </a:cxn>
                  <a:cxn ang="0">
                    <a:pos x="54" y="48"/>
                  </a:cxn>
                  <a:cxn ang="0">
                    <a:pos x="72" y="36"/>
                  </a:cxn>
                  <a:cxn ang="0">
                    <a:pos x="96" y="54"/>
                  </a:cxn>
                  <a:cxn ang="0">
                    <a:pos x="102" y="54"/>
                  </a:cxn>
                  <a:cxn ang="0">
                    <a:pos x="120" y="78"/>
                  </a:cxn>
                  <a:cxn ang="0">
                    <a:pos x="138" y="108"/>
                  </a:cxn>
                  <a:cxn ang="0">
                    <a:pos x="156" y="120"/>
                  </a:cxn>
                  <a:cxn ang="0">
                    <a:pos x="174" y="132"/>
                  </a:cxn>
                  <a:cxn ang="0">
                    <a:pos x="192" y="126"/>
                  </a:cxn>
                  <a:cxn ang="0">
                    <a:pos x="204" y="126"/>
                  </a:cxn>
                  <a:cxn ang="0">
                    <a:pos x="222" y="126"/>
                  </a:cxn>
                  <a:cxn ang="0">
                    <a:pos x="240" y="126"/>
                  </a:cxn>
                  <a:cxn ang="0">
                    <a:pos x="258" y="126"/>
                  </a:cxn>
                  <a:cxn ang="0">
                    <a:pos x="276" y="126"/>
                  </a:cxn>
                  <a:cxn ang="0">
                    <a:pos x="294" y="138"/>
                  </a:cxn>
                  <a:cxn ang="0">
                    <a:pos x="312" y="150"/>
                  </a:cxn>
                  <a:cxn ang="0">
                    <a:pos x="330" y="162"/>
                  </a:cxn>
                  <a:cxn ang="0">
                    <a:pos x="348" y="168"/>
                  </a:cxn>
                  <a:cxn ang="0">
                    <a:pos x="366" y="180"/>
                  </a:cxn>
                  <a:cxn ang="0">
                    <a:pos x="384" y="186"/>
                  </a:cxn>
                  <a:cxn ang="0">
                    <a:pos x="402" y="198"/>
                  </a:cxn>
                  <a:cxn ang="0">
                    <a:pos x="420" y="210"/>
                  </a:cxn>
                  <a:cxn ang="0">
                    <a:pos x="444" y="234"/>
                  </a:cxn>
                  <a:cxn ang="0">
                    <a:pos x="456" y="252"/>
                  </a:cxn>
                  <a:cxn ang="0">
                    <a:pos x="474" y="276"/>
                  </a:cxn>
                  <a:cxn ang="0">
                    <a:pos x="492" y="294"/>
                  </a:cxn>
                  <a:cxn ang="0">
                    <a:pos x="510" y="312"/>
                  </a:cxn>
                  <a:cxn ang="0">
                    <a:pos x="528" y="318"/>
                  </a:cxn>
                  <a:cxn ang="0">
                    <a:pos x="546" y="324"/>
                  </a:cxn>
                  <a:cxn ang="0">
                    <a:pos x="564" y="324"/>
                  </a:cxn>
                  <a:cxn ang="0">
                    <a:pos x="582" y="330"/>
                  </a:cxn>
                  <a:cxn ang="0">
                    <a:pos x="600" y="342"/>
                  </a:cxn>
                  <a:cxn ang="0">
                    <a:pos x="618" y="354"/>
                  </a:cxn>
                  <a:cxn ang="0">
                    <a:pos x="636" y="372"/>
                  </a:cxn>
                  <a:cxn ang="0">
                    <a:pos x="654" y="390"/>
                  </a:cxn>
                  <a:cxn ang="0">
                    <a:pos x="672" y="408"/>
                  </a:cxn>
                  <a:cxn ang="0">
                    <a:pos x="690" y="420"/>
                  </a:cxn>
                  <a:cxn ang="0">
                    <a:pos x="708" y="438"/>
                  </a:cxn>
                </a:cxnLst>
                <a:rect l="0" t="0" r="r" b="b"/>
                <a:pathLst>
                  <a:path w="720" h="444">
                    <a:moveTo>
                      <a:pt x="0" y="0"/>
                    </a:moveTo>
                    <a:lnTo>
                      <a:pt x="0" y="78"/>
                    </a:lnTo>
                    <a:lnTo>
                      <a:pt x="6" y="72"/>
                    </a:lnTo>
                    <a:lnTo>
                      <a:pt x="6" y="24"/>
                    </a:lnTo>
                    <a:lnTo>
                      <a:pt x="12" y="18"/>
                    </a:lnTo>
                    <a:lnTo>
                      <a:pt x="12" y="66"/>
                    </a:lnTo>
                    <a:lnTo>
                      <a:pt x="18" y="72"/>
                    </a:lnTo>
                    <a:lnTo>
                      <a:pt x="18" y="84"/>
                    </a:lnTo>
                    <a:lnTo>
                      <a:pt x="24" y="78"/>
                    </a:lnTo>
                    <a:lnTo>
                      <a:pt x="24" y="48"/>
                    </a:lnTo>
                    <a:lnTo>
                      <a:pt x="30" y="42"/>
                    </a:lnTo>
                    <a:lnTo>
                      <a:pt x="36" y="42"/>
                    </a:lnTo>
                    <a:lnTo>
                      <a:pt x="42" y="36"/>
                    </a:lnTo>
                    <a:lnTo>
                      <a:pt x="48" y="42"/>
                    </a:lnTo>
                    <a:lnTo>
                      <a:pt x="54" y="48"/>
                    </a:lnTo>
                    <a:lnTo>
                      <a:pt x="60" y="48"/>
                    </a:lnTo>
                    <a:lnTo>
                      <a:pt x="66" y="42"/>
                    </a:lnTo>
                    <a:lnTo>
                      <a:pt x="72" y="36"/>
                    </a:lnTo>
                    <a:lnTo>
                      <a:pt x="78" y="36"/>
                    </a:lnTo>
                    <a:lnTo>
                      <a:pt x="84" y="42"/>
                    </a:lnTo>
                    <a:lnTo>
                      <a:pt x="96" y="54"/>
                    </a:lnTo>
                    <a:lnTo>
                      <a:pt x="90" y="54"/>
                    </a:lnTo>
                    <a:lnTo>
                      <a:pt x="96" y="54"/>
                    </a:lnTo>
                    <a:lnTo>
                      <a:pt x="102" y="54"/>
                    </a:lnTo>
                    <a:lnTo>
                      <a:pt x="108" y="60"/>
                    </a:lnTo>
                    <a:lnTo>
                      <a:pt x="120" y="72"/>
                    </a:lnTo>
                    <a:lnTo>
                      <a:pt x="120" y="78"/>
                    </a:lnTo>
                    <a:lnTo>
                      <a:pt x="132" y="90"/>
                    </a:lnTo>
                    <a:lnTo>
                      <a:pt x="132" y="102"/>
                    </a:lnTo>
                    <a:lnTo>
                      <a:pt x="138" y="108"/>
                    </a:lnTo>
                    <a:lnTo>
                      <a:pt x="144" y="108"/>
                    </a:lnTo>
                    <a:lnTo>
                      <a:pt x="150" y="114"/>
                    </a:lnTo>
                    <a:lnTo>
                      <a:pt x="156" y="120"/>
                    </a:lnTo>
                    <a:lnTo>
                      <a:pt x="162" y="120"/>
                    </a:lnTo>
                    <a:lnTo>
                      <a:pt x="168" y="126"/>
                    </a:lnTo>
                    <a:lnTo>
                      <a:pt x="174" y="132"/>
                    </a:lnTo>
                    <a:lnTo>
                      <a:pt x="180" y="132"/>
                    </a:lnTo>
                    <a:lnTo>
                      <a:pt x="186" y="126"/>
                    </a:lnTo>
                    <a:lnTo>
                      <a:pt x="192" y="126"/>
                    </a:lnTo>
                    <a:lnTo>
                      <a:pt x="198" y="126"/>
                    </a:lnTo>
                    <a:lnTo>
                      <a:pt x="210" y="126"/>
                    </a:lnTo>
                    <a:lnTo>
                      <a:pt x="204" y="126"/>
                    </a:lnTo>
                    <a:lnTo>
                      <a:pt x="210" y="126"/>
                    </a:lnTo>
                    <a:lnTo>
                      <a:pt x="216" y="126"/>
                    </a:lnTo>
                    <a:lnTo>
                      <a:pt x="222" y="126"/>
                    </a:lnTo>
                    <a:lnTo>
                      <a:pt x="228" y="120"/>
                    </a:lnTo>
                    <a:lnTo>
                      <a:pt x="234" y="120"/>
                    </a:lnTo>
                    <a:lnTo>
                      <a:pt x="240" y="126"/>
                    </a:lnTo>
                    <a:lnTo>
                      <a:pt x="246" y="126"/>
                    </a:lnTo>
                    <a:lnTo>
                      <a:pt x="252" y="126"/>
                    </a:lnTo>
                    <a:lnTo>
                      <a:pt x="258" y="126"/>
                    </a:lnTo>
                    <a:lnTo>
                      <a:pt x="264" y="126"/>
                    </a:lnTo>
                    <a:lnTo>
                      <a:pt x="270" y="126"/>
                    </a:lnTo>
                    <a:lnTo>
                      <a:pt x="276" y="126"/>
                    </a:lnTo>
                    <a:lnTo>
                      <a:pt x="282" y="132"/>
                    </a:lnTo>
                    <a:lnTo>
                      <a:pt x="288" y="132"/>
                    </a:lnTo>
                    <a:lnTo>
                      <a:pt x="294" y="138"/>
                    </a:lnTo>
                    <a:lnTo>
                      <a:pt x="300" y="138"/>
                    </a:lnTo>
                    <a:lnTo>
                      <a:pt x="306" y="144"/>
                    </a:lnTo>
                    <a:lnTo>
                      <a:pt x="312" y="150"/>
                    </a:lnTo>
                    <a:lnTo>
                      <a:pt x="318" y="150"/>
                    </a:lnTo>
                    <a:lnTo>
                      <a:pt x="324" y="156"/>
                    </a:lnTo>
                    <a:lnTo>
                      <a:pt x="330" y="162"/>
                    </a:lnTo>
                    <a:lnTo>
                      <a:pt x="336" y="162"/>
                    </a:lnTo>
                    <a:lnTo>
                      <a:pt x="342" y="168"/>
                    </a:lnTo>
                    <a:lnTo>
                      <a:pt x="348" y="168"/>
                    </a:lnTo>
                    <a:lnTo>
                      <a:pt x="354" y="174"/>
                    </a:lnTo>
                    <a:lnTo>
                      <a:pt x="360" y="174"/>
                    </a:lnTo>
                    <a:lnTo>
                      <a:pt x="366" y="180"/>
                    </a:lnTo>
                    <a:lnTo>
                      <a:pt x="372" y="180"/>
                    </a:lnTo>
                    <a:lnTo>
                      <a:pt x="378" y="180"/>
                    </a:lnTo>
                    <a:lnTo>
                      <a:pt x="384" y="186"/>
                    </a:lnTo>
                    <a:lnTo>
                      <a:pt x="390" y="186"/>
                    </a:lnTo>
                    <a:lnTo>
                      <a:pt x="396" y="192"/>
                    </a:lnTo>
                    <a:lnTo>
                      <a:pt x="402" y="198"/>
                    </a:lnTo>
                    <a:lnTo>
                      <a:pt x="408" y="198"/>
                    </a:lnTo>
                    <a:lnTo>
                      <a:pt x="414" y="204"/>
                    </a:lnTo>
                    <a:lnTo>
                      <a:pt x="420" y="210"/>
                    </a:lnTo>
                    <a:lnTo>
                      <a:pt x="426" y="216"/>
                    </a:lnTo>
                    <a:lnTo>
                      <a:pt x="432" y="222"/>
                    </a:lnTo>
                    <a:lnTo>
                      <a:pt x="444" y="234"/>
                    </a:lnTo>
                    <a:lnTo>
                      <a:pt x="444" y="240"/>
                    </a:lnTo>
                    <a:lnTo>
                      <a:pt x="450" y="246"/>
                    </a:lnTo>
                    <a:lnTo>
                      <a:pt x="456" y="252"/>
                    </a:lnTo>
                    <a:lnTo>
                      <a:pt x="468" y="264"/>
                    </a:lnTo>
                    <a:lnTo>
                      <a:pt x="468" y="270"/>
                    </a:lnTo>
                    <a:lnTo>
                      <a:pt x="474" y="276"/>
                    </a:lnTo>
                    <a:lnTo>
                      <a:pt x="480" y="282"/>
                    </a:lnTo>
                    <a:lnTo>
                      <a:pt x="486" y="288"/>
                    </a:lnTo>
                    <a:lnTo>
                      <a:pt x="492" y="294"/>
                    </a:lnTo>
                    <a:lnTo>
                      <a:pt x="498" y="300"/>
                    </a:lnTo>
                    <a:lnTo>
                      <a:pt x="504" y="306"/>
                    </a:lnTo>
                    <a:lnTo>
                      <a:pt x="510" y="312"/>
                    </a:lnTo>
                    <a:lnTo>
                      <a:pt x="516" y="312"/>
                    </a:lnTo>
                    <a:lnTo>
                      <a:pt x="522" y="318"/>
                    </a:lnTo>
                    <a:lnTo>
                      <a:pt x="528" y="318"/>
                    </a:lnTo>
                    <a:lnTo>
                      <a:pt x="534" y="318"/>
                    </a:lnTo>
                    <a:lnTo>
                      <a:pt x="540" y="318"/>
                    </a:lnTo>
                    <a:lnTo>
                      <a:pt x="546" y="324"/>
                    </a:lnTo>
                    <a:lnTo>
                      <a:pt x="552" y="324"/>
                    </a:lnTo>
                    <a:lnTo>
                      <a:pt x="558" y="324"/>
                    </a:lnTo>
                    <a:lnTo>
                      <a:pt x="564" y="324"/>
                    </a:lnTo>
                    <a:lnTo>
                      <a:pt x="570" y="330"/>
                    </a:lnTo>
                    <a:lnTo>
                      <a:pt x="576" y="330"/>
                    </a:lnTo>
                    <a:lnTo>
                      <a:pt x="582" y="330"/>
                    </a:lnTo>
                    <a:lnTo>
                      <a:pt x="588" y="336"/>
                    </a:lnTo>
                    <a:lnTo>
                      <a:pt x="594" y="336"/>
                    </a:lnTo>
                    <a:lnTo>
                      <a:pt x="600" y="342"/>
                    </a:lnTo>
                    <a:lnTo>
                      <a:pt x="606" y="342"/>
                    </a:lnTo>
                    <a:lnTo>
                      <a:pt x="612" y="348"/>
                    </a:lnTo>
                    <a:lnTo>
                      <a:pt x="618" y="354"/>
                    </a:lnTo>
                    <a:lnTo>
                      <a:pt x="624" y="360"/>
                    </a:lnTo>
                    <a:lnTo>
                      <a:pt x="630" y="366"/>
                    </a:lnTo>
                    <a:lnTo>
                      <a:pt x="636" y="372"/>
                    </a:lnTo>
                    <a:lnTo>
                      <a:pt x="642" y="378"/>
                    </a:lnTo>
                    <a:lnTo>
                      <a:pt x="648" y="384"/>
                    </a:lnTo>
                    <a:lnTo>
                      <a:pt x="654" y="390"/>
                    </a:lnTo>
                    <a:lnTo>
                      <a:pt x="660" y="396"/>
                    </a:lnTo>
                    <a:lnTo>
                      <a:pt x="666" y="402"/>
                    </a:lnTo>
                    <a:lnTo>
                      <a:pt x="672" y="408"/>
                    </a:lnTo>
                    <a:lnTo>
                      <a:pt x="678" y="408"/>
                    </a:lnTo>
                    <a:lnTo>
                      <a:pt x="684" y="414"/>
                    </a:lnTo>
                    <a:lnTo>
                      <a:pt x="690" y="420"/>
                    </a:lnTo>
                    <a:lnTo>
                      <a:pt x="696" y="426"/>
                    </a:lnTo>
                    <a:lnTo>
                      <a:pt x="702" y="432"/>
                    </a:lnTo>
                    <a:lnTo>
                      <a:pt x="708" y="438"/>
                    </a:lnTo>
                    <a:lnTo>
                      <a:pt x="714" y="438"/>
                    </a:lnTo>
                    <a:lnTo>
                      <a:pt x="720" y="444"/>
                    </a:lnTo>
                  </a:path>
                </a:pathLst>
              </a:custGeom>
              <a:noFill/>
              <a:ln w="12700">
                <a:solidFill>
                  <a:srgbClr val="BF00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383" name="Freeform 767"/>
              <p:cNvSpPr>
                <a:spLocks/>
              </p:cNvSpPr>
              <p:nvPr/>
            </p:nvSpPr>
            <p:spPr bwMode="auto">
              <a:xfrm>
                <a:off x="2781300" y="4010025"/>
                <a:ext cx="1209675" cy="819150"/>
              </a:xfrm>
              <a:custGeom>
                <a:avLst/>
                <a:gdLst/>
                <a:ahLst/>
                <a:cxnLst>
                  <a:cxn ang="0">
                    <a:pos x="12" y="12"/>
                  </a:cxn>
                  <a:cxn ang="0">
                    <a:pos x="30" y="30"/>
                  </a:cxn>
                  <a:cxn ang="0">
                    <a:pos x="48" y="48"/>
                  </a:cxn>
                  <a:cxn ang="0">
                    <a:pos x="66" y="66"/>
                  </a:cxn>
                  <a:cxn ang="0">
                    <a:pos x="84" y="90"/>
                  </a:cxn>
                  <a:cxn ang="0">
                    <a:pos x="102" y="102"/>
                  </a:cxn>
                  <a:cxn ang="0">
                    <a:pos x="120" y="120"/>
                  </a:cxn>
                  <a:cxn ang="0">
                    <a:pos x="138" y="126"/>
                  </a:cxn>
                  <a:cxn ang="0">
                    <a:pos x="156" y="132"/>
                  </a:cxn>
                  <a:cxn ang="0">
                    <a:pos x="174" y="138"/>
                  </a:cxn>
                  <a:cxn ang="0">
                    <a:pos x="192" y="144"/>
                  </a:cxn>
                  <a:cxn ang="0">
                    <a:pos x="210" y="150"/>
                  </a:cxn>
                  <a:cxn ang="0">
                    <a:pos x="228" y="168"/>
                  </a:cxn>
                  <a:cxn ang="0">
                    <a:pos x="246" y="180"/>
                  </a:cxn>
                  <a:cxn ang="0">
                    <a:pos x="264" y="198"/>
                  </a:cxn>
                  <a:cxn ang="0">
                    <a:pos x="282" y="216"/>
                  </a:cxn>
                  <a:cxn ang="0">
                    <a:pos x="300" y="234"/>
                  </a:cxn>
                  <a:cxn ang="0">
                    <a:pos x="318" y="246"/>
                  </a:cxn>
                  <a:cxn ang="0">
                    <a:pos x="336" y="264"/>
                  </a:cxn>
                  <a:cxn ang="0">
                    <a:pos x="354" y="276"/>
                  </a:cxn>
                  <a:cxn ang="0">
                    <a:pos x="372" y="288"/>
                  </a:cxn>
                  <a:cxn ang="0">
                    <a:pos x="390" y="306"/>
                  </a:cxn>
                  <a:cxn ang="0">
                    <a:pos x="408" y="318"/>
                  </a:cxn>
                  <a:cxn ang="0">
                    <a:pos x="426" y="330"/>
                  </a:cxn>
                  <a:cxn ang="0">
                    <a:pos x="444" y="342"/>
                  </a:cxn>
                  <a:cxn ang="0">
                    <a:pos x="462" y="348"/>
                  </a:cxn>
                  <a:cxn ang="0">
                    <a:pos x="480" y="354"/>
                  </a:cxn>
                  <a:cxn ang="0">
                    <a:pos x="498" y="360"/>
                  </a:cxn>
                  <a:cxn ang="0">
                    <a:pos x="516" y="366"/>
                  </a:cxn>
                  <a:cxn ang="0">
                    <a:pos x="534" y="372"/>
                  </a:cxn>
                  <a:cxn ang="0">
                    <a:pos x="552" y="384"/>
                  </a:cxn>
                  <a:cxn ang="0">
                    <a:pos x="570" y="396"/>
                  </a:cxn>
                  <a:cxn ang="0">
                    <a:pos x="588" y="408"/>
                  </a:cxn>
                  <a:cxn ang="0">
                    <a:pos x="606" y="426"/>
                  </a:cxn>
                  <a:cxn ang="0">
                    <a:pos x="624" y="438"/>
                  </a:cxn>
                  <a:cxn ang="0">
                    <a:pos x="642" y="456"/>
                  </a:cxn>
                  <a:cxn ang="0">
                    <a:pos x="660" y="468"/>
                  </a:cxn>
                  <a:cxn ang="0">
                    <a:pos x="678" y="474"/>
                  </a:cxn>
                  <a:cxn ang="0">
                    <a:pos x="696" y="486"/>
                  </a:cxn>
                  <a:cxn ang="0">
                    <a:pos x="714" y="492"/>
                  </a:cxn>
                  <a:cxn ang="0">
                    <a:pos x="732" y="498"/>
                  </a:cxn>
                  <a:cxn ang="0">
                    <a:pos x="750" y="510"/>
                  </a:cxn>
                </a:cxnLst>
                <a:rect l="0" t="0" r="r" b="b"/>
                <a:pathLst>
                  <a:path w="762" h="516">
                    <a:moveTo>
                      <a:pt x="0" y="0"/>
                    </a:moveTo>
                    <a:lnTo>
                      <a:pt x="6" y="6"/>
                    </a:lnTo>
                    <a:lnTo>
                      <a:pt x="12" y="12"/>
                    </a:lnTo>
                    <a:lnTo>
                      <a:pt x="18" y="18"/>
                    </a:lnTo>
                    <a:lnTo>
                      <a:pt x="24" y="24"/>
                    </a:lnTo>
                    <a:lnTo>
                      <a:pt x="30" y="30"/>
                    </a:lnTo>
                    <a:lnTo>
                      <a:pt x="36" y="36"/>
                    </a:lnTo>
                    <a:lnTo>
                      <a:pt x="42" y="42"/>
                    </a:lnTo>
                    <a:lnTo>
                      <a:pt x="48" y="48"/>
                    </a:lnTo>
                    <a:lnTo>
                      <a:pt x="54" y="54"/>
                    </a:lnTo>
                    <a:lnTo>
                      <a:pt x="60" y="60"/>
                    </a:lnTo>
                    <a:lnTo>
                      <a:pt x="66" y="66"/>
                    </a:lnTo>
                    <a:lnTo>
                      <a:pt x="78" y="78"/>
                    </a:lnTo>
                    <a:lnTo>
                      <a:pt x="78" y="84"/>
                    </a:lnTo>
                    <a:lnTo>
                      <a:pt x="84" y="90"/>
                    </a:lnTo>
                    <a:lnTo>
                      <a:pt x="90" y="96"/>
                    </a:lnTo>
                    <a:lnTo>
                      <a:pt x="96" y="102"/>
                    </a:lnTo>
                    <a:lnTo>
                      <a:pt x="102" y="102"/>
                    </a:lnTo>
                    <a:lnTo>
                      <a:pt x="108" y="108"/>
                    </a:lnTo>
                    <a:lnTo>
                      <a:pt x="114" y="114"/>
                    </a:lnTo>
                    <a:lnTo>
                      <a:pt x="120" y="120"/>
                    </a:lnTo>
                    <a:lnTo>
                      <a:pt x="126" y="120"/>
                    </a:lnTo>
                    <a:lnTo>
                      <a:pt x="132" y="126"/>
                    </a:lnTo>
                    <a:lnTo>
                      <a:pt x="138" y="126"/>
                    </a:lnTo>
                    <a:lnTo>
                      <a:pt x="144" y="126"/>
                    </a:lnTo>
                    <a:lnTo>
                      <a:pt x="150" y="132"/>
                    </a:lnTo>
                    <a:lnTo>
                      <a:pt x="156" y="132"/>
                    </a:lnTo>
                    <a:lnTo>
                      <a:pt x="162" y="132"/>
                    </a:lnTo>
                    <a:lnTo>
                      <a:pt x="168" y="138"/>
                    </a:lnTo>
                    <a:lnTo>
                      <a:pt x="174" y="138"/>
                    </a:lnTo>
                    <a:lnTo>
                      <a:pt x="180" y="138"/>
                    </a:lnTo>
                    <a:lnTo>
                      <a:pt x="186" y="144"/>
                    </a:lnTo>
                    <a:lnTo>
                      <a:pt x="192" y="144"/>
                    </a:lnTo>
                    <a:lnTo>
                      <a:pt x="198" y="144"/>
                    </a:lnTo>
                    <a:lnTo>
                      <a:pt x="204" y="150"/>
                    </a:lnTo>
                    <a:lnTo>
                      <a:pt x="210" y="150"/>
                    </a:lnTo>
                    <a:lnTo>
                      <a:pt x="216" y="156"/>
                    </a:lnTo>
                    <a:lnTo>
                      <a:pt x="222" y="162"/>
                    </a:lnTo>
                    <a:lnTo>
                      <a:pt x="228" y="168"/>
                    </a:lnTo>
                    <a:lnTo>
                      <a:pt x="234" y="168"/>
                    </a:lnTo>
                    <a:lnTo>
                      <a:pt x="240" y="174"/>
                    </a:lnTo>
                    <a:lnTo>
                      <a:pt x="246" y="180"/>
                    </a:lnTo>
                    <a:lnTo>
                      <a:pt x="252" y="186"/>
                    </a:lnTo>
                    <a:lnTo>
                      <a:pt x="258" y="192"/>
                    </a:lnTo>
                    <a:lnTo>
                      <a:pt x="264" y="198"/>
                    </a:lnTo>
                    <a:lnTo>
                      <a:pt x="270" y="204"/>
                    </a:lnTo>
                    <a:lnTo>
                      <a:pt x="276" y="210"/>
                    </a:lnTo>
                    <a:lnTo>
                      <a:pt x="282" y="216"/>
                    </a:lnTo>
                    <a:lnTo>
                      <a:pt x="288" y="222"/>
                    </a:lnTo>
                    <a:lnTo>
                      <a:pt x="294" y="228"/>
                    </a:lnTo>
                    <a:lnTo>
                      <a:pt x="300" y="234"/>
                    </a:lnTo>
                    <a:lnTo>
                      <a:pt x="306" y="240"/>
                    </a:lnTo>
                    <a:lnTo>
                      <a:pt x="312" y="246"/>
                    </a:lnTo>
                    <a:lnTo>
                      <a:pt x="318" y="246"/>
                    </a:lnTo>
                    <a:lnTo>
                      <a:pt x="324" y="252"/>
                    </a:lnTo>
                    <a:lnTo>
                      <a:pt x="330" y="258"/>
                    </a:lnTo>
                    <a:lnTo>
                      <a:pt x="336" y="264"/>
                    </a:lnTo>
                    <a:lnTo>
                      <a:pt x="342" y="264"/>
                    </a:lnTo>
                    <a:lnTo>
                      <a:pt x="348" y="270"/>
                    </a:lnTo>
                    <a:lnTo>
                      <a:pt x="354" y="276"/>
                    </a:lnTo>
                    <a:lnTo>
                      <a:pt x="360" y="282"/>
                    </a:lnTo>
                    <a:lnTo>
                      <a:pt x="366" y="282"/>
                    </a:lnTo>
                    <a:lnTo>
                      <a:pt x="372" y="288"/>
                    </a:lnTo>
                    <a:lnTo>
                      <a:pt x="378" y="294"/>
                    </a:lnTo>
                    <a:lnTo>
                      <a:pt x="384" y="300"/>
                    </a:lnTo>
                    <a:lnTo>
                      <a:pt x="390" y="306"/>
                    </a:lnTo>
                    <a:lnTo>
                      <a:pt x="396" y="306"/>
                    </a:lnTo>
                    <a:lnTo>
                      <a:pt x="402" y="312"/>
                    </a:lnTo>
                    <a:lnTo>
                      <a:pt x="408" y="318"/>
                    </a:lnTo>
                    <a:lnTo>
                      <a:pt x="414" y="324"/>
                    </a:lnTo>
                    <a:lnTo>
                      <a:pt x="420" y="324"/>
                    </a:lnTo>
                    <a:lnTo>
                      <a:pt x="426" y="330"/>
                    </a:lnTo>
                    <a:lnTo>
                      <a:pt x="432" y="336"/>
                    </a:lnTo>
                    <a:lnTo>
                      <a:pt x="438" y="336"/>
                    </a:lnTo>
                    <a:lnTo>
                      <a:pt x="444" y="342"/>
                    </a:lnTo>
                    <a:lnTo>
                      <a:pt x="450" y="342"/>
                    </a:lnTo>
                    <a:lnTo>
                      <a:pt x="456" y="348"/>
                    </a:lnTo>
                    <a:lnTo>
                      <a:pt x="462" y="348"/>
                    </a:lnTo>
                    <a:lnTo>
                      <a:pt x="468" y="348"/>
                    </a:lnTo>
                    <a:lnTo>
                      <a:pt x="474" y="354"/>
                    </a:lnTo>
                    <a:lnTo>
                      <a:pt x="480" y="354"/>
                    </a:lnTo>
                    <a:lnTo>
                      <a:pt x="486" y="354"/>
                    </a:lnTo>
                    <a:lnTo>
                      <a:pt x="492" y="360"/>
                    </a:lnTo>
                    <a:lnTo>
                      <a:pt x="498" y="360"/>
                    </a:lnTo>
                    <a:lnTo>
                      <a:pt x="504" y="360"/>
                    </a:lnTo>
                    <a:lnTo>
                      <a:pt x="510" y="360"/>
                    </a:lnTo>
                    <a:lnTo>
                      <a:pt x="516" y="366"/>
                    </a:lnTo>
                    <a:lnTo>
                      <a:pt x="522" y="366"/>
                    </a:lnTo>
                    <a:lnTo>
                      <a:pt x="528" y="372"/>
                    </a:lnTo>
                    <a:lnTo>
                      <a:pt x="534" y="372"/>
                    </a:lnTo>
                    <a:lnTo>
                      <a:pt x="540" y="372"/>
                    </a:lnTo>
                    <a:lnTo>
                      <a:pt x="546" y="378"/>
                    </a:lnTo>
                    <a:lnTo>
                      <a:pt x="552" y="384"/>
                    </a:lnTo>
                    <a:lnTo>
                      <a:pt x="558" y="384"/>
                    </a:lnTo>
                    <a:lnTo>
                      <a:pt x="564" y="390"/>
                    </a:lnTo>
                    <a:lnTo>
                      <a:pt x="570" y="396"/>
                    </a:lnTo>
                    <a:lnTo>
                      <a:pt x="576" y="402"/>
                    </a:lnTo>
                    <a:lnTo>
                      <a:pt x="582" y="408"/>
                    </a:lnTo>
                    <a:lnTo>
                      <a:pt x="588" y="408"/>
                    </a:lnTo>
                    <a:lnTo>
                      <a:pt x="594" y="414"/>
                    </a:lnTo>
                    <a:lnTo>
                      <a:pt x="600" y="420"/>
                    </a:lnTo>
                    <a:lnTo>
                      <a:pt x="606" y="426"/>
                    </a:lnTo>
                    <a:lnTo>
                      <a:pt x="612" y="432"/>
                    </a:lnTo>
                    <a:lnTo>
                      <a:pt x="618" y="438"/>
                    </a:lnTo>
                    <a:lnTo>
                      <a:pt x="624" y="438"/>
                    </a:lnTo>
                    <a:lnTo>
                      <a:pt x="630" y="444"/>
                    </a:lnTo>
                    <a:lnTo>
                      <a:pt x="636" y="450"/>
                    </a:lnTo>
                    <a:lnTo>
                      <a:pt x="642" y="456"/>
                    </a:lnTo>
                    <a:lnTo>
                      <a:pt x="648" y="456"/>
                    </a:lnTo>
                    <a:lnTo>
                      <a:pt x="654" y="462"/>
                    </a:lnTo>
                    <a:lnTo>
                      <a:pt x="660" y="468"/>
                    </a:lnTo>
                    <a:lnTo>
                      <a:pt x="666" y="468"/>
                    </a:lnTo>
                    <a:lnTo>
                      <a:pt x="672" y="474"/>
                    </a:lnTo>
                    <a:lnTo>
                      <a:pt x="678" y="474"/>
                    </a:lnTo>
                    <a:lnTo>
                      <a:pt x="684" y="480"/>
                    </a:lnTo>
                    <a:lnTo>
                      <a:pt x="690" y="480"/>
                    </a:lnTo>
                    <a:lnTo>
                      <a:pt x="696" y="486"/>
                    </a:lnTo>
                    <a:lnTo>
                      <a:pt x="702" y="486"/>
                    </a:lnTo>
                    <a:lnTo>
                      <a:pt x="708" y="492"/>
                    </a:lnTo>
                    <a:lnTo>
                      <a:pt x="714" y="492"/>
                    </a:lnTo>
                    <a:lnTo>
                      <a:pt x="720" y="498"/>
                    </a:lnTo>
                    <a:lnTo>
                      <a:pt x="726" y="498"/>
                    </a:lnTo>
                    <a:lnTo>
                      <a:pt x="732" y="498"/>
                    </a:lnTo>
                    <a:lnTo>
                      <a:pt x="738" y="504"/>
                    </a:lnTo>
                    <a:lnTo>
                      <a:pt x="744" y="504"/>
                    </a:lnTo>
                    <a:lnTo>
                      <a:pt x="750" y="510"/>
                    </a:lnTo>
                    <a:lnTo>
                      <a:pt x="756" y="510"/>
                    </a:lnTo>
                    <a:lnTo>
                      <a:pt x="762" y="516"/>
                    </a:lnTo>
                  </a:path>
                </a:pathLst>
              </a:custGeom>
              <a:noFill/>
              <a:ln w="12700">
                <a:solidFill>
                  <a:srgbClr val="BF00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384" name="Freeform 768"/>
              <p:cNvSpPr>
                <a:spLocks/>
              </p:cNvSpPr>
              <p:nvPr/>
            </p:nvSpPr>
            <p:spPr bwMode="auto">
              <a:xfrm>
                <a:off x="3990975" y="4829175"/>
                <a:ext cx="1209675" cy="123825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0" y="6"/>
                  </a:cxn>
                  <a:cxn ang="0">
                    <a:pos x="48" y="12"/>
                  </a:cxn>
                  <a:cxn ang="0">
                    <a:pos x="66" y="12"/>
                  </a:cxn>
                  <a:cxn ang="0">
                    <a:pos x="84" y="18"/>
                  </a:cxn>
                  <a:cxn ang="0">
                    <a:pos x="102" y="18"/>
                  </a:cxn>
                  <a:cxn ang="0">
                    <a:pos x="120" y="24"/>
                  </a:cxn>
                  <a:cxn ang="0">
                    <a:pos x="138" y="36"/>
                  </a:cxn>
                  <a:cxn ang="0">
                    <a:pos x="156" y="42"/>
                  </a:cxn>
                  <a:cxn ang="0">
                    <a:pos x="174" y="54"/>
                  </a:cxn>
                  <a:cxn ang="0">
                    <a:pos x="192" y="60"/>
                  </a:cxn>
                  <a:cxn ang="0">
                    <a:pos x="210" y="66"/>
                  </a:cxn>
                  <a:cxn ang="0">
                    <a:pos x="228" y="66"/>
                  </a:cxn>
                  <a:cxn ang="0">
                    <a:pos x="246" y="66"/>
                  </a:cxn>
                  <a:cxn ang="0">
                    <a:pos x="264" y="66"/>
                  </a:cxn>
                  <a:cxn ang="0">
                    <a:pos x="282" y="72"/>
                  </a:cxn>
                  <a:cxn ang="0">
                    <a:pos x="300" y="72"/>
                  </a:cxn>
                  <a:cxn ang="0">
                    <a:pos x="318" y="72"/>
                  </a:cxn>
                  <a:cxn ang="0">
                    <a:pos x="336" y="78"/>
                  </a:cxn>
                  <a:cxn ang="0">
                    <a:pos x="354" y="78"/>
                  </a:cxn>
                  <a:cxn ang="0">
                    <a:pos x="372" y="78"/>
                  </a:cxn>
                  <a:cxn ang="0">
                    <a:pos x="390" y="78"/>
                  </a:cxn>
                  <a:cxn ang="0">
                    <a:pos x="408" y="78"/>
                  </a:cxn>
                  <a:cxn ang="0">
                    <a:pos x="426" y="78"/>
                  </a:cxn>
                  <a:cxn ang="0">
                    <a:pos x="444" y="78"/>
                  </a:cxn>
                  <a:cxn ang="0">
                    <a:pos x="462" y="78"/>
                  </a:cxn>
                  <a:cxn ang="0">
                    <a:pos x="480" y="78"/>
                  </a:cxn>
                  <a:cxn ang="0">
                    <a:pos x="498" y="78"/>
                  </a:cxn>
                  <a:cxn ang="0">
                    <a:pos x="516" y="78"/>
                  </a:cxn>
                  <a:cxn ang="0">
                    <a:pos x="534" y="78"/>
                  </a:cxn>
                  <a:cxn ang="0">
                    <a:pos x="552" y="78"/>
                  </a:cxn>
                  <a:cxn ang="0">
                    <a:pos x="570" y="78"/>
                  </a:cxn>
                  <a:cxn ang="0">
                    <a:pos x="588" y="78"/>
                  </a:cxn>
                  <a:cxn ang="0">
                    <a:pos x="606" y="78"/>
                  </a:cxn>
                  <a:cxn ang="0">
                    <a:pos x="624" y="78"/>
                  </a:cxn>
                  <a:cxn ang="0">
                    <a:pos x="642" y="78"/>
                  </a:cxn>
                  <a:cxn ang="0">
                    <a:pos x="660" y="78"/>
                  </a:cxn>
                  <a:cxn ang="0">
                    <a:pos x="678" y="78"/>
                  </a:cxn>
                  <a:cxn ang="0">
                    <a:pos x="696" y="78"/>
                  </a:cxn>
                  <a:cxn ang="0">
                    <a:pos x="714" y="78"/>
                  </a:cxn>
                  <a:cxn ang="0">
                    <a:pos x="732" y="78"/>
                  </a:cxn>
                  <a:cxn ang="0">
                    <a:pos x="750" y="72"/>
                  </a:cxn>
                </a:cxnLst>
                <a:rect l="0" t="0" r="r" b="b"/>
                <a:pathLst>
                  <a:path w="762" h="78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6"/>
                    </a:lnTo>
                    <a:lnTo>
                      <a:pt x="30" y="6"/>
                    </a:lnTo>
                    <a:lnTo>
                      <a:pt x="36" y="6"/>
                    </a:lnTo>
                    <a:lnTo>
                      <a:pt x="42" y="6"/>
                    </a:lnTo>
                    <a:lnTo>
                      <a:pt x="48" y="12"/>
                    </a:lnTo>
                    <a:lnTo>
                      <a:pt x="54" y="12"/>
                    </a:lnTo>
                    <a:lnTo>
                      <a:pt x="60" y="12"/>
                    </a:lnTo>
                    <a:lnTo>
                      <a:pt x="66" y="12"/>
                    </a:lnTo>
                    <a:lnTo>
                      <a:pt x="72" y="12"/>
                    </a:lnTo>
                    <a:lnTo>
                      <a:pt x="78" y="12"/>
                    </a:lnTo>
                    <a:lnTo>
                      <a:pt x="84" y="18"/>
                    </a:lnTo>
                    <a:lnTo>
                      <a:pt x="90" y="18"/>
                    </a:lnTo>
                    <a:lnTo>
                      <a:pt x="96" y="18"/>
                    </a:lnTo>
                    <a:lnTo>
                      <a:pt x="102" y="18"/>
                    </a:lnTo>
                    <a:lnTo>
                      <a:pt x="108" y="24"/>
                    </a:lnTo>
                    <a:lnTo>
                      <a:pt x="114" y="24"/>
                    </a:lnTo>
                    <a:lnTo>
                      <a:pt x="120" y="24"/>
                    </a:lnTo>
                    <a:lnTo>
                      <a:pt x="126" y="30"/>
                    </a:lnTo>
                    <a:lnTo>
                      <a:pt x="132" y="30"/>
                    </a:lnTo>
                    <a:lnTo>
                      <a:pt x="138" y="36"/>
                    </a:lnTo>
                    <a:lnTo>
                      <a:pt x="144" y="36"/>
                    </a:lnTo>
                    <a:lnTo>
                      <a:pt x="150" y="42"/>
                    </a:lnTo>
                    <a:lnTo>
                      <a:pt x="156" y="42"/>
                    </a:lnTo>
                    <a:lnTo>
                      <a:pt x="162" y="48"/>
                    </a:lnTo>
                    <a:lnTo>
                      <a:pt x="168" y="48"/>
                    </a:lnTo>
                    <a:lnTo>
                      <a:pt x="174" y="54"/>
                    </a:lnTo>
                    <a:lnTo>
                      <a:pt x="180" y="54"/>
                    </a:lnTo>
                    <a:lnTo>
                      <a:pt x="186" y="60"/>
                    </a:lnTo>
                    <a:lnTo>
                      <a:pt x="192" y="60"/>
                    </a:lnTo>
                    <a:lnTo>
                      <a:pt x="198" y="60"/>
                    </a:lnTo>
                    <a:lnTo>
                      <a:pt x="204" y="66"/>
                    </a:lnTo>
                    <a:lnTo>
                      <a:pt x="210" y="66"/>
                    </a:lnTo>
                    <a:lnTo>
                      <a:pt x="216" y="66"/>
                    </a:lnTo>
                    <a:lnTo>
                      <a:pt x="222" y="66"/>
                    </a:lnTo>
                    <a:lnTo>
                      <a:pt x="228" y="66"/>
                    </a:lnTo>
                    <a:lnTo>
                      <a:pt x="234" y="66"/>
                    </a:lnTo>
                    <a:lnTo>
                      <a:pt x="240" y="66"/>
                    </a:lnTo>
                    <a:lnTo>
                      <a:pt x="246" y="66"/>
                    </a:lnTo>
                    <a:lnTo>
                      <a:pt x="252" y="66"/>
                    </a:lnTo>
                    <a:lnTo>
                      <a:pt x="258" y="66"/>
                    </a:lnTo>
                    <a:lnTo>
                      <a:pt x="264" y="66"/>
                    </a:lnTo>
                    <a:lnTo>
                      <a:pt x="270" y="72"/>
                    </a:lnTo>
                    <a:lnTo>
                      <a:pt x="276" y="72"/>
                    </a:lnTo>
                    <a:lnTo>
                      <a:pt x="282" y="72"/>
                    </a:lnTo>
                    <a:lnTo>
                      <a:pt x="288" y="72"/>
                    </a:lnTo>
                    <a:lnTo>
                      <a:pt x="294" y="72"/>
                    </a:lnTo>
                    <a:lnTo>
                      <a:pt x="300" y="72"/>
                    </a:lnTo>
                    <a:lnTo>
                      <a:pt x="306" y="72"/>
                    </a:lnTo>
                    <a:lnTo>
                      <a:pt x="312" y="72"/>
                    </a:lnTo>
                    <a:lnTo>
                      <a:pt x="318" y="72"/>
                    </a:lnTo>
                    <a:lnTo>
                      <a:pt x="324" y="78"/>
                    </a:lnTo>
                    <a:lnTo>
                      <a:pt x="330" y="78"/>
                    </a:lnTo>
                    <a:lnTo>
                      <a:pt x="336" y="78"/>
                    </a:lnTo>
                    <a:lnTo>
                      <a:pt x="342" y="78"/>
                    </a:lnTo>
                    <a:lnTo>
                      <a:pt x="348" y="78"/>
                    </a:lnTo>
                    <a:lnTo>
                      <a:pt x="354" y="78"/>
                    </a:lnTo>
                    <a:lnTo>
                      <a:pt x="360" y="78"/>
                    </a:lnTo>
                    <a:lnTo>
                      <a:pt x="366" y="78"/>
                    </a:lnTo>
                    <a:lnTo>
                      <a:pt x="372" y="78"/>
                    </a:lnTo>
                    <a:lnTo>
                      <a:pt x="378" y="78"/>
                    </a:lnTo>
                    <a:lnTo>
                      <a:pt x="384" y="78"/>
                    </a:lnTo>
                    <a:lnTo>
                      <a:pt x="390" y="78"/>
                    </a:lnTo>
                    <a:lnTo>
                      <a:pt x="396" y="78"/>
                    </a:lnTo>
                    <a:lnTo>
                      <a:pt x="402" y="78"/>
                    </a:lnTo>
                    <a:lnTo>
                      <a:pt x="408" y="78"/>
                    </a:lnTo>
                    <a:lnTo>
                      <a:pt x="414" y="78"/>
                    </a:lnTo>
                    <a:lnTo>
                      <a:pt x="420" y="78"/>
                    </a:lnTo>
                    <a:lnTo>
                      <a:pt x="426" y="78"/>
                    </a:lnTo>
                    <a:lnTo>
                      <a:pt x="432" y="78"/>
                    </a:lnTo>
                    <a:lnTo>
                      <a:pt x="438" y="78"/>
                    </a:lnTo>
                    <a:lnTo>
                      <a:pt x="444" y="78"/>
                    </a:lnTo>
                    <a:lnTo>
                      <a:pt x="450" y="78"/>
                    </a:lnTo>
                    <a:lnTo>
                      <a:pt x="456" y="78"/>
                    </a:lnTo>
                    <a:lnTo>
                      <a:pt x="462" y="78"/>
                    </a:lnTo>
                    <a:lnTo>
                      <a:pt x="468" y="78"/>
                    </a:lnTo>
                    <a:lnTo>
                      <a:pt x="474" y="78"/>
                    </a:lnTo>
                    <a:lnTo>
                      <a:pt x="480" y="78"/>
                    </a:lnTo>
                    <a:lnTo>
                      <a:pt x="486" y="78"/>
                    </a:lnTo>
                    <a:lnTo>
                      <a:pt x="492" y="78"/>
                    </a:lnTo>
                    <a:lnTo>
                      <a:pt x="498" y="78"/>
                    </a:lnTo>
                    <a:lnTo>
                      <a:pt x="504" y="78"/>
                    </a:lnTo>
                    <a:lnTo>
                      <a:pt x="510" y="78"/>
                    </a:lnTo>
                    <a:lnTo>
                      <a:pt x="516" y="78"/>
                    </a:lnTo>
                    <a:lnTo>
                      <a:pt x="522" y="78"/>
                    </a:lnTo>
                    <a:lnTo>
                      <a:pt x="528" y="78"/>
                    </a:lnTo>
                    <a:lnTo>
                      <a:pt x="534" y="78"/>
                    </a:lnTo>
                    <a:lnTo>
                      <a:pt x="540" y="78"/>
                    </a:lnTo>
                    <a:lnTo>
                      <a:pt x="546" y="78"/>
                    </a:lnTo>
                    <a:lnTo>
                      <a:pt x="552" y="78"/>
                    </a:lnTo>
                    <a:lnTo>
                      <a:pt x="558" y="78"/>
                    </a:lnTo>
                    <a:lnTo>
                      <a:pt x="564" y="78"/>
                    </a:lnTo>
                    <a:lnTo>
                      <a:pt x="570" y="78"/>
                    </a:lnTo>
                    <a:lnTo>
                      <a:pt x="576" y="78"/>
                    </a:lnTo>
                    <a:lnTo>
                      <a:pt x="582" y="78"/>
                    </a:lnTo>
                    <a:lnTo>
                      <a:pt x="588" y="78"/>
                    </a:lnTo>
                    <a:lnTo>
                      <a:pt x="594" y="78"/>
                    </a:lnTo>
                    <a:lnTo>
                      <a:pt x="600" y="78"/>
                    </a:lnTo>
                    <a:lnTo>
                      <a:pt x="606" y="78"/>
                    </a:lnTo>
                    <a:lnTo>
                      <a:pt x="612" y="78"/>
                    </a:lnTo>
                    <a:lnTo>
                      <a:pt x="618" y="78"/>
                    </a:lnTo>
                    <a:lnTo>
                      <a:pt x="624" y="78"/>
                    </a:lnTo>
                    <a:lnTo>
                      <a:pt x="630" y="78"/>
                    </a:lnTo>
                    <a:lnTo>
                      <a:pt x="636" y="78"/>
                    </a:lnTo>
                    <a:lnTo>
                      <a:pt x="642" y="78"/>
                    </a:lnTo>
                    <a:lnTo>
                      <a:pt x="648" y="78"/>
                    </a:lnTo>
                    <a:lnTo>
                      <a:pt x="654" y="78"/>
                    </a:lnTo>
                    <a:lnTo>
                      <a:pt x="660" y="78"/>
                    </a:lnTo>
                    <a:lnTo>
                      <a:pt x="666" y="78"/>
                    </a:lnTo>
                    <a:lnTo>
                      <a:pt x="672" y="78"/>
                    </a:lnTo>
                    <a:lnTo>
                      <a:pt x="678" y="78"/>
                    </a:lnTo>
                    <a:lnTo>
                      <a:pt x="684" y="78"/>
                    </a:lnTo>
                    <a:lnTo>
                      <a:pt x="690" y="78"/>
                    </a:lnTo>
                    <a:lnTo>
                      <a:pt x="696" y="78"/>
                    </a:lnTo>
                    <a:lnTo>
                      <a:pt x="702" y="78"/>
                    </a:lnTo>
                    <a:lnTo>
                      <a:pt x="708" y="78"/>
                    </a:lnTo>
                    <a:lnTo>
                      <a:pt x="714" y="78"/>
                    </a:lnTo>
                    <a:lnTo>
                      <a:pt x="720" y="78"/>
                    </a:lnTo>
                    <a:lnTo>
                      <a:pt x="726" y="78"/>
                    </a:lnTo>
                    <a:lnTo>
                      <a:pt x="732" y="78"/>
                    </a:lnTo>
                    <a:lnTo>
                      <a:pt x="738" y="72"/>
                    </a:lnTo>
                    <a:lnTo>
                      <a:pt x="744" y="72"/>
                    </a:lnTo>
                    <a:lnTo>
                      <a:pt x="750" y="72"/>
                    </a:lnTo>
                    <a:lnTo>
                      <a:pt x="756" y="72"/>
                    </a:lnTo>
                    <a:lnTo>
                      <a:pt x="762" y="72"/>
                    </a:lnTo>
                  </a:path>
                </a:pathLst>
              </a:custGeom>
              <a:noFill/>
              <a:ln w="12700">
                <a:solidFill>
                  <a:srgbClr val="BF00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385" name="Freeform 769"/>
              <p:cNvSpPr>
                <a:spLocks/>
              </p:cNvSpPr>
              <p:nvPr/>
            </p:nvSpPr>
            <p:spPr bwMode="auto">
              <a:xfrm>
                <a:off x="5200650" y="4943475"/>
                <a:ext cx="723900" cy="158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8" y="0"/>
                  </a:cxn>
                  <a:cxn ang="0">
                    <a:pos x="30" y="0"/>
                  </a:cxn>
                  <a:cxn ang="0">
                    <a:pos x="42" y="0"/>
                  </a:cxn>
                  <a:cxn ang="0">
                    <a:pos x="54" y="0"/>
                  </a:cxn>
                  <a:cxn ang="0">
                    <a:pos x="66" y="0"/>
                  </a:cxn>
                  <a:cxn ang="0">
                    <a:pos x="78" y="0"/>
                  </a:cxn>
                  <a:cxn ang="0">
                    <a:pos x="90" y="0"/>
                  </a:cxn>
                  <a:cxn ang="0">
                    <a:pos x="102" y="0"/>
                  </a:cxn>
                  <a:cxn ang="0">
                    <a:pos x="114" y="0"/>
                  </a:cxn>
                  <a:cxn ang="0">
                    <a:pos x="126" y="0"/>
                  </a:cxn>
                  <a:cxn ang="0">
                    <a:pos x="138" y="0"/>
                  </a:cxn>
                  <a:cxn ang="0">
                    <a:pos x="150" y="0"/>
                  </a:cxn>
                  <a:cxn ang="0">
                    <a:pos x="162" y="0"/>
                  </a:cxn>
                  <a:cxn ang="0">
                    <a:pos x="174" y="0"/>
                  </a:cxn>
                  <a:cxn ang="0">
                    <a:pos x="186" y="0"/>
                  </a:cxn>
                  <a:cxn ang="0">
                    <a:pos x="198" y="0"/>
                  </a:cxn>
                  <a:cxn ang="0">
                    <a:pos x="210" y="0"/>
                  </a:cxn>
                  <a:cxn ang="0">
                    <a:pos x="222" y="0"/>
                  </a:cxn>
                  <a:cxn ang="0">
                    <a:pos x="234" y="0"/>
                  </a:cxn>
                  <a:cxn ang="0">
                    <a:pos x="246" y="0"/>
                  </a:cxn>
                  <a:cxn ang="0">
                    <a:pos x="258" y="0"/>
                  </a:cxn>
                  <a:cxn ang="0">
                    <a:pos x="270" y="0"/>
                  </a:cxn>
                  <a:cxn ang="0">
                    <a:pos x="282" y="0"/>
                  </a:cxn>
                  <a:cxn ang="0">
                    <a:pos x="294" y="0"/>
                  </a:cxn>
                  <a:cxn ang="0">
                    <a:pos x="306" y="0"/>
                  </a:cxn>
                  <a:cxn ang="0">
                    <a:pos x="318" y="0"/>
                  </a:cxn>
                  <a:cxn ang="0">
                    <a:pos x="330" y="0"/>
                  </a:cxn>
                  <a:cxn ang="0">
                    <a:pos x="342" y="0"/>
                  </a:cxn>
                  <a:cxn ang="0">
                    <a:pos x="354" y="0"/>
                  </a:cxn>
                  <a:cxn ang="0">
                    <a:pos x="366" y="0"/>
                  </a:cxn>
                  <a:cxn ang="0">
                    <a:pos x="378" y="0"/>
                  </a:cxn>
                  <a:cxn ang="0">
                    <a:pos x="390" y="0"/>
                  </a:cxn>
                  <a:cxn ang="0">
                    <a:pos x="402" y="0"/>
                  </a:cxn>
                  <a:cxn ang="0">
                    <a:pos x="414" y="0"/>
                  </a:cxn>
                  <a:cxn ang="0">
                    <a:pos x="426" y="0"/>
                  </a:cxn>
                  <a:cxn ang="0">
                    <a:pos x="438" y="0"/>
                  </a:cxn>
                  <a:cxn ang="0">
                    <a:pos x="450" y="0"/>
                  </a:cxn>
                </a:cxnLst>
                <a:rect l="0" t="0" r="r" b="b"/>
                <a:pathLst>
                  <a:path w="456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50" y="0"/>
                    </a:lnTo>
                    <a:lnTo>
                      <a:pt x="456" y="0"/>
                    </a:lnTo>
                  </a:path>
                </a:pathLst>
              </a:custGeom>
              <a:noFill/>
              <a:ln w="12700">
                <a:solidFill>
                  <a:srgbClr val="BF00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386" name="Freeform 770"/>
              <p:cNvSpPr>
                <a:spLocks/>
              </p:cNvSpPr>
              <p:nvPr/>
            </p:nvSpPr>
            <p:spPr bwMode="auto">
              <a:xfrm>
                <a:off x="1638300" y="3267075"/>
                <a:ext cx="1190625" cy="704850"/>
              </a:xfrm>
              <a:custGeom>
                <a:avLst/>
                <a:gdLst/>
                <a:ahLst/>
                <a:cxnLst>
                  <a:cxn ang="0">
                    <a:pos x="6" y="30"/>
                  </a:cxn>
                  <a:cxn ang="0">
                    <a:pos x="24" y="30"/>
                  </a:cxn>
                  <a:cxn ang="0">
                    <a:pos x="36" y="12"/>
                  </a:cxn>
                  <a:cxn ang="0">
                    <a:pos x="54" y="6"/>
                  </a:cxn>
                  <a:cxn ang="0">
                    <a:pos x="72" y="0"/>
                  </a:cxn>
                  <a:cxn ang="0">
                    <a:pos x="90" y="18"/>
                  </a:cxn>
                  <a:cxn ang="0">
                    <a:pos x="108" y="36"/>
                  </a:cxn>
                  <a:cxn ang="0">
                    <a:pos x="126" y="66"/>
                  </a:cxn>
                  <a:cxn ang="0">
                    <a:pos x="144" y="84"/>
                  </a:cxn>
                  <a:cxn ang="0">
                    <a:pos x="162" y="102"/>
                  </a:cxn>
                  <a:cxn ang="0">
                    <a:pos x="180" y="114"/>
                  </a:cxn>
                  <a:cxn ang="0">
                    <a:pos x="198" y="108"/>
                  </a:cxn>
                  <a:cxn ang="0">
                    <a:pos x="216" y="102"/>
                  </a:cxn>
                  <a:cxn ang="0">
                    <a:pos x="234" y="96"/>
                  </a:cxn>
                  <a:cxn ang="0">
                    <a:pos x="252" y="90"/>
                  </a:cxn>
                  <a:cxn ang="0">
                    <a:pos x="270" y="96"/>
                  </a:cxn>
                  <a:cxn ang="0">
                    <a:pos x="288" y="108"/>
                  </a:cxn>
                  <a:cxn ang="0">
                    <a:pos x="306" y="120"/>
                  </a:cxn>
                  <a:cxn ang="0">
                    <a:pos x="324" y="132"/>
                  </a:cxn>
                  <a:cxn ang="0">
                    <a:pos x="342" y="144"/>
                  </a:cxn>
                  <a:cxn ang="0">
                    <a:pos x="360" y="150"/>
                  </a:cxn>
                  <a:cxn ang="0">
                    <a:pos x="378" y="156"/>
                  </a:cxn>
                  <a:cxn ang="0">
                    <a:pos x="396" y="162"/>
                  </a:cxn>
                  <a:cxn ang="0">
                    <a:pos x="414" y="174"/>
                  </a:cxn>
                  <a:cxn ang="0">
                    <a:pos x="438" y="198"/>
                  </a:cxn>
                  <a:cxn ang="0">
                    <a:pos x="456" y="222"/>
                  </a:cxn>
                  <a:cxn ang="0">
                    <a:pos x="468" y="246"/>
                  </a:cxn>
                  <a:cxn ang="0">
                    <a:pos x="486" y="270"/>
                  </a:cxn>
                  <a:cxn ang="0">
                    <a:pos x="504" y="288"/>
                  </a:cxn>
                  <a:cxn ang="0">
                    <a:pos x="522" y="294"/>
                  </a:cxn>
                  <a:cxn ang="0">
                    <a:pos x="540" y="300"/>
                  </a:cxn>
                  <a:cxn ang="0">
                    <a:pos x="558" y="300"/>
                  </a:cxn>
                  <a:cxn ang="0">
                    <a:pos x="576" y="300"/>
                  </a:cxn>
                  <a:cxn ang="0">
                    <a:pos x="594" y="306"/>
                  </a:cxn>
                  <a:cxn ang="0">
                    <a:pos x="612" y="318"/>
                  </a:cxn>
                  <a:cxn ang="0">
                    <a:pos x="630" y="336"/>
                  </a:cxn>
                  <a:cxn ang="0">
                    <a:pos x="648" y="354"/>
                  </a:cxn>
                  <a:cxn ang="0">
                    <a:pos x="666" y="378"/>
                  </a:cxn>
                  <a:cxn ang="0">
                    <a:pos x="684" y="396"/>
                  </a:cxn>
                  <a:cxn ang="0">
                    <a:pos x="702" y="408"/>
                  </a:cxn>
                  <a:cxn ang="0">
                    <a:pos x="720" y="420"/>
                  </a:cxn>
                  <a:cxn ang="0">
                    <a:pos x="738" y="438"/>
                  </a:cxn>
                </a:cxnLst>
                <a:rect l="0" t="0" r="r" b="b"/>
                <a:pathLst>
                  <a:path w="750" h="444">
                    <a:moveTo>
                      <a:pt x="6" y="30"/>
                    </a:moveTo>
                    <a:lnTo>
                      <a:pt x="0" y="30"/>
                    </a:lnTo>
                    <a:lnTo>
                      <a:pt x="6" y="30"/>
                    </a:lnTo>
                    <a:lnTo>
                      <a:pt x="12" y="30"/>
                    </a:lnTo>
                    <a:lnTo>
                      <a:pt x="18" y="36"/>
                    </a:lnTo>
                    <a:lnTo>
                      <a:pt x="24" y="30"/>
                    </a:lnTo>
                    <a:lnTo>
                      <a:pt x="30" y="24"/>
                    </a:lnTo>
                    <a:lnTo>
                      <a:pt x="30" y="12"/>
                    </a:lnTo>
                    <a:lnTo>
                      <a:pt x="36" y="12"/>
                    </a:lnTo>
                    <a:lnTo>
                      <a:pt x="42" y="12"/>
                    </a:lnTo>
                    <a:lnTo>
                      <a:pt x="48" y="6"/>
                    </a:lnTo>
                    <a:lnTo>
                      <a:pt x="54" y="6"/>
                    </a:lnTo>
                    <a:lnTo>
                      <a:pt x="60" y="6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90" y="12"/>
                    </a:lnTo>
                    <a:lnTo>
                      <a:pt x="90" y="18"/>
                    </a:lnTo>
                    <a:lnTo>
                      <a:pt x="96" y="24"/>
                    </a:lnTo>
                    <a:lnTo>
                      <a:pt x="102" y="30"/>
                    </a:lnTo>
                    <a:lnTo>
                      <a:pt x="108" y="36"/>
                    </a:lnTo>
                    <a:lnTo>
                      <a:pt x="114" y="42"/>
                    </a:lnTo>
                    <a:lnTo>
                      <a:pt x="126" y="54"/>
                    </a:lnTo>
                    <a:lnTo>
                      <a:pt x="126" y="66"/>
                    </a:lnTo>
                    <a:lnTo>
                      <a:pt x="132" y="72"/>
                    </a:lnTo>
                    <a:lnTo>
                      <a:pt x="138" y="78"/>
                    </a:lnTo>
                    <a:lnTo>
                      <a:pt x="144" y="84"/>
                    </a:lnTo>
                    <a:lnTo>
                      <a:pt x="150" y="90"/>
                    </a:lnTo>
                    <a:lnTo>
                      <a:pt x="156" y="96"/>
                    </a:lnTo>
                    <a:lnTo>
                      <a:pt x="162" y="102"/>
                    </a:lnTo>
                    <a:lnTo>
                      <a:pt x="168" y="108"/>
                    </a:lnTo>
                    <a:lnTo>
                      <a:pt x="174" y="108"/>
                    </a:lnTo>
                    <a:lnTo>
                      <a:pt x="180" y="114"/>
                    </a:lnTo>
                    <a:lnTo>
                      <a:pt x="186" y="114"/>
                    </a:lnTo>
                    <a:lnTo>
                      <a:pt x="192" y="114"/>
                    </a:lnTo>
                    <a:lnTo>
                      <a:pt x="198" y="108"/>
                    </a:lnTo>
                    <a:lnTo>
                      <a:pt x="204" y="108"/>
                    </a:lnTo>
                    <a:lnTo>
                      <a:pt x="210" y="108"/>
                    </a:lnTo>
                    <a:lnTo>
                      <a:pt x="216" y="102"/>
                    </a:lnTo>
                    <a:lnTo>
                      <a:pt x="222" y="102"/>
                    </a:lnTo>
                    <a:lnTo>
                      <a:pt x="228" y="96"/>
                    </a:lnTo>
                    <a:lnTo>
                      <a:pt x="234" y="96"/>
                    </a:lnTo>
                    <a:lnTo>
                      <a:pt x="240" y="90"/>
                    </a:lnTo>
                    <a:lnTo>
                      <a:pt x="246" y="90"/>
                    </a:lnTo>
                    <a:lnTo>
                      <a:pt x="252" y="90"/>
                    </a:lnTo>
                    <a:lnTo>
                      <a:pt x="258" y="90"/>
                    </a:lnTo>
                    <a:lnTo>
                      <a:pt x="264" y="90"/>
                    </a:lnTo>
                    <a:lnTo>
                      <a:pt x="270" y="96"/>
                    </a:lnTo>
                    <a:lnTo>
                      <a:pt x="276" y="96"/>
                    </a:lnTo>
                    <a:lnTo>
                      <a:pt x="282" y="102"/>
                    </a:lnTo>
                    <a:lnTo>
                      <a:pt x="288" y="108"/>
                    </a:lnTo>
                    <a:lnTo>
                      <a:pt x="294" y="108"/>
                    </a:lnTo>
                    <a:lnTo>
                      <a:pt x="300" y="114"/>
                    </a:lnTo>
                    <a:lnTo>
                      <a:pt x="306" y="120"/>
                    </a:lnTo>
                    <a:lnTo>
                      <a:pt x="312" y="126"/>
                    </a:lnTo>
                    <a:lnTo>
                      <a:pt x="318" y="126"/>
                    </a:lnTo>
                    <a:lnTo>
                      <a:pt x="324" y="132"/>
                    </a:lnTo>
                    <a:lnTo>
                      <a:pt x="330" y="138"/>
                    </a:lnTo>
                    <a:lnTo>
                      <a:pt x="336" y="138"/>
                    </a:lnTo>
                    <a:lnTo>
                      <a:pt x="342" y="144"/>
                    </a:lnTo>
                    <a:lnTo>
                      <a:pt x="348" y="144"/>
                    </a:lnTo>
                    <a:lnTo>
                      <a:pt x="354" y="150"/>
                    </a:lnTo>
                    <a:lnTo>
                      <a:pt x="360" y="150"/>
                    </a:lnTo>
                    <a:lnTo>
                      <a:pt x="366" y="150"/>
                    </a:lnTo>
                    <a:lnTo>
                      <a:pt x="372" y="156"/>
                    </a:lnTo>
                    <a:lnTo>
                      <a:pt x="378" y="156"/>
                    </a:lnTo>
                    <a:lnTo>
                      <a:pt x="384" y="156"/>
                    </a:lnTo>
                    <a:lnTo>
                      <a:pt x="390" y="162"/>
                    </a:lnTo>
                    <a:lnTo>
                      <a:pt x="396" y="162"/>
                    </a:lnTo>
                    <a:lnTo>
                      <a:pt x="402" y="168"/>
                    </a:lnTo>
                    <a:lnTo>
                      <a:pt x="408" y="168"/>
                    </a:lnTo>
                    <a:lnTo>
                      <a:pt x="414" y="174"/>
                    </a:lnTo>
                    <a:lnTo>
                      <a:pt x="420" y="180"/>
                    </a:lnTo>
                    <a:lnTo>
                      <a:pt x="426" y="186"/>
                    </a:lnTo>
                    <a:lnTo>
                      <a:pt x="438" y="198"/>
                    </a:lnTo>
                    <a:lnTo>
                      <a:pt x="438" y="204"/>
                    </a:lnTo>
                    <a:lnTo>
                      <a:pt x="444" y="210"/>
                    </a:lnTo>
                    <a:lnTo>
                      <a:pt x="456" y="222"/>
                    </a:lnTo>
                    <a:lnTo>
                      <a:pt x="456" y="228"/>
                    </a:lnTo>
                    <a:lnTo>
                      <a:pt x="468" y="240"/>
                    </a:lnTo>
                    <a:lnTo>
                      <a:pt x="468" y="246"/>
                    </a:lnTo>
                    <a:lnTo>
                      <a:pt x="474" y="252"/>
                    </a:lnTo>
                    <a:lnTo>
                      <a:pt x="486" y="264"/>
                    </a:lnTo>
                    <a:lnTo>
                      <a:pt x="486" y="270"/>
                    </a:lnTo>
                    <a:lnTo>
                      <a:pt x="492" y="276"/>
                    </a:lnTo>
                    <a:lnTo>
                      <a:pt x="498" y="282"/>
                    </a:lnTo>
                    <a:lnTo>
                      <a:pt x="504" y="288"/>
                    </a:lnTo>
                    <a:lnTo>
                      <a:pt x="510" y="288"/>
                    </a:lnTo>
                    <a:lnTo>
                      <a:pt x="516" y="294"/>
                    </a:lnTo>
                    <a:lnTo>
                      <a:pt x="522" y="294"/>
                    </a:lnTo>
                    <a:lnTo>
                      <a:pt x="528" y="300"/>
                    </a:lnTo>
                    <a:lnTo>
                      <a:pt x="534" y="300"/>
                    </a:lnTo>
                    <a:lnTo>
                      <a:pt x="540" y="300"/>
                    </a:lnTo>
                    <a:lnTo>
                      <a:pt x="546" y="300"/>
                    </a:lnTo>
                    <a:lnTo>
                      <a:pt x="552" y="300"/>
                    </a:lnTo>
                    <a:lnTo>
                      <a:pt x="558" y="300"/>
                    </a:lnTo>
                    <a:lnTo>
                      <a:pt x="564" y="300"/>
                    </a:lnTo>
                    <a:lnTo>
                      <a:pt x="570" y="300"/>
                    </a:lnTo>
                    <a:lnTo>
                      <a:pt x="576" y="300"/>
                    </a:lnTo>
                    <a:lnTo>
                      <a:pt x="582" y="300"/>
                    </a:lnTo>
                    <a:lnTo>
                      <a:pt x="588" y="306"/>
                    </a:lnTo>
                    <a:lnTo>
                      <a:pt x="594" y="306"/>
                    </a:lnTo>
                    <a:lnTo>
                      <a:pt x="600" y="312"/>
                    </a:lnTo>
                    <a:lnTo>
                      <a:pt x="606" y="312"/>
                    </a:lnTo>
                    <a:lnTo>
                      <a:pt x="612" y="318"/>
                    </a:lnTo>
                    <a:lnTo>
                      <a:pt x="618" y="324"/>
                    </a:lnTo>
                    <a:lnTo>
                      <a:pt x="624" y="330"/>
                    </a:lnTo>
                    <a:lnTo>
                      <a:pt x="630" y="336"/>
                    </a:lnTo>
                    <a:lnTo>
                      <a:pt x="636" y="342"/>
                    </a:lnTo>
                    <a:lnTo>
                      <a:pt x="642" y="348"/>
                    </a:lnTo>
                    <a:lnTo>
                      <a:pt x="648" y="354"/>
                    </a:lnTo>
                    <a:lnTo>
                      <a:pt x="660" y="366"/>
                    </a:lnTo>
                    <a:lnTo>
                      <a:pt x="660" y="372"/>
                    </a:lnTo>
                    <a:lnTo>
                      <a:pt x="666" y="378"/>
                    </a:lnTo>
                    <a:lnTo>
                      <a:pt x="672" y="384"/>
                    </a:lnTo>
                    <a:lnTo>
                      <a:pt x="678" y="390"/>
                    </a:lnTo>
                    <a:lnTo>
                      <a:pt x="684" y="396"/>
                    </a:lnTo>
                    <a:lnTo>
                      <a:pt x="690" y="396"/>
                    </a:lnTo>
                    <a:lnTo>
                      <a:pt x="696" y="402"/>
                    </a:lnTo>
                    <a:lnTo>
                      <a:pt x="702" y="408"/>
                    </a:lnTo>
                    <a:lnTo>
                      <a:pt x="708" y="414"/>
                    </a:lnTo>
                    <a:lnTo>
                      <a:pt x="714" y="414"/>
                    </a:lnTo>
                    <a:lnTo>
                      <a:pt x="720" y="420"/>
                    </a:lnTo>
                    <a:lnTo>
                      <a:pt x="726" y="426"/>
                    </a:lnTo>
                    <a:lnTo>
                      <a:pt x="732" y="432"/>
                    </a:lnTo>
                    <a:lnTo>
                      <a:pt x="738" y="438"/>
                    </a:lnTo>
                    <a:lnTo>
                      <a:pt x="744" y="438"/>
                    </a:lnTo>
                    <a:lnTo>
                      <a:pt x="750" y="444"/>
                    </a:lnTo>
                  </a:path>
                </a:pathLst>
              </a:custGeom>
              <a:noFill/>
              <a:ln w="12700">
                <a:solidFill>
                  <a:srgbClr val="BFB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387" name="Freeform 771"/>
              <p:cNvSpPr>
                <a:spLocks/>
              </p:cNvSpPr>
              <p:nvPr/>
            </p:nvSpPr>
            <p:spPr bwMode="auto">
              <a:xfrm>
                <a:off x="2828925" y="3971925"/>
                <a:ext cx="1209675" cy="790575"/>
              </a:xfrm>
              <a:custGeom>
                <a:avLst/>
                <a:gdLst/>
                <a:ahLst/>
                <a:cxnLst>
                  <a:cxn ang="0">
                    <a:pos x="12" y="12"/>
                  </a:cxn>
                  <a:cxn ang="0">
                    <a:pos x="30" y="36"/>
                  </a:cxn>
                  <a:cxn ang="0">
                    <a:pos x="48" y="60"/>
                  </a:cxn>
                  <a:cxn ang="0">
                    <a:pos x="66" y="78"/>
                  </a:cxn>
                  <a:cxn ang="0">
                    <a:pos x="84" y="96"/>
                  </a:cxn>
                  <a:cxn ang="0">
                    <a:pos x="102" y="102"/>
                  </a:cxn>
                  <a:cxn ang="0">
                    <a:pos x="120" y="108"/>
                  </a:cxn>
                  <a:cxn ang="0">
                    <a:pos x="138" y="108"/>
                  </a:cxn>
                  <a:cxn ang="0">
                    <a:pos x="156" y="114"/>
                  </a:cxn>
                  <a:cxn ang="0">
                    <a:pos x="174" y="120"/>
                  </a:cxn>
                  <a:cxn ang="0">
                    <a:pos x="192" y="132"/>
                  </a:cxn>
                  <a:cxn ang="0">
                    <a:pos x="210" y="150"/>
                  </a:cxn>
                  <a:cxn ang="0">
                    <a:pos x="228" y="168"/>
                  </a:cxn>
                  <a:cxn ang="0">
                    <a:pos x="246" y="186"/>
                  </a:cxn>
                  <a:cxn ang="0">
                    <a:pos x="264" y="204"/>
                  </a:cxn>
                  <a:cxn ang="0">
                    <a:pos x="282" y="222"/>
                  </a:cxn>
                  <a:cxn ang="0">
                    <a:pos x="300" y="234"/>
                  </a:cxn>
                  <a:cxn ang="0">
                    <a:pos x="318" y="246"/>
                  </a:cxn>
                  <a:cxn ang="0">
                    <a:pos x="336" y="258"/>
                  </a:cxn>
                  <a:cxn ang="0">
                    <a:pos x="354" y="276"/>
                  </a:cxn>
                  <a:cxn ang="0">
                    <a:pos x="372" y="288"/>
                  </a:cxn>
                  <a:cxn ang="0">
                    <a:pos x="390" y="306"/>
                  </a:cxn>
                  <a:cxn ang="0">
                    <a:pos x="408" y="318"/>
                  </a:cxn>
                  <a:cxn ang="0">
                    <a:pos x="426" y="324"/>
                  </a:cxn>
                  <a:cxn ang="0">
                    <a:pos x="444" y="330"/>
                  </a:cxn>
                  <a:cxn ang="0">
                    <a:pos x="462" y="336"/>
                  </a:cxn>
                  <a:cxn ang="0">
                    <a:pos x="480" y="336"/>
                  </a:cxn>
                  <a:cxn ang="0">
                    <a:pos x="498" y="342"/>
                  </a:cxn>
                  <a:cxn ang="0">
                    <a:pos x="516" y="354"/>
                  </a:cxn>
                  <a:cxn ang="0">
                    <a:pos x="534" y="366"/>
                  </a:cxn>
                  <a:cxn ang="0">
                    <a:pos x="552" y="378"/>
                  </a:cxn>
                  <a:cxn ang="0">
                    <a:pos x="570" y="396"/>
                  </a:cxn>
                  <a:cxn ang="0">
                    <a:pos x="588" y="414"/>
                  </a:cxn>
                  <a:cxn ang="0">
                    <a:pos x="606" y="426"/>
                  </a:cxn>
                  <a:cxn ang="0">
                    <a:pos x="624" y="438"/>
                  </a:cxn>
                  <a:cxn ang="0">
                    <a:pos x="642" y="450"/>
                  </a:cxn>
                  <a:cxn ang="0">
                    <a:pos x="660" y="456"/>
                  </a:cxn>
                  <a:cxn ang="0">
                    <a:pos x="678" y="468"/>
                  </a:cxn>
                  <a:cxn ang="0">
                    <a:pos x="696" y="474"/>
                  </a:cxn>
                  <a:cxn ang="0">
                    <a:pos x="714" y="486"/>
                  </a:cxn>
                  <a:cxn ang="0">
                    <a:pos x="732" y="492"/>
                  </a:cxn>
                  <a:cxn ang="0">
                    <a:pos x="750" y="498"/>
                  </a:cxn>
                </a:cxnLst>
                <a:rect l="0" t="0" r="r" b="b"/>
                <a:pathLst>
                  <a:path w="762" h="498">
                    <a:moveTo>
                      <a:pt x="0" y="0"/>
                    </a:moveTo>
                    <a:lnTo>
                      <a:pt x="6" y="6"/>
                    </a:lnTo>
                    <a:lnTo>
                      <a:pt x="12" y="12"/>
                    </a:lnTo>
                    <a:lnTo>
                      <a:pt x="24" y="24"/>
                    </a:lnTo>
                    <a:lnTo>
                      <a:pt x="24" y="30"/>
                    </a:lnTo>
                    <a:lnTo>
                      <a:pt x="30" y="36"/>
                    </a:lnTo>
                    <a:lnTo>
                      <a:pt x="36" y="42"/>
                    </a:lnTo>
                    <a:lnTo>
                      <a:pt x="48" y="54"/>
                    </a:lnTo>
                    <a:lnTo>
                      <a:pt x="48" y="60"/>
                    </a:lnTo>
                    <a:lnTo>
                      <a:pt x="54" y="66"/>
                    </a:lnTo>
                    <a:lnTo>
                      <a:pt x="60" y="72"/>
                    </a:lnTo>
                    <a:lnTo>
                      <a:pt x="66" y="78"/>
                    </a:lnTo>
                    <a:lnTo>
                      <a:pt x="72" y="84"/>
                    </a:lnTo>
                    <a:lnTo>
                      <a:pt x="78" y="90"/>
                    </a:lnTo>
                    <a:lnTo>
                      <a:pt x="84" y="96"/>
                    </a:lnTo>
                    <a:lnTo>
                      <a:pt x="90" y="96"/>
                    </a:lnTo>
                    <a:lnTo>
                      <a:pt x="96" y="102"/>
                    </a:lnTo>
                    <a:lnTo>
                      <a:pt x="102" y="102"/>
                    </a:lnTo>
                    <a:lnTo>
                      <a:pt x="108" y="108"/>
                    </a:lnTo>
                    <a:lnTo>
                      <a:pt x="114" y="108"/>
                    </a:lnTo>
                    <a:lnTo>
                      <a:pt x="120" y="108"/>
                    </a:lnTo>
                    <a:lnTo>
                      <a:pt x="126" y="108"/>
                    </a:lnTo>
                    <a:lnTo>
                      <a:pt x="132" y="108"/>
                    </a:lnTo>
                    <a:lnTo>
                      <a:pt x="138" y="108"/>
                    </a:lnTo>
                    <a:lnTo>
                      <a:pt x="144" y="114"/>
                    </a:lnTo>
                    <a:lnTo>
                      <a:pt x="150" y="114"/>
                    </a:lnTo>
                    <a:lnTo>
                      <a:pt x="156" y="114"/>
                    </a:lnTo>
                    <a:lnTo>
                      <a:pt x="162" y="114"/>
                    </a:lnTo>
                    <a:lnTo>
                      <a:pt x="168" y="120"/>
                    </a:lnTo>
                    <a:lnTo>
                      <a:pt x="174" y="120"/>
                    </a:lnTo>
                    <a:lnTo>
                      <a:pt x="180" y="126"/>
                    </a:lnTo>
                    <a:lnTo>
                      <a:pt x="186" y="126"/>
                    </a:lnTo>
                    <a:lnTo>
                      <a:pt x="192" y="132"/>
                    </a:lnTo>
                    <a:lnTo>
                      <a:pt x="198" y="138"/>
                    </a:lnTo>
                    <a:lnTo>
                      <a:pt x="204" y="144"/>
                    </a:lnTo>
                    <a:lnTo>
                      <a:pt x="210" y="150"/>
                    </a:lnTo>
                    <a:lnTo>
                      <a:pt x="216" y="156"/>
                    </a:lnTo>
                    <a:lnTo>
                      <a:pt x="222" y="162"/>
                    </a:lnTo>
                    <a:lnTo>
                      <a:pt x="228" y="168"/>
                    </a:lnTo>
                    <a:lnTo>
                      <a:pt x="234" y="174"/>
                    </a:lnTo>
                    <a:lnTo>
                      <a:pt x="240" y="180"/>
                    </a:lnTo>
                    <a:lnTo>
                      <a:pt x="246" y="186"/>
                    </a:lnTo>
                    <a:lnTo>
                      <a:pt x="252" y="192"/>
                    </a:lnTo>
                    <a:lnTo>
                      <a:pt x="258" y="198"/>
                    </a:lnTo>
                    <a:lnTo>
                      <a:pt x="264" y="204"/>
                    </a:lnTo>
                    <a:lnTo>
                      <a:pt x="270" y="210"/>
                    </a:lnTo>
                    <a:lnTo>
                      <a:pt x="276" y="216"/>
                    </a:lnTo>
                    <a:lnTo>
                      <a:pt x="282" y="222"/>
                    </a:lnTo>
                    <a:lnTo>
                      <a:pt x="288" y="228"/>
                    </a:lnTo>
                    <a:lnTo>
                      <a:pt x="294" y="228"/>
                    </a:lnTo>
                    <a:lnTo>
                      <a:pt x="300" y="234"/>
                    </a:lnTo>
                    <a:lnTo>
                      <a:pt x="306" y="240"/>
                    </a:lnTo>
                    <a:lnTo>
                      <a:pt x="312" y="246"/>
                    </a:lnTo>
                    <a:lnTo>
                      <a:pt x="318" y="246"/>
                    </a:lnTo>
                    <a:lnTo>
                      <a:pt x="324" y="252"/>
                    </a:lnTo>
                    <a:lnTo>
                      <a:pt x="330" y="258"/>
                    </a:lnTo>
                    <a:lnTo>
                      <a:pt x="336" y="258"/>
                    </a:lnTo>
                    <a:lnTo>
                      <a:pt x="342" y="264"/>
                    </a:lnTo>
                    <a:lnTo>
                      <a:pt x="348" y="270"/>
                    </a:lnTo>
                    <a:lnTo>
                      <a:pt x="354" y="276"/>
                    </a:lnTo>
                    <a:lnTo>
                      <a:pt x="360" y="282"/>
                    </a:lnTo>
                    <a:lnTo>
                      <a:pt x="366" y="282"/>
                    </a:lnTo>
                    <a:lnTo>
                      <a:pt x="372" y="288"/>
                    </a:lnTo>
                    <a:lnTo>
                      <a:pt x="378" y="294"/>
                    </a:lnTo>
                    <a:lnTo>
                      <a:pt x="384" y="300"/>
                    </a:lnTo>
                    <a:lnTo>
                      <a:pt x="390" y="306"/>
                    </a:lnTo>
                    <a:lnTo>
                      <a:pt x="396" y="306"/>
                    </a:lnTo>
                    <a:lnTo>
                      <a:pt x="402" y="312"/>
                    </a:lnTo>
                    <a:lnTo>
                      <a:pt x="408" y="318"/>
                    </a:lnTo>
                    <a:lnTo>
                      <a:pt x="414" y="318"/>
                    </a:lnTo>
                    <a:lnTo>
                      <a:pt x="420" y="324"/>
                    </a:lnTo>
                    <a:lnTo>
                      <a:pt x="426" y="324"/>
                    </a:lnTo>
                    <a:lnTo>
                      <a:pt x="432" y="330"/>
                    </a:lnTo>
                    <a:lnTo>
                      <a:pt x="438" y="330"/>
                    </a:lnTo>
                    <a:lnTo>
                      <a:pt x="444" y="330"/>
                    </a:lnTo>
                    <a:lnTo>
                      <a:pt x="450" y="330"/>
                    </a:lnTo>
                    <a:lnTo>
                      <a:pt x="456" y="336"/>
                    </a:lnTo>
                    <a:lnTo>
                      <a:pt x="462" y="336"/>
                    </a:lnTo>
                    <a:lnTo>
                      <a:pt x="468" y="336"/>
                    </a:lnTo>
                    <a:lnTo>
                      <a:pt x="474" y="336"/>
                    </a:lnTo>
                    <a:lnTo>
                      <a:pt x="480" y="336"/>
                    </a:lnTo>
                    <a:lnTo>
                      <a:pt x="486" y="336"/>
                    </a:lnTo>
                    <a:lnTo>
                      <a:pt x="492" y="342"/>
                    </a:lnTo>
                    <a:lnTo>
                      <a:pt x="498" y="342"/>
                    </a:lnTo>
                    <a:lnTo>
                      <a:pt x="504" y="348"/>
                    </a:lnTo>
                    <a:lnTo>
                      <a:pt x="510" y="348"/>
                    </a:lnTo>
                    <a:lnTo>
                      <a:pt x="516" y="354"/>
                    </a:lnTo>
                    <a:lnTo>
                      <a:pt x="522" y="354"/>
                    </a:lnTo>
                    <a:lnTo>
                      <a:pt x="528" y="360"/>
                    </a:lnTo>
                    <a:lnTo>
                      <a:pt x="534" y="366"/>
                    </a:lnTo>
                    <a:lnTo>
                      <a:pt x="540" y="366"/>
                    </a:lnTo>
                    <a:lnTo>
                      <a:pt x="546" y="372"/>
                    </a:lnTo>
                    <a:lnTo>
                      <a:pt x="552" y="378"/>
                    </a:lnTo>
                    <a:lnTo>
                      <a:pt x="558" y="384"/>
                    </a:lnTo>
                    <a:lnTo>
                      <a:pt x="564" y="390"/>
                    </a:lnTo>
                    <a:lnTo>
                      <a:pt x="570" y="396"/>
                    </a:lnTo>
                    <a:lnTo>
                      <a:pt x="576" y="402"/>
                    </a:lnTo>
                    <a:lnTo>
                      <a:pt x="582" y="408"/>
                    </a:lnTo>
                    <a:lnTo>
                      <a:pt x="588" y="414"/>
                    </a:lnTo>
                    <a:lnTo>
                      <a:pt x="594" y="420"/>
                    </a:lnTo>
                    <a:lnTo>
                      <a:pt x="600" y="426"/>
                    </a:lnTo>
                    <a:lnTo>
                      <a:pt x="606" y="426"/>
                    </a:lnTo>
                    <a:lnTo>
                      <a:pt x="612" y="432"/>
                    </a:lnTo>
                    <a:lnTo>
                      <a:pt x="618" y="438"/>
                    </a:lnTo>
                    <a:lnTo>
                      <a:pt x="624" y="438"/>
                    </a:lnTo>
                    <a:lnTo>
                      <a:pt x="630" y="444"/>
                    </a:lnTo>
                    <a:lnTo>
                      <a:pt x="636" y="450"/>
                    </a:lnTo>
                    <a:lnTo>
                      <a:pt x="642" y="450"/>
                    </a:lnTo>
                    <a:lnTo>
                      <a:pt x="648" y="456"/>
                    </a:lnTo>
                    <a:lnTo>
                      <a:pt x="654" y="456"/>
                    </a:lnTo>
                    <a:lnTo>
                      <a:pt x="660" y="456"/>
                    </a:lnTo>
                    <a:lnTo>
                      <a:pt x="666" y="462"/>
                    </a:lnTo>
                    <a:lnTo>
                      <a:pt x="672" y="462"/>
                    </a:lnTo>
                    <a:lnTo>
                      <a:pt x="678" y="468"/>
                    </a:lnTo>
                    <a:lnTo>
                      <a:pt x="684" y="468"/>
                    </a:lnTo>
                    <a:lnTo>
                      <a:pt x="690" y="474"/>
                    </a:lnTo>
                    <a:lnTo>
                      <a:pt x="696" y="474"/>
                    </a:lnTo>
                    <a:lnTo>
                      <a:pt x="702" y="480"/>
                    </a:lnTo>
                    <a:lnTo>
                      <a:pt x="708" y="480"/>
                    </a:lnTo>
                    <a:lnTo>
                      <a:pt x="714" y="486"/>
                    </a:lnTo>
                    <a:lnTo>
                      <a:pt x="720" y="486"/>
                    </a:lnTo>
                    <a:lnTo>
                      <a:pt x="726" y="486"/>
                    </a:lnTo>
                    <a:lnTo>
                      <a:pt x="732" y="492"/>
                    </a:lnTo>
                    <a:lnTo>
                      <a:pt x="738" y="492"/>
                    </a:lnTo>
                    <a:lnTo>
                      <a:pt x="744" y="498"/>
                    </a:lnTo>
                    <a:lnTo>
                      <a:pt x="750" y="498"/>
                    </a:lnTo>
                    <a:lnTo>
                      <a:pt x="756" y="498"/>
                    </a:lnTo>
                    <a:lnTo>
                      <a:pt x="762" y="498"/>
                    </a:lnTo>
                  </a:path>
                </a:pathLst>
              </a:custGeom>
              <a:noFill/>
              <a:ln w="12700">
                <a:solidFill>
                  <a:srgbClr val="BFB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388" name="Freeform 772"/>
              <p:cNvSpPr>
                <a:spLocks/>
              </p:cNvSpPr>
              <p:nvPr/>
            </p:nvSpPr>
            <p:spPr bwMode="auto">
              <a:xfrm>
                <a:off x="4038600" y="4762500"/>
                <a:ext cx="1209675" cy="104775"/>
              </a:xfrm>
              <a:custGeom>
                <a:avLst/>
                <a:gdLst/>
                <a:ahLst/>
                <a:cxnLst>
                  <a:cxn ang="0">
                    <a:pos x="12" y="6"/>
                  </a:cxn>
                  <a:cxn ang="0">
                    <a:pos x="30" y="6"/>
                  </a:cxn>
                  <a:cxn ang="0">
                    <a:pos x="48" y="6"/>
                  </a:cxn>
                  <a:cxn ang="0">
                    <a:pos x="66" y="12"/>
                  </a:cxn>
                  <a:cxn ang="0">
                    <a:pos x="84" y="18"/>
                  </a:cxn>
                  <a:cxn ang="0">
                    <a:pos x="102" y="24"/>
                  </a:cxn>
                  <a:cxn ang="0">
                    <a:pos x="120" y="36"/>
                  </a:cxn>
                  <a:cxn ang="0">
                    <a:pos x="138" y="48"/>
                  </a:cxn>
                  <a:cxn ang="0">
                    <a:pos x="156" y="54"/>
                  </a:cxn>
                  <a:cxn ang="0">
                    <a:pos x="174" y="60"/>
                  </a:cxn>
                  <a:cxn ang="0">
                    <a:pos x="192" y="66"/>
                  </a:cxn>
                  <a:cxn ang="0">
                    <a:pos x="210" y="66"/>
                  </a:cxn>
                  <a:cxn ang="0">
                    <a:pos x="228" y="66"/>
                  </a:cxn>
                  <a:cxn ang="0">
                    <a:pos x="246" y="60"/>
                  </a:cxn>
                  <a:cxn ang="0">
                    <a:pos x="264" y="60"/>
                  </a:cxn>
                  <a:cxn ang="0">
                    <a:pos x="282" y="60"/>
                  </a:cxn>
                  <a:cxn ang="0">
                    <a:pos x="300" y="60"/>
                  </a:cxn>
                  <a:cxn ang="0">
                    <a:pos x="318" y="60"/>
                  </a:cxn>
                  <a:cxn ang="0">
                    <a:pos x="336" y="54"/>
                  </a:cxn>
                  <a:cxn ang="0">
                    <a:pos x="354" y="54"/>
                  </a:cxn>
                  <a:cxn ang="0">
                    <a:pos x="372" y="54"/>
                  </a:cxn>
                  <a:cxn ang="0">
                    <a:pos x="390" y="54"/>
                  </a:cxn>
                  <a:cxn ang="0">
                    <a:pos x="408" y="54"/>
                  </a:cxn>
                  <a:cxn ang="0">
                    <a:pos x="426" y="54"/>
                  </a:cxn>
                  <a:cxn ang="0">
                    <a:pos x="444" y="54"/>
                  </a:cxn>
                  <a:cxn ang="0">
                    <a:pos x="462" y="54"/>
                  </a:cxn>
                  <a:cxn ang="0">
                    <a:pos x="480" y="54"/>
                  </a:cxn>
                  <a:cxn ang="0">
                    <a:pos x="498" y="54"/>
                  </a:cxn>
                  <a:cxn ang="0">
                    <a:pos x="516" y="54"/>
                  </a:cxn>
                  <a:cxn ang="0">
                    <a:pos x="534" y="54"/>
                  </a:cxn>
                  <a:cxn ang="0">
                    <a:pos x="552" y="54"/>
                  </a:cxn>
                  <a:cxn ang="0">
                    <a:pos x="570" y="54"/>
                  </a:cxn>
                  <a:cxn ang="0">
                    <a:pos x="588" y="54"/>
                  </a:cxn>
                  <a:cxn ang="0">
                    <a:pos x="606" y="54"/>
                  </a:cxn>
                  <a:cxn ang="0">
                    <a:pos x="624" y="54"/>
                  </a:cxn>
                  <a:cxn ang="0">
                    <a:pos x="642" y="54"/>
                  </a:cxn>
                  <a:cxn ang="0">
                    <a:pos x="660" y="54"/>
                  </a:cxn>
                  <a:cxn ang="0">
                    <a:pos x="678" y="54"/>
                  </a:cxn>
                  <a:cxn ang="0">
                    <a:pos x="696" y="54"/>
                  </a:cxn>
                  <a:cxn ang="0">
                    <a:pos x="714" y="54"/>
                  </a:cxn>
                  <a:cxn ang="0">
                    <a:pos x="732" y="54"/>
                  </a:cxn>
                  <a:cxn ang="0">
                    <a:pos x="750" y="54"/>
                  </a:cxn>
                </a:cxnLst>
                <a:rect l="0" t="0" r="r" b="b"/>
                <a:pathLst>
                  <a:path w="762" h="66">
                    <a:moveTo>
                      <a:pt x="0" y="0"/>
                    </a:moveTo>
                    <a:lnTo>
                      <a:pt x="6" y="6"/>
                    </a:lnTo>
                    <a:lnTo>
                      <a:pt x="12" y="6"/>
                    </a:lnTo>
                    <a:lnTo>
                      <a:pt x="18" y="6"/>
                    </a:lnTo>
                    <a:lnTo>
                      <a:pt x="24" y="6"/>
                    </a:lnTo>
                    <a:lnTo>
                      <a:pt x="30" y="6"/>
                    </a:lnTo>
                    <a:lnTo>
                      <a:pt x="36" y="6"/>
                    </a:lnTo>
                    <a:lnTo>
                      <a:pt x="42" y="6"/>
                    </a:lnTo>
                    <a:lnTo>
                      <a:pt x="48" y="6"/>
                    </a:lnTo>
                    <a:lnTo>
                      <a:pt x="54" y="12"/>
                    </a:lnTo>
                    <a:lnTo>
                      <a:pt x="60" y="12"/>
                    </a:lnTo>
                    <a:lnTo>
                      <a:pt x="66" y="12"/>
                    </a:lnTo>
                    <a:lnTo>
                      <a:pt x="72" y="12"/>
                    </a:lnTo>
                    <a:lnTo>
                      <a:pt x="78" y="18"/>
                    </a:lnTo>
                    <a:lnTo>
                      <a:pt x="84" y="18"/>
                    </a:lnTo>
                    <a:lnTo>
                      <a:pt x="90" y="18"/>
                    </a:lnTo>
                    <a:lnTo>
                      <a:pt x="96" y="24"/>
                    </a:lnTo>
                    <a:lnTo>
                      <a:pt x="102" y="24"/>
                    </a:lnTo>
                    <a:lnTo>
                      <a:pt x="108" y="30"/>
                    </a:lnTo>
                    <a:lnTo>
                      <a:pt x="114" y="30"/>
                    </a:lnTo>
                    <a:lnTo>
                      <a:pt x="120" y="36"/>
                    </a:lnTo>
                    <a:lnTo>
                      <a:pt x="126" y="36"/>
                    </a:lnTo>
                    <a:lnTo>
                      <a:pt x="132" y="42"/>
                    </a:lnTo>
                    <a:lnTo>
                      <a:pt x="138" y="48"/>
                    </a:lnTo>
                    <a:lnTo>
                      <a:pt x="144" y="48"/>
                    </a:lnTo>
                    <a:lnTo>
                      <a:pt x="150" y="54"/>
                    </a:lnTo>
                    <a:lnTo>
                      <a:pt x="156" y="54"/>
                    </a:lnTo>
                    <a:lnTo>
                      <a:pt x="162" y="54"/>
                    </a:lnTo>
                    <a:lnTo>
                      <a:pt x="168" y="60"/>
                    </a:lnTo>
                    <a:lnTo>
                      <a:pt x="174" y="60"/>
                    </a:lnTo>
                    <a:lnTo>
                      <a:pt x="180" y="60"/>
                    </a:lnTo>
                    <a:lnTo>
                      <a:pt x="186" y="66"/>
                    </a:lnTo>
                    <a:lnTo>
                      <a:pt x="192" y="66"/>
                    </a:lnTo>
                    <a:lnTo>
                      <a:pt x="198" y="66"/>
                    </a:lnTo>
                    <a:lnTo>
                      <a:pt x="204" y="66"/>
                    </a:lnTo>
                    <a:lnTo>
                      <a:pt x="210" y="66"/>
                    </a:lnTo>
                    <a:lnTo>
                      <a:pt x="216" y="66"/>
                    </a:lnTo>
                    <a:lnTo>
                      <a:pt x="222" y="66"/>
                    </a:lnTo>
                    <a:lnTo>
                      <a:pt x="228" y="66"/>
                    </a:lnTo>
                    <a:lnTo>
                      <a:pt x="234" y="66"/>
                    </a:lnTo>
                    <a:lnTo>
                      <a:pt x="240" y="60"/>
                    </a:lnTo>
                    <a:lnTo>
                      <a:pt x="246" y="60"/>
                    </a:lnTo>
                    <a:lnTo>
                      <a:pt x="252" y="60"/>
                    </a:lnTo>
                    <a:lnTo>
                      <a:pt x="258" y="60"/>
                    </a:lnTo>
                    <a:lnTo>
                      <a:pt x="264" y="60"/>
                    </a:lnTo>
                    <a:lnTo>
                      <a:pt x="270" y="60"/>
                    </a:lnTo>
                    <a:lnTo>
                      <a:pt x="276" y="60"/>
                    </a:lnTo>
                    <a:lnTo>
                      <a:pt x="282" y="60"/>
                    </a:lnTo>
                    <a:lnTo>
                      <a:pt x="288" y="60"/>
                    </a:lnTo>
                    <a:lnTo>
                      <a:pt x="294" y="60"/>
                    </a:lnTo>
                    <a:lnTo>
                      <a:pt x="300" y="60"/>
                    </a:lnTo>
                    <a:lnTo>
                      <a:pt x="306" y="60"/>
                    </a:lnTo>
                    <a:lnTo>
                      <a:pt x="312" y="60"/>
                    </a:lnTo>
                    <a:lnTo>
                      <a:pt x="318" y="60"/>
                    </a:lnTo>
                    <a:lnTo>
                      <a:pt x="324" y="54"/>
                    </a:lnTo>
                    <a:lnTo>
                      <a:pt x="330" y="54"/>
                    </a:lnTo>
                    <a:lnTo>
                      <a:pt x="336" y="54"/>
                    </a:lnTo>
                    <a:lnTo>
                      <a:pt x="342" y="54"/>
                    </a:lnTo>
                    <a:lnTo>
                      <a:pt x="348" y="54"/>
                    </a:lnTo>
                    <a:lnTo>
                      <a:pt x="354" y="54"/>
                    </a:lnTo>
                    <a:lnTo>
                      <a:pt x="360" y="54"/>
                    </a:lnTo>
                    <a:lnTo>
                      <a:pt x="366" y="54"/>
                    </a:lnTo>
                    <a:lnTo>
                      <a:pt x="372" y="54"/>
                    </a:lnTo>
                    <a:lnTo>
                      <a:pt x="378" y="54"/>
                    </a:lnTo>
                    <a:lnTo>
                      <a:pt x="384" y="54"/>
                    </a:lnTo>
                    <a:lnTo>
                      <a:pt x="390" y="54"/>
                    </a:lnTo>
                    <a:lnTo>
                      <a:pt x="396" y="54"/>
                    </a:lnTo>
                    <a:lnTo>
                      <a:pt x="402" y="54"/>
                    </a:lnTo>
                    <a:lnTo>
                      <a:pt x="408" y="54"/>
                    </a:lnTo>
                    <a:lnTo>
                      <a:pt x="414" y="54"/>
                    </a:lnTo>
                    <a:lnTo>
                      <a:pt x="420" y="54"/>
                    </a:lnTo>
                    <a:lnTo>
                      <a:pt x="426" y="54"/>
                    </a:lnTo>
                    <a:lnTo>
                      <a:pt x="432" y="54"/>
                    </a:lnTo>
                    <a:lnTo>
                      <a:pt x="438" y="54"/>
                    </a:lnTo>
                    <a:lnTo>
                      <a:pt x="444" y="54"/>
                    </a:lnTo>
                    <a:lnTo>
                      <a:pt x="450" y="54"/>
                    </a:lnTo>
                    <a:lnTo>
                      <a:pt x="456" y="54"/>
                    </a:lnTo>
                    <a:lnTo>
                      <a:pt x="462" y="54"/>
                    </a:lnTo>
                    <a:lnTo>
                      <a:pt x="468" y="54"/>
                    </a:lnTo>
                    <a:lnTo>
                      <a:pt x="474" y="54"/>
                    </a:lnTo>
                    <a:lnTo>
                      <a:pt x="480" y="54"/>
                    </a:lnTo>
                    <a:lnTo>
                      <a:pt x="486" y="54"/>
                    </a:lnTo>
                    <a:lnTo>
                      <a:pt x="492" y="54"/>
                    </a:lnTo>
                    <a:lnTo>
                      <a:pt x="498" y="54"/>
                    </a:lnTo>
                    <a:lnTo>
                      <a:pt x="504" y="54"/>
                    </a:lnTo>
                    <a:lnTo>
                      <a:pt x="510" y="54"/>
                    </a:lnTo>
                    <a:lnTo>
                      <a:pt x="516" y="54"/>
                    </a:lnTo>
                    <a:lnTo>
                      <a:pt x="522" y="54"/>
                    </a:lnTo>
                    <a:lnTo>
                      <a:pt x="528" y="54"/>
                    </a:lnTo>
                    <a:lnTo>
                      <a:pt x="534" y="54"/>
                    </a:lnTo>
                    <a:lnTo>
                      <a:pt x="540" y="54"/>
                    </a:lnTo>
                    <a:lnTo>
                      <a:pt x="546" y="54"/>
                    </a:lnTo>
                    <a:lnTo>
                      <a:pt x="552" y="54"/>
                    </a:lnTo>
                    <a:lnTo>
                      <a:pt x="558" y="54"/>
                    </a:lnTo>
                    <a:lnTo>
                      <a:pt x="564" y="54"/>
                    </a:lnTo>
                    <a:lnTo>
                      <a:pt x="570" y="54"/>
                    </a:lnTo>
                    <a:lnTo>
                      <a:pt x="576" y="54"/>
                    </a:lnTo>
                    <a:lnTo>
                      <a:pt x="582" y="54"/>
                    </a:lnTo>
                    <a:lnTo>
                      <a:pt x="588" y="54"/>
                    </a:lnTo>
                    <a:lnTo>
                      <a:pt x="594" y="54"/>
                    </a:lnTo>
                    <a:lnTo>
                      <a:pt x="600" y="54"/>
                    </a:lnTo>
                    <a:lnTo>
                      <a:pt x="606" y="54"/>
                    </a:lnTo>
                    <a:lnTo>
                      <a:pt x="612" y="54"/>
                    </a:lnTo>
                    <a:lnTo>
                      <a:pt x="618" y="54"/>
                    </a:lnTo>
                    <a:lnTo>
                      <a:pt x="624" y="54"/>
                    </a:lnTo>
                    <a:lnTo>
                      <a:pt x="630" y="54"/>
                    </a:lnTo>
                    <a:lnTo>
                      <a:pt x="636" y="54"/>
                    </a:lnTo>
                    <a:lnTo>
                      <a:pt x="642" y="54"/>
                    </a:lnTo>
                    <a:lnTo>
                      <a:pt x="648" y="54"/>
                    </a:lnTo>
                    <a:lnTo>
                      <a:pt x="654" y="54"/>
                    </a:lnTo>
                    <a:lnTo>
                      <a:pt x="660" y="54"/>
                    </a:lnTo>
                    <a:lnTo>
                      <a:pt x="666" y="54"/>
                    </a:lnTo>
                    <a:lnTo>
                      <a:pt x="672" y="54"/>
                    </a:lnTo>
                    <a:lnTo>
                      <a:pt x="678" y="54"/>
                    </a:lnTo>
                    <a:lnTo>
                      <a:pt x="684" y="54"/>
                    </a:lnTo>
                    <a:lnTo>
                      <a:pt x="690" y="54"/>
                    </a:lnTo>
                    <a:lnTo>
                      <a:pt x="696" y="54"/>
                    </a:lnTo>
                    <a:lnTo>
                      <a:pt x="702" y="54"/>
                    </a:lnTo>
                    <a:lnTo>
                      <a:pt x="708" y="54"/>
                    </a:lnTo>
                    <a:lnTo>
                      <a:pt x="714" y="54"/>
                    </a:lnTo>
                    <a:lnTo>
                      <a:pt x="720" y="54"/>
                    </a:lnTo>
                    <a:lnTo>
                      <a:pt x="726" y="54"/>
                    </a:lnTo>
                    <a:lnTo>
                      <a:pt x="732" y="54"/>
                    </a:lnTo>
                    <a:lnTo>
                      <a:pt x="738" y="54"/>
                    </a:lnTo>
                    <a:lnTo>
                      <a:pt x="744" y="54"/>
                    </a:lnTo>
                    <a:lnTo>
                      <a:pt x="750" y="54"/>
                    </a:lnTo>
                    <a:lnTo>
                      <a:pt x="756" y="54"/>
                    </a:lnTo>
                    <a:lnTo>
                      <a:pt x="762" y="54"/>
                    </a:lnTo>
                  </a:path>
                </a:pathLst>
              </a:custGeom>
              <a:noFill/>
              <a:ln w="12700">
                <a:solidFill>
                  <a:srgbClr val="BFB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389" name="Freeform 773"/>
              <p:cNvSpPr>
                <a:spLocks/>
              </p:cNvSpPr>
              <p:nvPr/>
            </p:nvSpPr>
            <p:spPr bwMode="auto">
              <a:xfrm>
                <a:off x="5248275" y="4848225"/>
                <a:ext cx="676275" cy="158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8" y="0"/>
                  </a:cxn>
                  <a:cxn ang="0">
                    <a:pos x="30" y="0"/>
                  </a:cxn>
                  <a:cxn ang="0">
                    <a:pos x="42" y="0"/>
                  </a:cxn>
                  <a:cxn ang="0">
                    <a:pos x="54" y="0"/>
                  </a:cxn>
                  <a:cxn ang="0">
                    <a:pos x="66" y="0"/>
                  </a:cxn>
                  <a:cxn ang="0">
                    <a:pos x="78" y="0"/>
                  </a:cxn>
                  <a:cxn ang="0">
                    <a:pos x="90" y="0"/>
                  </a:cxn>
                  <a:cxn ang="0">
                    <a:pos x="102" y="0"/>
                  </a:cxn>
                  <a:cxn ang="0">
                    <a:pos x="114" y="0"/>
                  </a:cxn>
                  <a:cxn ang="0">
                    <a:pos x="126" y="0"/>
                  </a:cxn>
                  <a:cxn ang="0">
                    <a:pos x="138" y="0"/>
                  </a:cxn>
                  <a:cxn ang="0">
                    <a:pos x="150" y="0"/>
                  </a:cxn>
                  <a:cxn ang="0">
                    <a:pos x="162" y="0"/>
                  </a:cxn>
                  <a:cxn ang="0">
                    <a:pos x="174" y="0"/>
                  </a:cxn>
                  <a:cxn ang="0">
                    <a:pos x="186" y="0"/>
                  </a:cxn>
                  <a:cxn ang="0">
                    <a:pos x="198" y="0"/>
                  </a:cxn>
                  <a:cxn ang="0">
                    <a:pos x="210" y="0"/>
                  </a:cxn>
                  <a:cxn ang="0">
                    <a:pos x="222" y="0"/>
                  </a:cxn>
                  <a:cxn ang="0">
                    <a:pos x="234" y="0"/>
                  </a:cxn>
                  <a:cxn ang="0">
                    <a:pos x="246" y="0"/>
                  </a:cxn>
                  <a:cxn ang="0">
                    <a:pos x="258" y="0"/>
                  </a:cxn>
                  <a:cxn ang="0">
                    <a:pos x="270" y="0"/>
                  </a:cxn>
                  <a:cxn ang="0">
                    <a:pos x="282" y="0"/>
                  </a:cxn>
                  <a:cxn ang="0">
                    <a:pos x="294" y="0"/>
                  </a:cxn>
                  <a:cxn ang="0">
                    <a:pos x="306" y="0"/>
                  </a:cxn>
                  <a:cxn ang="0">
                    <a:pos x="318" y="0"/>
                  </a:cxn>
                  <a:cxn ang="0">
                    <a:pos x="330" y="0"/>
                  </a:cxn>
                  <a:cxn ang="0">
                    <a:pos x="342" y="0"/>
                  </a:cxn>
                  <a:cxn ang="0">
                    <a:pos x="354" y="0"/>
                  </a:cxn>
                  <a:cxn ang="0">
                    <a:pos x="366" y="0"/>
                  </a:cxn>
                  <a:cxn ang="0">
                    <a:pos x="378" y="0"/>
                  </a:cxn>
                  <a:cxn ang="0">
                    <a:pos x="390" y="0"/>
                  </a:cxn>
                  <a:cxn ang="0">
                    <a:pos x="402" y="0"/>
                  </a:cxn>
                  <a:cxn ang="0">
                    <a:pos x="414" y="0"/>
                  </a:cxn>
                  <a:cxn ang="0">
                    <a:pos x="426" y="0"/>
                  </a:cxn>
                </a:cxnLst>
                <a:rect l="0" t="0" r="r" b="b"/>
                <a:pathLst>
                  <a:path w="426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</a:path>
                </a:pathLst>
              </a:custGeom>
              <a:noFill/>
              <a:ln w="12700">
                <a:solidFill>
                  <a:srgbClr val="BFB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390" name="Freeform 774"/>
              <p:cNvSpPr>
                <a:spLocks/>
              </p:cNvSpPr>
              <p:nvPr/>
            </p:nvSpPr>
            <p:spPr bwMode="auto">
              <a:xfrm>
                <a:off x="1638300" y="3248025"/>
                <a:ext cx="1095375" cy="666750"/>
              </a:xfrm>
              <a:custGeom>
                <a:avLst/>
                <a:gdLst/>
                <a:ahLst/>
                <a:cxnLst>
                  <a:cxn ang="0">
                    <a:pos x="0" y="42"/>
                  </a:cxn>
                  <a:cxn ang="0">
                    <a:pos x="12" y="42"/>
                  </a:cxn>
                  <a:cxn ang="0">
                    <a:pos x="24" y="78"/>
                  </a:cxn>
                  <a:cxn ang="0">
                    <a:pos x="30" y="12"/>
                  </a:cxn>
                  <a:cxn ang="0">
                    <a:pos x="42" y="30"/>
                  </a:cxn>
                  <a:cxn ang="0">
                    <a:pos x="60" y="12"/>
                  </a:cxn>
                  <a:cxn ang="0">
                    <a:pos x="66" y="12"/>
                  </a:cxn>
                  <a:cxn ang="0">
                    <a:pos x="78" y="12"/>
                  </a:cxn>
                  <a:cxn ang="0">
                    <a:pos x="90" y="24"/>
                  </a:cxn>
                  <a:cxn ang="0">
                    <a:pos x="108" y="48"/>
                  </a:cxn>
                  <a:cxn ang="0">
                    <a:pos x="120" y="72"/>
                  </a:cxn>
                  <a:cxn ang="0">
                    <a:pos x="138" y="102"/>
                  </a:cxn>
                  <a:cxn ang="0">
                    <a:pos x="156" y="120"/>
                  </a:cxn>
                  <a:cxn ang="0">
                    <a:pos x="174" y="138"/>
                  </a:cxn>
                  <a:cxn ang="0">
                    <a:pos x="192" y="132"/>
                  </a:cxn>
                  <a:cxn ang="0">
                    <a:pos x="210" y="126"/>
                  </a:cxn>
                  <a:cxn ang="0">
                    <a:pos x="228" y="114"/>
                  </a:cxn>
                  <a:cxn ang="0">
                    <a:pos x="246" y="108"/>
                  </a:cxn>
                  <a:cxn ang="0">
                    <a:pos x="264" y="108"/>
                  </a:cxn>
                  <a:cxn ang="0">
                    <a:pos x="282" y="114"/>
                  </a:cxn>
                  <a:cxn ang="0">
                    <a:pos x="300" y="132"/>
                  </a:cxn>
                  <a:cxn ang="0">
                    <a:pos x="318" y="150"/>
                  </a:cxn>
                  <a:cxn ang="0">
                    <a:pos x="336" y="162"/>
                  </a:cxn>
                  <a:cxn ang="0">
                    <a:pos x="354" y="168"/>
                  </a:cxn>
                  <a:cxn ang="0">
                    <a:pos x="372" y="174"/>
                  </a:cxn>
                  <a:cxn ang="0">
                    <a:pos x="390" y="174"/>
                  </a:cxn>
                  <a:cxn ang="0">
                    <a:pos x="408" y="186"/>
                  </a:cxn>
                  <a:cxn ang="0">
                    <a:pos x="426" y="204"/>
                  </a:cxn>
                  <a:cxn ang="0">
                    <a:pos x="450" y="228"/>
                  </a:cxn>
                  <a:cxn ang="0">
                    <a:pos x="468" y="258"/>
                  </a:cxn>
                  <a:cxn ang="0">
                    <a:pos x="480" y="282"/>
                  </a:cxn>
                  <a:cxn ang="0">
                    <a:pos x="498" y="306"/>
                  </a:cxn>
                  <a:cxn ang="0">
                    <a:pos x="516" y="318"/>
                  </a:cxn>
                  <a:cxn ang="0">
                    <a:pos x="534" y="318"/>
                  </a:cxn>
                  <a:cxn ang="0">
                    <a:pos x="552" y="318"/>
                  </a:cxn>
                  <a:cxn ang="0">
                    <a:pos x="570" y="318"/>
                  </a:cxn>
                  <a:cxn ang="0">
                    <a:pos x="588" y="318"/>
                  </a:cxn>
                  <a:cxn ang="0">
                    <a:pos x="606" y="330"/>
                  </a:cxn>
                  <a:cxn ang="0">
                    <a:pos x="624" y="348"/>
                  </a:cxn>
                  <a:cxn ang="0">
                    <a:pos x="642" y="372"/>
                  </a:cxn>
                  <a:cxn ang="0">
                    <a:pos x="660" y="390"/>
                  </a:cxn>
                  <a:cxn ang="0">
                    <a:pos x="678" y="408"/>
                  </a:cxn>
                </a:cxnLst>
                <a:rect l="0" t="0" r="r" b="b"/>
                <a:pathLst>
                  <a:path w="690" h="420">
                    <a:moveTo>
                      <a:pt x="0" y="36"/>
                    </a:moveTo>
                    <a:lnTo>
                      <a:pt x="0" y="54"/>
                    </a:lnTo>
                    <a:lnTo>
                      <a:pt x="0" y="42"/>
                    </a:lnTo>
                    <a:lnTo>
                      <a:pt x="12" y="30"/>
                    </a:lnTo>
                    <a:lnTo>
                      <a:pt x="6" y="30"/>
                    </a:lnTo>
                    <a:lnTo>
                      <a:pt x="12" y="42"/>
                    </a:lnTo>
                    <a:lnTo>
                      <a:pt x="18" y="48"/>
                    </a:lnTo>
                    <a:lnTo>
                      <a:pt x="18" y="72"/>
                    </a:lnTo>
                    <a:lnTo>
                      <a:pt x="24" y="78"/>
                    </a:lnTo>
                    <a:lnTo>
                      <a:pt x="24" y="54"/>
                    </a:lnTo>
                    <a:lnTo>
                      <a:pt x="30" y="48"/>
                    </a:lnTo>
                    <a:lnTo>
                      <a:pt x="30" y="12"/>
                    </a:lnTo>
                    <a:lnTo>
                      <a:pt x="42" y="24"/>
                    </a:lnTo>
                    <a:lnTo>
                      <a:pt x="42" y="36"/>
                    </a:lnTo>
                    <a:lnTo>
                      <a:pt x="42" y="30"/>
                    </a:lnTo>
                    <a:lnTo>
                      <a:pt x="48" y="24"/>
                    </a:lnTo>
                    <a:lnTo>
                      <a:pt x="48" y="12"/>
                    </a:lnTo>
                    <a:lnTo>
                      <a:pt x="60" y="12"/>
                    </a:lnTo>
                    <a:lnTo>
                      <a:pt x="60" y="24"/>
                    </a:lnTo>
                    <a:lnTo>
                      <a:pt x="66" y="18"/>
                    </a:lnTo>
                    <a:lnTo>
                      <a:pt x="66" y="12"/>
                    </a:lnTo>
                    <a:lnTo>
                      <a:pt x="78" y="0"/>
                    </a:lnTo>
                    <a:lnTo>
                      <a:pt x="72" y="0"/>
                    </a:lnTo>
                    <a:lnTo>
                      <a:pt x="78" y="12"/>
                    </a:lnTo>
                    <a:lnTo>
                      <a:pt x="90" y="24"/>
                    </a:lnTo>
                    <a:lnTo>
                      <a:pt x="84" y="24"/>
                    </a:lnTo>
                    <a:lnTo>
                      <a:pt x="90" y="24"/>
                    </a:lnTo>
                    <a:lnTo>
                      <a:pt x="102" y="36"/>
                    </a:lnTo>
                    <a:lnTo>
                      <a:pt x="102" y="42"/>
                    </a:lnTo>
                    <a:lnTo>
                      <a:pt x="108" y="48"/>
                    </a:lnTo>
                    <a:lnTo>
                      <a:pt x="114" y="54"/>
                    </a:lnTo>
                    <a:lnTo>
                      <a:pt x="120" y="60"/>
                    </a:lnTo>
                    <a:lnTo>
                      <a:pt x="120" y="72"/>
                    </a:lnTo>
                    <a:lnTo>
                      <a:pt x="132" y="84"/>
                    </a:lnTo>
                    <a:lnTo>
                      <a:pt x="132" y="96"/>
                    </a:lnTo>
                    <a:lnTo>
                      <a:pt x="138" y="102"/>
                    </a:lnTo>
                    <a:lnTo>
                      <a:pt x="144" y="108"/>
                    </a:lnTo>
                    <a:lnTo>
                      <a:pt x="150" y="114"/>
                    </a:lnTo>
                    <a:lnTo>
                      <a:pt x="156" y="120"/>
                    </a:lnTo>
                    <a:lnTo>
                      <a:pt x="162" y="126"/>
                    </a:lnTo>
                    <a:lnTo>
                      <a:pt x="168" y="132"/>
                    </a:lnTo>
                    <a:lnTo>
                      <a:pt x="174" y="138"/>
                    </a:lnTo>
                    <a:lnTo>
                      <a:pt x="180" y="138"/>
                    </a:lnTo>
                    <a:lnTo>
                      <a:pt x="186" y="138"/>
                    </a:lnTo>
                    <a:lnTo>
                      <a:pt x="192" y="132"/>
                    </a:lnTo>
                    <a:lnTo>
                      <a:pt x="198" y="132"/>
                    </a:lnTo>
                    <a:lnTo>
                      <a:pt x="204" y="126"/>
                    </a:lnTo>
                    <a:lnTo>
                      <a:pt x="210" y="126"/>
                    </a:lnTo>
                    <a:lnTo>
                      <a:pt x="216" y="120"/>
                    </a:lnTo>
                    <a:lnTo>
                      <a:pt x="222" y="114"/>
                    </a:lnTo>
                    <a:lnTo>
                      <a:pt x="228" y="114"/>
                    </a:lnTo>
                    <a:lnTo>
                      <a:pt x="234" y="108"/>
                    </a:lnTo>
                    <a:lnTo>
                      <a:pt x="240" y="108"/>
                    </a:lnTo>
                    <a:lnTo>
                      <a:pt x="246" y="108"/>
                    </a:lnTo>
                    <a:lnTo>
                      <a:pt x="252" y="108"/>
                    </a:lnTo>
                    <a:lnTo>
                      <a:pt x="258" y="108"/>
                    </a:lnTo>
                    <a:lnTo>
                      <a:pt x="264" y="108"/>
                    </a:lnTo>
                    <a:lnTo>
                      <a:pt x="270" y="108"/>
                    </a:lnTo>
                    <a:lnTo>
                      <a:pt x="276" y="108"/>
                    </a:lnTo>
                    <a:lnTo>
                      <a:pt x="282" y="114"/>
                    </a:lnTo>
                    <a:lnTo>
                      <a:pt x="288" y="120"/>
                    </a:lnTo>
                    <a:lnTo>
                      <a:pt x="294" y="126"/>
                    </a:lnTo>
                    <a:lnTo>
                      <a:pt x="300" y="132"/>
                    </a:lnTo>
                    <a:lnTo>
                      <a:pt x="306" y="138"/>
                    </a:lnTo>
                    <a:lnTo>
                      <a:pt x="312" y="144"/>
                    </a:lnTo>
                    <a:lnTo>
                      <a:pt x="318" y="150"/>
                    </a:lnTo>
                    <a:lnTo>
                      <a:pt x="324" y="156"/>
                    </a:lnTo>
                    <a:lnTo>
                      <a:pt x="330" y="156"/>
                    </a:lnTo>
                    <a:lnTo>
                      <a:pt x="336" y="162"/>
                    </a:lnTo>
                    <a:lnTo>
                      <a:pt x="342" y="162"/>
                    </a:lnTo>
                    <a:lnTo>
                      <a:pt x="348" y="168"/>
                    </a:lnTo>
                    <a:lnTo>
                      <a:pt x="354" y="168"/>
                    </a:lnTo>
                    <a:lnTo>
                      <a:pt x="360" y="168"/>
                    </a:lnTo>
                    <a:lnTo>
                      <a:pt x="366" y="168"/>
                    </a:lnTo>
                    <a:lnTo>
                      <a:pt x="372" y="174"/>
                    </a:lnTo>
                    <a:lnTo>
                      <a:pt x="378" y="174"/>
                    </a:lnTo>
                    <a:lnTo>
                      <a:pt x="384" y="174"/>
                    </a:lnTo>
                    <a:lnTo>
                      <a:pt x="390" y="174"/>
                    </a:lnTo>
                    <a:lnTo>
                      <a:pt x="396" y="180"/>
                    </a:lnTo>
                    <a:lnTo>
                      <a:pt x="402" y="180"/>
                    </a:lnTo>
                    <a:lnTo>
                      <a:pt x="408" y="186"/>
                    </a:lnTo>
                    <a:lnTo>
                      <a:pt x="414" y="192"/>
                    </a:lnTo>
                    <a:lnTo>
                      <a:pt x="420" y="198"/>
                    </a:lnTo>
                    <a:lnTo>
                      <a:pt x="426" y="204"/>
                    </a:lnTo>
                    <a:lnTo>
                      <a:pt x="432" y="210"/>
                    </a:lnTo>
                    <a:lnTo>
                      <a:pt x="438" y="216"/>
                    </a:lnTo>
                    <a:lnTo>
                      <a:pt x="450" y="228"/>
                    </a:lnTo>
                    <a:lnTo>
                      <a:pt x="450" y="240"/>
                    </a:lnTo>
                    <a:lnTo>
                      <a:pt x="456" y="246"/>
                    </a:lnTo>
                    <a:lnTo>
                      <a:pt x="468" y="258"/>
                    </a:lnTo>
                    <a:lnTo>
                      <a:pt x="468" y="270"/>
                    </a:lnTo>
                    <a:lnTo>
                      <a:pt x="474" y="276"/>
                    </a:lnTo>
                    <a:lnTo>
                      <a:pt x="480" y="282"/>
                    </a:lnTo>
                    <a:lnTo>
                      <a:pt x="492" y="294"/>
                    </a:lnTo>
                    <a:lnTo>
                      <a:pt x="492" y="300"/>
                    </a:lnTo>
                    <a:lnTo>
                      <a:pt x="498" y="306"/>
                    </a:lnTo>
                    <a:lnTo>
                      <a:pt x="504" y="312"/>
                    </a:lnTo>
                    <a:lnTo>
                      <a:pt x="510" y="318"/>
                    </a:lnTo>
                    <a:lnTo>
                      <a:pt x="516" y="318"/>
                    </a:lnTo>
                    <a:lnTo>
                      <a:pt x="522" y="318"/>
                    </a:lnTo>
                    <a:lnTo>
                      <a:pt x="528" y="318"/>
                    </a:lnTo>
                    <a:lnTo>
                      <a:pt x="534" y="318"/>
                    </a:lnTo>
                    <a:lnTo>
                      <a:pt x="540" y="318"/>
                    </a:lnTo>
                    <a:lnTo>
                      <a:pt x="546" y="318"/>
                    </a:lnTo>
                    <a:lnTo>
                      <a:pt x="552" y="318"/>
                    </a:lnTo>
                    <a:lnTo>
                      <a:pt x="558" y="318"/>
                    </a:lnTo>
                    <a:lnTo>
                      <a:pt x="564" y="318"/>
                    </a:lnTo>
                    <a:lnTo>
                      <a:pt x="570" y="318"/>
                    </a:lnTo>
                    <a:lnTo>
                      <a:pt x="576" y="318"/>
                    </a:lnTo>
                    <a:lnTo>
                      <a:pt x="582" y="318"/>
                    </a:lnTo>
                    <a:lnTo>
                      <a:pt x="588" y="318"/>
                    </a:lnTo>
                    <a:lnTo>
                      <a:pt x="594" y="324"/>
                    </a:lnTo>
                    <a:lnTo>
                      <a:pt x="600" y="330"/>
                    </a:lnTo>
                    <a:lnTo>
                      <a:pt x="606" y="330"/>
                    </a:lnTo>
                    <a:lnTo>
                      <a:pt x="612" y="336"/>
                    </a:lnTo>
                    <a:lnTo>
                      <a:pt x="618" y="342"/>
                    </a:lnTo>
                    <a:lnTo>
                      <a:pt x="624" y="348"/>
                    </a:lnTo>
                    <a:lnTo>
                      <a:pt x="630" y="354"/>
                    </a:lnTo>
                    <a:lnTo>
                      <a:pt x="642" y="366"/>
                    </a:lnTo>
                    <a:lnTo>
                      <a:pt x="642" y="372"/>
                    </a:lnTo>
                    <a:lnTo>
                      <a:pt x="648" y="378"/>
                    </a:lnTo>
                    <a:lnTo>
                      <a:pt x="654" y="384"/>
                    </a:lnTo>
                    <a:lnTo>
                      <a:pt x="660" y="390"/>
                    </a:lnTo>
                    <a:lnTo>
                      <a:pt x="666" y="396"/>
                    </a:lnTo>
                    <a:lnTo>
                      <a:pt x="672" y="402"/>
                    </a:lnTo>
                    <a:lnTo>
                      <a:pt x="678" y="408"/>
                    </a:lnTo>
                    <a:lnTo>
                      <a:pt x="684" y="414"/>
                    </a:lnTo>
                    <a:lnTo>
                      <a:pt x="690" y="420"/>
                    </a:lnTo>
                  </a:path>
                </a:pathLst>
              </a:custGeom>
              <a:noFill/>
              <a:ln w="12700">
                <a:solidFill>
                  <a:srgbClr val="3F3F3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391" name="Freeform 775"/>
              <p:cNvSpPr>
                <a:spLocks/>
              </p:cNvSpPr>
              <p:nvPr/>
            </p:nvSpPr>
            <p:spPr bwMode="auto">
              <a:xfrm>
                <a:off x="2733675" y="3914775"/>
                <a:ext cx="1209675" cy="838200"/>
              </a:xfrm>
              <a:custGeom>
                <a:avLst/>
                <a:gdLst/>
                <a:ahLst/>
                <a:cxnLst>
                  <a:cxn ang="0">
                    <a:pos x="12" y="6"/>
                  </a:cxn>
                  <a:cxn ang="0">
                    <a:pos x="30" y="18"/>
                  </a:cxn>
                  <a:cxn ang="0">
                    <a:pos x="48" y="36"/>
                  </a:cxn>
                  <a:cxn ang="0">
                    <a:pos x="66" y="54"/>
                  </a:cxn>
                  <a:cxn ang="0">
                    <a:pos x="84" y="72"/>
                  </a:cxn>
                  <a:cxn ang="0">
                    <a:pos x="102" y="96"/>
                  </a:cxn>
                  <a:cxn ang="0">
                    <a:pos x="120" y="120"/>
                  </a:cxn>
                  <a:cxn ang="0">
                    <a:pos x="138" y="138"/>
                  </a:cxn>
                  <a:cxn ang="0">
                    <a:pos x="156" y="150"/>
                  </a:cxn>
                  <a:cxn ang="0">
                    <a:pos x="174" y="156"/>
                  </a:cxn>
                  <a:cxn ang="0">
                    <a:pos x="192" y="156"/>
                  </a:cxn>
                  <a:cxn ang="0">
                    <a:pos x="210" y="156"/>
                  </a:cxn>
                  <a:cxn ang="0">
                    <a:pos x="228" y="162"/>
                  </a:cxn>
                  <a:cxn ang="0">
                    <a:pos x="246" y="174"/>
                  </a:cxn>
                  <a:cxn ang="0">
                    <a:pos x="264" y="186"/>
                  </a:cxn>
                  <a:cxn ang="0">
                    <a:pos x="288" y="210"/>
                  </a:cxn>
                  <a:cxn ang="0">
                    <a:pos x="300" y="228"/>
                  </a:cxn>
                  <a:cxn ang="0">
                    <a:pos x="318" y="246"/>
                  </a:cxn>
                  <a:cxn ang="0">
                    <a:pos x="336" y="264"/>
                  </a:cxn>
                  <a:cxn ang="0">
                    <a:pos x="354" y="276"/>
                  </a:cxn>
                  <a:cxn ang="0">
                    <a:pos x="372" y="288"/>
                  </a:cxn>
                  <a:cxn ang="0">
                    <a:pos x="390" y="306"/>
                  </a:cxn>
                  <a:cxn ang="0">
                    <a:pos x="408" y="318"/>
                  </a:cxn>
                  <a:cxn ang="0">
                    <a:pos x="426" y="336"/>
                  </a:cxn>
                  <a:cxn ang="0">
                    <a:pos x="444" y="348"/>
                  </a:cxn>
                  <a:cxn ang="0">
                    <a:pos x="462" y="366"/>
                  </a:cxn>
                  <a:cxn ang="0">
                    <a:pos x="480" y="372"/>
                  </a:cxn>
                  <a:cxn ang="0">
                    <a:pos x="498" y="378"/>
                  </a:cxn>
                  <a:cxn ang="0">
                    <a:pos x="516" y="384"/>
                  </a:cxn>
                  <a:cxn ang="0">
                    <a:pos x="534" y="384"/>
                  </a:cxn>
                  <a:cxn ang="0">
                    <a:pos x="552" y="390"/>
                  </a:cxn>
                  <a:cxn ang="0">
                    <a:pos x="570" y="396"/>
                  </a:cxn>
                  <a:cxn ang="0">
                    <a:pos x="588" y="408"/>
                  </a:cxn>
                  <a:cxn ang="0">
                    <a:pos x="606" y="420"/>
                  </a:cxn>
                  <a:cxn ang="0">
                    <a:pos x="624" y="438"/>
                  </a:cxn>
                  <a:cxn ang="0">
                    <a:pos x="642" y="462"/>
                  </a:cxn>
                  <a:cxn ang="0">
                    <a:pos x="660" y="474"/>
                  </a:cxn>
                  <a:cxn ang="0">
                    <a:pos x="678" y="486"/>
                  </a:cxn>
                  <a:cxn ang="0">
                    <a:pos x="696" y="498"/>
                  </a:cxn>
                  <a:cxn ang="0">
                    <a:pos x="714" y="504"/>
                  </a:cxn>
                  <a:cxn ang="0">
                    <a:pos x="732" y="516"/>
                  </a:cxn>
                  <a:cxn ang="0">
                    <a:pos x="750" y="522"/>
                  </a:cxn>
                </a:cxnLst>
                <a:rect l="0" t="0" r="r" b="b"/>
                <a:pathLst>
                  <a:path w="762" h="528">
                    <a:moveTo>
                      <a:pt x="0" y="0"/>
                    </a:moveTo>
                    <a:lnTo>
                      <a:pt x="6" y="6"/>
                    </a:lnTo>
                    <a:lnTo>
                      <a:pt x="12" y="6"/>
                    </a:lnTo>
                    <a:lnTo>
                      <a:pt x="18" y="12"/>
                    </a:lnTo>
                    <a:lnTo>
                      <a:pt x="24" y="18"/>
                    </a:lnTo>
                    <a:lnTo>
                      <a:pt x="30" y="18"/>
                    </a:lnTo>
                    <a:lnTo>
                      <a:pt x="36" y="24"/>
                    </a:lnTo>
                    <a:lnTo>
                      <a:pt x="42" y="30"/>
                    </a:lnTo>
                    <a:lnTo>
                      <a:pt x="48" y="36"/>
                    </a:lnTo>
                    <a:lnTo>
                      <a:pt x="54" y="42"/>
                    </a:lnTo>
                    <a:lnTo>
                      <a:pt x="60" y="48"/>
                    </a:lnTo>
                    <a:lnTo>
                      <a:pt x="66" y="54"/>
                    </a:lnTo>
                    <a:lnTo>
                      <a:pt x="72" y="60"/>
                    </a:lnTo>
                    <a:lnTo>
                      <a:pt x="78" y="66"/>
                    </a:lnTo>
                    <a:lnTo>
                      <a:pt x="84" y="72"/>
                    </a:lnTo>
                    <a:lnTo>
                      <a:pt x="96" y="84"/>
                    </a:lnTo>
                    <a:lnTo>
                      <a:pt x="96" y="90"/>
                    </a:lnTo>
                    <a:lnTo>
                      <a:pt x="102" y="96"/>
                    </a:lnTo>
                    <a:lnTo>
                      <a:pt x="114" y="108"/>
                    </a:lnTo>
                    <a:lnTo>
                      <a:pt x="114" y="114"/>
                    </a:lnTo>
                    <a:lnTo>
                      <a:pt x="120" y="120"/>
                    </a:lnTo>
                    <a:lnTo>
                      <a:pt x="126" y="126"/>
                    </a:lnTo>
                    <a:lnTo>
                      <a:pt x="132" y="132"/>
                    </a:lnTo>
                    <a:lnTo>
                      <a:pt x="138" y="138"/>
                    </a:lnTo>
                    <a:lnTo>
                      <a:pt x="144" y="144"/>
                    </a:lnTo>
                    <a:lnTo>
                      <a:pt x="150" y="150"/>
                    </a:lnTo>
                    <a:lnTo>
                      <a:pt x="156" y="150"/>
                    </a:lnTo>
                    <a:lnTo>
                      <a:pt x="162" y="156"/>
                    </a:lnTo>
                    <a:lnTo>
                      <a:pt x="168" y="156"/>
                    </a:lnTo>
                    <a:lnTo>
                      <a:pt x="174" y="156"/>
                    </a:lnTo>
                    <a:lnTo>
                      <a:pt x="180" y="156"/>
                    </a:lnTo>
                    <a:lnTo>
                      <a:pt x="186" y="156"/>
                    </a:lnTo>
                    <a:lnTo>
                      <a:pt x="192" y="156"/>
                    </a:lnTo>
                    <a:lnTo>
                      <a:pt x="198" y="156"/>
                    </a:lnTo>
                    <a:lnTo>
                      <a:pt x="204" y="156"/>
                    </a:lnTo>
                    <a:lnTo>
                      <a:pt x="210" y="156"/>
                    </a:lnTo>
                    <a:lnTo>
                      <a:pt x="216" y="156"/>
                    </a:lnTo>
                    <a:lnTo>
                      <a:pt x="222" y="162"/>
                    </a:lnTo>
                    <a:lnTo>
                      <a:pt x="228" y="162"/>
                    </a:lnTo>
                    <a:lnTo>
                      <a:pt x="234" y="162"/>
                    </a:lnTo>
                    <a:lnTo>
                      <a:pt x="240" y="168"/>
                    </a:lnTo>
                    <a:lnTo>
                      <a:pt x="246" y="174"/>
                    </a:lnTo>
                    <a:lnTo>
                      <a:pt x="252" y="174"/>
                    </a:lnTo>
                    <a:lnTo>
                      <a:pt x="258" y="180"/>
                    </a:lnTo>
                    <a:lnTo>
                      <a:pt x="264" y="186"/>
                    </a:lnTo>
                    <a:lnTo>
                      <a:pt x="270" y="192"/>
                    </a:lnTo>
                    <a:lnTo>
                      <a:pt x="276" y="198"/>
                    </a:lnTo>
                    <a:lnTo>
                      <a:pt x="288" y="210"/>
                    </a:lnTo>
                    <a:lnTo>
                      <a:pt x="288" y="216"/>
                    </a:lnTo>
                    <a:lnTo>
                      <a:pt x="294" y="222"/>
                    </a:lnTo>
                    <a:lnTo>
                      <a:pt x="300" y="228"/>
                    </a:lnTo>
                    <a:lnTo>
                      <a:pt x="306" y="234"/>
                    </a:lnTo>
                    <a:lnTo>
                      <a:pt x="312" y="240"/>
                    </a:lnTo>
                    <a:lnTo>
                      <a:pt x="318" y="246"/>
                    </a:lnTo>
                    <a:lnTo>
                      <a:pt x="324" y="252"/>
                    </a:lnTo>
                    <a:lnTo>
                      <a:pt x="330" y="258"/>
                    </a:lnTo>
                    <a:lnTo>
                      <a:pt x="336" y="264"/>
                    </a:lnTo>
                    <a:lnTo>
                      <a:pt x="342" y="270"/>
                    </a:lnTo>
                    <a:lnTo>
                      <a:pt x="348" y="276"/>
                    </a:lnTo>
                    <a:lnTo>
                      <a:pt x="354" y="276"/>
                    </a:lnTo>
                    <a:lnTo>
                      <a:pt x="360" y="282"/>
                    </a:lnTo>
                    <a:lnTo>
                      <a:pt x="366" y="288"/>
                    </a:lnTo>
                    <a:lnTo>
                      <a:pt x="372" y="288"/>
                    </a:lnTo>
                    <a:lnTo>
                      <a:pt x="378" y="294"/>
                    </a:lnTo>
                    <a:lnTo>
                      <a:pt x="384" y="300"/>
                    </a:lnTo>
                    <a:lnTo>
                      <a:pt x="390" y="306"/>
                    </a:lnTo>
                    <a:lnTo>
                      <a:pt x="396" y="306"/>
                    </a:lnTo>
                    <a:lnTo>
                      <a:pt x="402" y="312"/>
                    </a:lnTo>
                    <a:lnTo>
                      <a:pt x="408" y="318"/>
                    </a:lnTo>
                    <a:lnTo>
                      <a:pt x="414" y="324"/>
                    </a:lnTo>
                    <a:lnTo>
                      <a:pt x="420" y="330"/>
                    </a:lnTo>
                    <a:lnTo>
                      <a:pt x="426" y="336"/>
                    </a:lnTo>
                    <a:lnTo>
                      <a:pt x="432" y="336"/>
                    </a:lnTo>
                    <a:lnTo>
                      <a:pt x="438" y="342"/>
                    </a:lnTo>
                    <a:lnTo>
                      <a:pt x="444" y="348"/>
                    </a:lnTo>
                    <a:lnTo>
                      <a:pt x="450" y="354"/>
                    </a:lnTo>
                    <a:lnTo>
                      <a:pt x="456" y="360"/>
                    </a:lnTo>
                    <a:lnTo>
                      <a:pt x="462" y="366"/>
                    </a:lnTo>
                    <a:lnTo>
                      <a:pt x="468" y="366"/>
                    </a:lnTo>
                    <a:lnTo>
                      <a:pt x="474" y="372"/>
                    </a:lnTo>
                    <a:lnTo>
                      <a:pt x="480" y="372"/>
                    </a:lnTo>
                    <a:lnTo>
                      <a:pt x="486" y="378"/>
                    </a:lnTo>
                    <a:lnTo>
                      <a:pt x="492" y="378"/>
                    </a:lnTo>
                    <a:lnTo>
                      <a:pt x="498" y="378"/>
                    </a:lnTo>
                    <a:lnTo>
                      <a:pt x="504" y="378"/>
                    </a:lnTo>
                    <a:lnTo>
                      <a:pt x="510" y="384"/>
                    </a:lnTo>
                    <a:lnTo>
                      <a:pt x="516" y="384"/>
                    </a:lnTo>
                    <a:lnTo>
                      <a:pt x="522" y="384"/>
                    </a:lnTo>
                    <a:lnTo>
                      <a:pt x="528" y="384"/>
                    </a:lnTo>
                    <a:lnTo>
                      <a:pt x="534" y="384"/>
                    </a:lnTo>
                    <a:lnTo>
                      <a:pt x="540" y="384"/>
                    </a:lnTo>
                    <a:lnTo>
                      <a:pt x="546" y="384"/>
                    </a:lnTo>
                    <a:lnTo>
                      <a:pt x="552" y="390"/>
                    </a:lnTo>
                    <a:lnTo>
                      <a:pt x="558" y="390"/>
                    </a:lnTo>
                    <a:lnTo>
                      <a:pt x="564" y="390"/>
                    </a:lnTo>
                    <a:lnTo>
                      <a:pt x="570" y="396"/>
                    </a:lnTo>
                    <a:lnTo>
                      <a:pt x="576" y="396"/>
                    </a:lnTo>
                    <a:lnTo>
                      <a:pt x="582" y="402"/>
                    </a:lnTo>
                    <a:lnTo>
                      <a:pt x="588" y="408"/>
                    </a:lnTo>
                    <a:lnTo>
                      <a:pt x="594" y="414"/>
                    </a:lnTo>
                    <a:lnTo>
                      <a:pt x="600" y="414"/>
                    </a:lnTo>
                    <a:lnTo>
                      <a:pt x="606" y="420"/>
                    </a:lnTo>
                    <a:lnTo>
                      <a:pt x="612" y="426"/>
                    </a:lnTo>
                    <a:lnTo>
                      <a:pt x="618" y="432"/>
                    </a:lnTo>
                    <a:lnTo>
                      <a:pt x="624" y="438"/>
                    </a:lnTo>
                    <a:lnTo>
                      <a:pt x="636" y="450"/>
                    </a:lnTo>
                    <a:lnTo>
                      <a:pt x="636" y="456"/>
                    </a:lnTo>
                    <a:lnTo>
                      <a:pt x="642" y="462"/>
                    </a:lnTo>
                    <a:lnTo>
                      <a:pt x="648" y="468"/>
                    </a:lnTo>
                    <a:lnTo>
                      <a:pt x="654" y="468"/>
                    </a:lnTo>
                    <a:lnTo>
                      <a:pt x="660" y="474"/>
                    </a:lnTo>
                    <a:lnTo>
                      <a:pt x="666" y="480"/>
                    </a:lnTo>
                    <a:lnTo>
                      <a:pt x="672" y="486"/>
                    </a:lnTo>
                    <a:lnTo>
                      <a:pt x="678" y="486"/>
                    </a:lnTo>
                    <a:lnTo>
                      <a:pt x="684" y="492"/>
                    </a:lnTo>
                    <a:lnTo>
                      <a:pt x="690" y="498"/>
                    </a:lnTo>
                    <a:lnTo>
                      <a:pt x="696" y="498"/>
                    </a:lnTo>
                    <a:lnTo>
                      <a:pt x="702" y="504"/>
                    </a:lnTo>
                    <a:lnTo>
                      <a:pt x="708" y="504"/>
                    </a:lnTo>
                    <a:lnTo>
                      <a:pt x="714" y="504"/>
                    </a:lnTo>
                    <a:lnTo>
                      <a:pt x="720" y="510"/>
                    </a:lnTo>
                    <a:lnTo>
                      <a:pt x="726" y="510"/>
                    </a:lnTo>
                    <a:lnTo>
                      <a:pt x="732" y="516"/>
                    </a:lnTo>
                    <a:lnTo>
                      <a:pt x="738" y="516"/>
                    </a:lnTo>
                    <a:lnTo>
                      <a:pt x="744" y="522"/>
                    </a:lnTo>
                    <a:lnTo>
                      <a:pt x="750" y="522"/>
                    </a:lnTo>
                    <a:lnTo>
                      <a:pt x="756" y="528"/>
                    </a:lnTo>
                    <a:lnTo>
                      <a:pt x="762" y="528"/>
                    </a:lnTo>
                  </a:path>
                </a:pathLst>
              </a:custGeom>
              <a:noFill/>
              <a:ln w="12700">
                <a:solidFill>
                  <a:srgbClr val="3F3F3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392" name="Freeform 776"/>
              <p:cNvSpPr>
                <a:spLocks/>
              </p:cNvSpPr>
              <p:nvPr/>
            </p:nvSpPr>
            <p:spPr bwMode="auto">
              <a:xfrm>
                <a:off x="3943350" y="4752975"/>
                <a:ext cx="1209675" cy="142875"/>
              </a:xfrm>
              <a:custGeom>
                <a:avLst/>
                <a:gdLst/>
                <a:ahLst/>
                <a:cxnLst>
                  <a:cxn ang="0">
                    <a:pos x="12" y="6"/>
                  </a:cxn>
                  <a:cxn ang="0">
                    <a:pos x="30" y="12"/>
                  </a:cxn>
                  <a:cxn ang="0">
                    <a:pos x="48" y="18"/>
                  </a:cxn>
                  <a:cxn ang="0">
                    <a:pos x="66" y="24"/>
                  </a:cxn>
                  <a:cxn ang="0">
                    <a:pos x="84" y="24"/>
                  </a:cxn>
                  <a:cxn ang="0">
                    <a:pos x="102" y="30"/>
                  </a:cxn>
                  <a:cxn ang="0">
                    <a:pos x="120" y="30"/>
                  </a:cxn>
                  <a:cxn ang="0">
                    <a:pos x="138" y="36"/>
                  </a:cxn>
                  <a:cxn ang="0">
                    <a:pos x="156" y="42"/>
                  </a:cxn>
                  <a:cxn ang="0">
                    <a:pos x="174" y="54"/>
                  </a:cxn>
                  <a:cxn ang="0">
                    <a:pos x="192" y="66"/>
                  </a:cxn>
                  <a:cxn ang="0">
                    <a:pos x="210" y="72"/>
                  </a:cxn>
                  <a:cxn ang="0">
                    <a:pos x="228" y="84"/>
                  </a:cxn>
                  <a:cxn ang="0">
                    <a:pos x="246" y="84"/>
                  </a:cxn>
                  <a:cxn ang="0">
                    <a:pos x="264" y="90"/>
                  </a:cxn>
                  <a:cxn ang="0">
                    <a:pos x="282" y="84"/>
                  </a:cxn>
                  <a:cxn ang="0">
                    <a:pos x="300" y="84"/>
                  </a:cxn>
                  <a:cxn ang="0">
                    <a:pos x="318" y="78"/>
                  </a:cxn>
                  <a:cxn ang="0">
                    <a:pos x="336" y="78"/>
                  </a:cxn>
                  <a:cxn ang="0">
                    <a:pos x="354" y="78"/>
                  </a:cxn>
                  <a:cxn ang="0">
                    <a:pos x="372" y="78"/>
                  </a:cxn>
                  <a:cxn ang="0">
                    <a:pos x="390" y="78"/>
                  </a:cxn>
                  <a:cxn ang="0">
                    <a:pos x="408" y="78"/>
                  </a:cxn>
                  <a:cxn ang="0">
                    <a:pos x="426" y="78"/>
                  </a:cxn>
                  <a:cxn ang="0">
                    <a:pos x="444" y="72"/>
                  </a:cxn>
                  <a:cxn ang="0">
                    <a:pos x="462" y="72"/>
                  </a:cxn>
                  <a:cxn ang="0">
                    <a:pos x="480" y="72"/>
                  </a:cxn>
                  <a:cxn ang="0">
                    <a:pos x="498" y="72"/>
                  </a:cxn>
                  <a:cxn ang="0">
                    <a:pos x="516" y="72"/>
                  </a:cxn>
                  <a:cxn ang="0">
                    <a:pos x="534" y="72"/>
                  </a:cxn>
                  <a:cxn ang="0">
                    <a:pos x="552" y="72"/>
                  </a:cxn>
                  <a:cxn ang="0">
                    <a:pos x="570" y="72"/>
                  </a:cxn>
                  <a:cxn ang="0">
                    <a:pos x="588" y="72"/>
                  </a:cxn>
                  <a:cxn ang="0">
                    <a:pos x="606" y="72"/>
                  </a:cxn>
                  <a:cxn ang="0">
                    <a:pos x="624" y="72"/>
                  </a:cxn>
                  <a:cxn ang="0">
                    <a:pos x="642" y="72"/>
                  </a:cxn>
                  <a:cxn ang="0">
                    <a:pos x="660" y="72"/>
                  </a:cxn>
                  <a:cxn ang="0">
                    <a:pos x="678" y="72"/>
                  </a:cxn>
                  <a:cxn ang="0">
                    <a:pos x="696" y="72"/>
                  </a:cxn>
                  <a:cxn ang="0">
                    <a:pos x="714" y="72"/>
                  </a:cxn>
                  <a:cxn ang="0">
                    <a:pos x="732" y="72"/>
                  </a:cxn>
                  <a:cxn ang="0">
                    <a:pos x="750" y="72"/>
                  </a:cxn>
                </a:cxnLst>
                <a:rect l="0" t="0" r="r" b="b"/>
                <a:pathLst>
                  <a:path w="762" h="90">
                    <a:moveTo>
                      <a:pt x="0" y="0"/>
                    </a:moveTo>
                    <a:lnTo>
                      <a:pt x="6" y="6"/>
                    </a:lnTo>
                    <a:lnTo>
                      <a:pt x="12" y="6"/>
                    </a:lnTo>
                    <a:lnTo>
                      <a:pt x="18" y="12"/>
                    </a:lnTo>
                    <a:lnTo>
                      <a:pt x="24" y="12"/>
                    </a:lnTo>
                    <a:lnTo>
                      <a:pt x="30" y="12"/>
                    </a:lnTo>
                    <a:lnTo>
                      <a:pt x="36" y="18"/>
                    </a:lnTo>
                    <a:lnTo>
                      <a:pt x="42" y="18"/>
                    </a:lnTo>
                    <a:lnTo>
                      <a:pt x="48" y="18"/>
                    </a:lnTo>
                    <a:lnTo>
                      <a:pt x="54" y="24"/>
                    </a:lnTo>
                    <a:lnTo>
                      <a:pt x="60" y="24"/>
                    </a:lnTo>
                    <a:lnTo>
                      <a:pt x="66" y="24"/>
                    </a:lnTo>
                    <a:lnTo>
                      <a:pt x="72" y="24"/>
                    </a:lnTo>
                    <a:lnTo>
                      <a:pt x="78" y="24"/>
                    </a:lnTo>
                    <a:lnTo>
                      <a:pt x="84" y="24"/>
                    </a:lnTo>
                    <a:lnTo>
                      <a:pt x="90" y="30"/>
                    </a:lnTo>
                    <a:lnTo>
                      <a:pt x="96" y="30"/>
                    </a:lnTo>
                    <a:lnTo>
                      <a:pt x="102" y="30"/>
                    </a:lnTo>
                    <a:lnTo>
                      <a:pt x="108" y="30"/>
                    </a:lnTo>
                    <a:lnTo>
                      <a:pt x="114" y="30"/>
                    </a:lnTo>
                    <a:lnTo>
                      <a:pt x="120" y="30"/>
                    </a:lnTo>
                    <a:lnTo>
                      <a:pt x="126" y="30"/>
                    </a:lnTo>
                    <a:lnTo>
                      <a:pt x="132" y="30"/>
                    </a:lnTo>
                    <a:lnTo>
                      <a:pt x="138" y="36"/>
                    </a:lnTo>
                    <a:lnTo>
                      <a:pt x="144" y="36"/>
                    </a:lnTo>
                    <a:lnTo>
                      <a:pt x="150" y="42"/>
                    </a:lnTo>
                    <a:lnTo>
                      <a:pt x="156" y="42"/>
                    </a:lnTo>
                    <a:lnTo>
                      <a:pt x="162" y="42"/>
                    </a:lnTo>
                    <a:lnTo>
                      <a:pt x="168" y="48"/>
                    </a:lnTo>
                    <a:lnTo>
                      <a:pt x="174" y="54"/>
                    </a:lnTo>
                    <a:lnTo>
                      <a:pt x="180" y="54"/>
                    </a:lnTo>
                    <a:lnTo>
                      <a:pt x="186" y="60"/>
                    </a:lnTo>
                    <a:lnTo>
                      <a:pt x="192" y="66"/>
                    </a:lnTo>
                    <a:lnTo>
                      <a:pt x="198" y="66"/>
                    </a:lnTo>
                    <a:lnTo>
                      <a:pt x="204" y="72"/>
                    </a:lnTo>
                    <a:lnTo>
                      <a:pt x="210" y="72"/>
                    </a:lnTo>
                    <a:lnTo>
                      <a:pt x="216" y="78"/>
                    </a:lnTo>
                    <a:lnTo>
                      <a:pt x="222" y="78"/>
                    </a:lnTo>
                    <a:lnTo>
                      <a:pt x="228" y="84"/>
                    </a:lnTo>
                    <a:lnTo>
                      <a:pt x="234" y="84"/>
                    </a:lnTo>
                    <a:lnTo>
                      <a:pt x="240" y="84"/>
                    </a:lnTo>
                    <a:lnTo>
                      <a:pt x="246" y="84"/>
                    </a:lnTo>
                    <a:lnTo>
                      <a:pt x="252" y="90"/>
                    </a:lnTo>
                    <a:lnTo>
                      <a:pt x="258" y="90"/>
                    </a:lnTo>
                    <a:lnTo>
                      <a:pt x="264" y="90"/>
                    </a:lnTo>
                    <a:lnTo>
                      <a:pt x="270" y="84"/>
                    </a:lnTo>
                    <a:lnTo>
                      <a:pt x="276" y="84"/>
                    </a:lnTo>
                    <a:lnTo>
                      <a:pt x="282" y="84"/>
                    </a:lnTo>
                    <a:lnTo>
                      <a:pt x="288" y="84"/>
                    </a:lnTo>
                    <a:lnTo>
                      <a:pt x="294" y="84"/>
                    </a:lnTo>
                    <a:lnTo>
                      <a:pt x="300" y="84"/>
                    </a:lnTo>
                    <a:lnTo>
                      <a:pt x="306" y="84"/>
                    </a:lnTo>
                    <a:lnTo>
                      <a:pt x="312" y="84"/>
                    </a:lnTo>
                    <a:lnTo>
                      <a:pt x="318" y="78"/>
                    </a:lnTo>
                    <a:lnTo>
                      <a:pt x="324" y="78"/>
                    </a:lnTo>
                    <a:lnTo>
                      <a:pt x="330" y="78"/>
                    </a:lnTo>
                    <a:lnTo>
                      <a:pt x="336" y="78"/>
                    </a:lnTo>
                    <a:lnTo>
                      <a:pt x="342" y="78"/>
                    </a:lnTo>
                    <a:lnTo>
                      <a:pt x="348" y="78"/>
                    </a:lnTo>
                    <a:lnTo>
                      <a:pt x="354" y="78"/>
                    </a:lnTo>
                    <a:lnTo>
                      <a:pt x="360" y="78"/>
                    </a:lnTo>
                    <a:lnTo>
                      <a:pt x="366" y="78"/>
                    </a:lnTo>
                    <a:lnTo>
                      <a:pt x="372" y="78"/>
                    </a:lnTo>
                    <a:lnTo>
                      <a:pt x="378" y="78"/>
                    </a:lnTo>
                    <a:lnTo>
                      <a:pt x="384" y="78"/>
                    </a:lnTo>
                    <a:lnTo>
                      <a:pt x="390" y="78"/>
                    </a:lnTo>
                    <a:lnTo>
                      <a:pt x="396" y="78"/>
                    </a:lnTo>
                    <a:lnTo>
                      <a:pt x="402" y="78"/>
                    </a:lnTo>
                    <a:lnTo>
                      <a:pt x="408" y="78"/>
                    </a:lnTo>
                    <a:lnTo>
                      <a:pt x="414" y="78"/>
                    </a:lnTo>
                    <a:lnTo>
                      <a:pt x="420" y="78"/>
                    </a:lnTo>
                    <a:lnTo>
                      <a:pt x="426" y="78"/>
                    </a:lnTo>
                    <a:lnTo>
                      <a:pt x="432" y="78"/>
                    </a:lnTo>
                    <a:lnTo>
                      <a:pt x="438" y="72"/>
                    </a:lnTo>
                    <a:lnTo>
                      <a:pt x="444" y="72"/>
                    </a:lnTo>
                    <a:lnTo>
                      <a:pt x="450" y="72"/>
                    </a:lnTo>
                    <a:lnTo>
                      <a:pt x="456" y="72"/>
                    </a:lnTo>
                    <a:lnTo>
                      <a:pt x="462" y="72"/>
                    </a:lnTo>
                    <a:lnTo>
                      <a:pt x="468" y="72"/>
                    </a:lnTo>
                    <a:lnTo>
                      <a:pt x="474" y="72"/>
                    </a:lnTo>
                    <a:lnTo>
                      <a:pt x="480" y="72"/>
                    </a:lnTo>
                    <a:lnTo>
                      <a:pt x="486" y="72"/>
                    </a:lnTo>
                    <a:lnTo>
                      <a:pt x="492" y="72"/>
                    </a:lnTo>
                    <a:lnTo>
                      <a:pt x="498" y="72"/>
                    </a:lnTo>
                    <a:lnTo>
                      <a:pt x="504" y="72"/>
                    </a:lnTo>
                    <a:lnTo>
                      <a:pt x="510" y="72"/>
                    </a:lnTo>
                    <a:lnTo>
                      <a:pt x="516" y="72"/>
                    </a:lnTo>
                    <a:lnTo>
                      <a:pt x="522" y="72"/>
                    </a:lnTo>
                    <a:lnTo>
                      <a:pt x="528" y="72"/>
                    </a:lnTo>
                    <a:lnTo>
                      <a:pt x="534" y="72"/>
                    </a:lnTo>
                    <a:lnTo>
                      <a:pt x="540" y="72"/>
                    </a:lnTo>
                    <a:lnTo>
                      <a:pt x="546" y="72"/>
                    </a:lnTo>
                    <a:lnTo>
                      <a:pt x="552" y="72"/>
                    </a:lnTo>
                    <a:lnTo>
                      <a:pt x="558" y="72"/>
                    </a:lnTo>
                    <a:lnTo>
                      <a:pt x="564" y="72"/>
                    </a:lnTo>
                    <a:lnTo>
                      <a:pt x="570" y="72"/>
                    </a:lnTo>
                    <a:lnTo>
                      <a:pt x="576" y="72"/>
                    </a:lnTo>
                    <a:lnTo>
                      <a:pt x="582" y="72"/>
                    </a:lnTo>
                    <a:lnTo>
                      <a:pt x="588" y="72"/>
                    </a:lnTo>
                    <a:lnTo>
                      <a:pt x="594" y="72"/>
                    </a:lnTo>
                    <a:lnTo>
                      <a:pt x="600" y="72"/>
                    </a:lnTo>
                    <a:lnTo>
                      <a:pt x="606" y="72"/>
                    </a:lnTo>
                    <a:lnTo>
                      <a:pt x="612" y="72"/>
                    </a:lnTo>
                    <a:lnTo>
                      <a:pt x="618" y="72"/>
                    </a:lnTo>
                    <a:lnTo>
                      <a:pt x="624" y="72"/>
                    </a:lnTo>
                    <a:lnTo>
                      <a:pt x="630" y="72"/>
                    </a:lnTo>
                    <a:lnTo>
                      <a:pt x="636" y="72"/>
                    </a:lnTo>
                    <a:lnTo>
                      <a:pt x="642" y="72"/>
                    </a:lnTo>
                    <a:lnTo>
                      <a:pt x="648" y="72"/>
                    </a:lnTo>
                    <a:lnTo>
                      <a:pt x="654" y="72"/>
                    </a:lnTo>
                    <a:lnTo>
                      <a:pt x="660" y="72"/>
                    </a:lnTo>
                    <a:lnTo>
                      <a:pt x="666" y="72"/>
                    </a:lnTo>
                    <a:lnTo>
                      <a:pt x="672" y="72"/>
                    </a:lnTo>
                    <a:lnTo>
                      <a:pt x="678" y="72"/>
                    </a:lnTo>
                    <a:lnTo>
                      <a:pt x="684" y="72"/>
                    </a:lnTo>
                    <a:lnTo>
                      <a:pt x="690" y="72"/>
                    </a:lnTo>
                    <a:lnTo>
                      <a:pt x="696" y="72"/>
                    </a:lnTo>
                    <a:lnTo>
                      <a:pt x="702" y="72"/>
                    </a:lnTo>
                    <a:lnTo>
                      <a:pt x="708" y="72"/>
                    </a:lnTo>
                    <a:lnTo>
                      <a:pt x="714" y="72"/>
                    </a:lnTo>
                    <a:lnTo>
                      <a:pt x="720" y="72"/>
                    </a:lnTo>
                    <a:lnTo>
                      <a:pt x="726" y="72"/>
                    </a:lnTo>
                    <a:lnTo>
                      <a:pt x="732" y="72"/>
                    </a:lnTo>
                    <a:lnTo>
                      <a:pt x="738" y="72"/>
                    </a:lnTo>
                    <a:lnTo>
                      <a:pt x="744" y="72"/>
                    </a:lnTo>
                    <a:lnTo>
                      <a:pt x="750" y="72"/>
                    </a:lnTo>
                    <a:lnTo>
                      <a:pt x="756" y="72"/>
                    </a:lnTo>
                    <a:lnTo>
                      <a:pt x="762" y="72"/>
                    </a:lnTo>
                  </a:path>
                </a:pathLst>
              </a:custGeom>
              <a:noFill/>
              <a:ln w="12700">
                <a:solidFill>
                  <a:srgbClr val="3F3F3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393" name="Freeform 777"/>
              <p:cNvSpPr>
                <a:spLocks/>
              </p:cNvSpPr>
              <p:nvPr/>
            </p:nvSpPr>
            <p:spPr bwMode="auto">
              <a:xfrm>
                <a:off x="5153025" y="4867275"/>
                <a:ext cx="771525" cy="158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8" y="0"/>
                  </a:cxn>
                  <a:cxn ang="0">
                    <a:pos x="30" y="0"/>
                  </a:cxn>
                  <a:cxn ang="0">
                    <a:pos x="42" y="0"/>
                  </a:cxn>
                  <a:cxn ang="0">
                    <a:pos x="54" y="0"/>
                  </a:cxn>
                  <a:cxn ang="0">
                    <a:pos x="66" y="0"/>
                  </a:cxn>
                  <a:cxn ang="0">
                    <a:pos x="78" y="0"/>
                  </a:cxn>
                  <a:cxn ang="0">
                    <a:pos x="90" y="0"/>
                  </a:cxn>
                  <a:cxn ang="0">
                    <a:pos x="102" y="0"/>
                  </a:cxn>
                  <a:cxn ang="0">
                    <a:pos x="114" y="0"/>
                  </a:cxn>
                  <a:cxn ang="0">
                    <a:pos x="126" y="0"/>
                  </a:cxn>
                  <a:cxn ang="0">
                    <a:pos x="138" y="0"/>
                  </a:cxn>
                  <a:cxn ang="0">
                    <a:pos x="150" y="0"/>
                  </a:cxn>
                  <a:cxn ang="0">
                    <a:pos x="162" y="0"/>
                  </a:cxn>
                  <a:cxn ang="0">
                    <a:pos x="174" y="0"/>
                  </a:cxn>
                  <a:cxn ang="0">
                    <a:pos x="186" y="0"/>
                  </a:cxn>
                  <a:cxn ang="0">
                    <a:pos x="198" y="0"/>
                  </a:cxn>
                  <a:cxn ang="0">
                    <a:pos x="210" y="0"/>
                  </a:cxn>
                  <a:cxn ang="0">
                    <a:pos x="222" y="0"/>
                  </a:cxn>
                  <a:cxn ang="0">
                    <a:pos x="234" y="0"/>
                  </a:cxn>
                  <a:cxn ang="0">
                    <a:pos x="246" y="0"/>
                  </a:cxn>
                  <a:cxn ang="0">
                    <a:pos x="258" y="0"/>
                  </a:cxn>
                  <a:cxn ang="0">
                    <a:pos x="270" y="0"/>
                  </a:cxn>
                  <a:cxn ang="0">
                    <a:pos x="282" y="0"/>
                  </a:cxn>
                  <a:cxn ang="0">
                    <a:pos x="294" y="0"/>
                  </a:cxn>
                  <a:cxn ang="0">
                    <a:pos x="306" y="0"/>
                  </a:cxn>
                  <a:cxn ang="0">
                    <a:pos x="318" y="0"/>
                  </a:cxn>
                  <a:cxn ang="0">
                    <a:pos x="330" y="0"/>
                  </a:cxn>
                  <a:cxn ang="0">
                    <a:pos x="342" y="0"/>
                  </a:cxn>
                  <a:cxn ang="0">
                    <a:pos x="354" y="0"/>
                  </a:cxn>
                  <a:cxn ang="0">
                    <a:pos x="366" y="0"/>
                  </a:cxn>
                  <a:cxn ang="0">
                    <a:pos x="378" y="0"/>
                  </a:cxn>
                  <a:cxn ang="0">
                    <a:pos x="390" y="0"/>
                  </a:cxn>
                  <a:cxn ang="0">
                    <a:pos x="402" y="0"/>
                  </a:cxn>
                  <a:cxn ang="0">
                    <a:pos x="414" y="0"/>
                  </a:cxn>
                  <a:cxn ang="0">
                    <a:pos x="426" y="0"/>
                  </a:cxn>
                  <a:cxn ang="0">
                    <a:pos x="438" y="0"/>
                  </a:cxn>
                  <a:cxn ang="0">
                    <a:pos x="450" y="0"/>
                  </a:cxn>
                  <a:cxn ang="0">
                    <a:pos x="462" y="0"/>
                  </a:cxn>
                  <a:cxn ang="0">
                    <a:pos x="474" y="0"/>
                  </a:cxn>
                  <a:cxn ang="0">
                    <a:pos x="486" y="0"/>
                  </a:cxn>
                </a:cxnLst>
                <a:rect l="0" t="0" r="r" b="b"/>
                <a:pathLst>
                  <a:path w="486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50" y="0"/>
                    </a:lnTo>
                    <a:lnTo>
                      <a:pt x="456" y="0"/>
                    </a:lnTo>
                    <a:lnTo>
                      <a:pt x="462" y="0"/>
                    </a:lnTo>
                    <a:lnTo>
                      <a:pt x="468" y="0"/>
                    </a:lnTo>
                    <a:lnTo>
                      <a:pt x="474" y="0"/>
                    </a:lnTo>
                    <a:lnTo>
                      <a:pt x="480" y="0"/>
                    </a:lnTo>
                    <a:lnTo>
                      <a:pt x="486" y="0"/>
                    </a:lnTo>
                  </a:path>
                </a:pathLst>
              </a:custGeom>
              <a:noFill/>
              <a:ln w="12700">
                <a:solidFill>
                  <a:srgbClr val="3F3F3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394" name="Freeform 778"/>
              <p:cNvSpPr>
                <a:spLocks/>
              </p:cNvSpPr>
              <p:nvPr/>
            </p:nvSpPr>
            <p:spPr bwMode="auto">
              <a:xfrm>
                <a:off x="1638300" y="3209925"/>
                <a:ext cx="1162050" cy="714375"/>
              </a:xfrm>
              <a:custGeom>
                <a:avLst/>
                <a:gdLst/>
                <a:ahLst/>
                <a:cxnLst>
                  <a:cxn ang="0">
                    <a:pos x="6" y="72"/>
                  </a:cxn>
                  <a:cxn ang="0">
                    <a:pos x="18" y="60"/>
                  </a:cxn>
                  <a:cxn ang="0">
                    <a:pos x="30" y="36"/>
                  </a:cxn>
                  <a:cxn ang="0">
                    <a:pos x="54" y="12"/>
                  </a:cxn>
                  <a:cxn ang="0">
                    <a:pos x="66" y="0"/>
                  </a:cxn>
                  <a:cxn ang="0">
                    <a:pos x="84" y="12"/>
                  </a:cxn>
                  <a:cxn ang="0">
                    <a:pos x="108" y="42"/>
                  </a:cxn>
                  <a:cxn ang="0">
                    <a:pos x="126" y="72"/>
                  </a:cxn>
                  <a:cxn ang="0">
                    <a:pos x="138" y="102"/>
                  </a:cxn>
                  <a:cxn ang="0">
                    <a:pos x="156" y="126"/>
                  </a:cxn>
                  <a:cxn ang="0">
                    <a:pos x="168" y="138"/>
                  </a:cxn>
                  <a:cxn ang="0">
                    <a:pos x="186" y="144"/>
                  </a:cxn>
                  <a:cxn ang="0">
                    <a:pos x="204" y="138"/>
                  </a:cxn>
                  <a:cxn ang="0">
                    <a:pos x="222" y="120"/>
                  </a:cxn>
                  <a:cxn ang="0">
                    <a:pos x="240" y="108"/>
                  </a:cxn>
                  <a:cxn ang="0">
                    <a:pos x="258" y="102"/>
                  </a:cxn>
                  <a:cxn ang="0">
                    <a:pos x="276" y="108"/>
                  </a:cxn>
                  <a:cxn ang="0">
                    <a:pos x="294" y="126"/>
                  </a:cxn>
                  <a:cxn ang="0">
                    <a:pos x="318" y="150"/>
                  </a:cxn>
                  <a:cxn ang="0">
                    <a:pos x="324" y="156"/>
                  </a:cxn>
                  <a:cxn ang="0">
                    <a:pos x="342" y="168"/>
                  </a:cxn>
                  <a:cxn ang="0">
                    <a:pos x="360" y="174"/>
                  </a:cxn>
                  <a:cxn ang="0">
                    <a:pos x="378" y="174"/>
                  </a:cxn>
                  <a:cxn ang="0">
                    <a:pos x="396" y="180"/>
                  </a:cxn>
                  <a:cxn ang="0">
                    <a:pos x="414" y="192"/>
                  </a:cxn>
                  <a:cxn ang="0">
                    <a:pos x="432" y="210"/>
                  </a:cxn>
                  <a:cxn ang="0">
                    <a:pos x="450" y="240"/>
                  </a:cxn>
                  <a:cxn ang="0">
                    <a:pos x="468" y="270"/>
                  </a:cxn>
                  <a:cxn ang="0">
                    <a:pos x="486" y="300"/>
                  </a:cxn>
                  <a:cxn ang="0">
                    <a:pos x="504" y="318"/>
                  </a:cxn>
                  <a:cxn ang="0">
                    <a:pos x="522" y="330"/>
                  </a:cxn>
                  <a:cxn ang="0">
                    <a:pos x="540" y="324"/>
                  </a:cxn>
                  <a:cxn ang="0">
                    <a:pos x="558" y="318"/>
                  </a:cxn>
                  <a:cxn ang="0">
                    <a:pos x="576" y="318"/>
                  </a:cxn>
                  <a:cxn ang="0">
                    <a:pos x="594" y="324"/>
                  </a:cxn>
                  <a:cxn ang="0">
                    <a:pos x="612" y="336"/>
                  </a:cxn>
                  <a:cxn ang="0">
                    <a:pos x="636" y="360"/>
                  </a:cxn>
                  <a:cxn ang="0">
                    <a:pos x="648" y="378"/>
                  </a:cxn>
                  <a:cxn ang="0">
                    <a:pos x="666" y="402"/>
                  </a:cxn>
                  <a:cxn ang="0">
                    <a:pos x="684" y="420"/>
                  </a:cxn>
                  <a:cxn ang="0">
                    <a:pos x="702" y="432"/>
                  </a:cxn>
                  <a:cxn ang="0">
                    <a:pos x="720" y="444"/>
                  </a:cxn>
                </a:cxnLst>
                <a:rect l="0" t="0" r="r" b="b"/>
                <a:pathLst>
                  <a:path w="732" h="450">
                    <a:moveTo>
                      <a:pt x="0" y="60"/>
                    </a:moveTo>
                    <a:lnTo>
                      <a:pt x="0" y="66"/>
                    </a:lnTo>
                    <a:lnTo>
                      <a:pt x="6" y="72"/>
                    </a:lnTo>
                    <a:lnTo>
                      <a:pt x="18" y="60"/>
                    </a:lnTo>
                    <a:lnTo>
                      <a:pt x="12" y="60"/>
                    </a:lnTo>
                    <a:lnTo>
                      <a:pt x="18" y="60"/>
                    </a:lnTo>
                    <a:lnTo>
                      <a:pt x="24" y="54"/>
                    </a:lnTo>
                    <a:lnTo>
                      <a:pt x="30" y="48"/>
                    </a:lnTo>
                    <a:lnTo>
                      <a:pt x="30" y="36"/>
                    </a:lnTo>
                    <a:lnTo>
                      <a:pt x="36" y="30"/>
                    </a:lnTo>
                    <a:lnTo>
                      <a:pt x="42" y="24"/>
                    </a:lnTo>
                    <a:lnTo>
                      <a:pt x="54" y="12"/>
                    </a:lnTo>
                    <a:lnTo>
                      <a:pt x="54" y="6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6"/>
                    </a:lnTo>
                    <a:lnTo>
                      <a:pt x="84" y="12"/>
                    </a:lnTo>
                    <a:lnTo>
                      <a:pt x="96" y="24"/>
                    </a:lnTo>
                    <a:lnTo>
                      <a:pt x="96" y="30"/>
                    </a:lnTo>
                    <a:lnTo>
                      <a:pt x="108" y="42"/>
                    </a:lnTo>
                    <a:lnTo>
                      <a:pt x="108" y="54"/>
                    </a:lnTo>
                    <a:lnTo>
                      <a:pt x="114" y="60"/>
                    </a:lnTo>
                    <a:lnTo>
                      <a:pt x="126" y="72"/>
                    </a:lnTo>
                    <a:lnTo>
                      <a:pt x="126" y="84"/>
                    </a:lnTo>
                    <a:lnTo>
                      <a:pt x="138" y="96"/>
                    </a:lnTo>
                    <a:lnTo>
                      <a:pt x="138" y="102"/>
                    </a:lnTo>
                    <a:lnTo>
                      <a:pt x="150" y="114"/>
                    </a:lnTo>
                    <a:lnTo>
                      <a:pt x="150" y="120"/>
                    </a:lnTo>
                    <a:lnTo>
                      <a:pt x="156" y="126"/>
                    </a:lnTo>
                    <a:lnTo>
                      <a:pt x="168" y="138"/>
                    </a:lnTo>
                    <a:lnTo>
                      <a:pt x="162" y="138"/>
                    </a:lnTo>
                    <a:lnTo>
                      <a:pt x="168" y="138"/>
                    </a:lnTo>
                    <a:lnTo>
                      <a:pt x="174" y="144"/>
                    </a:lnTo>
                    <a:lnTo>
                      <a:pt x="180" y="144"/>
                    </a:lnTo>
                    <a:lnTo>
                      <a:pt x="186" y="144"/>
                    </a:lnTo>
                    <a:lnTo>
                      <a:pt x="192" y="144"/>
                    </a:lnTo>
                    <a:lnTo>
                      <a:pt x="198" y="138"/>
                    </a:lnTo>
                    <a:lnTo>
                      <a:pt x="204" y="138"/>
                    </a:lnTo>
                    <a:lnTo>
                      <a:pt x="210" y="132"/>
                    </a:lnTo>
                    <a:lnTo>
                      <a:pt x="216" y="126"/>
                    </a:lnTo>
                    <a:lnTo>
                      <a:pt x="222" y="120"/>
                    </a:lnTo>
                    <a:lnTo>
                      <a:pt x="228" y="114"/>
                    </a:lnTo>
                    <a:lnTo>
                      <a:pt x="234" y="108"/>
                    </a:lnTo>
                    <a:lnTo>
                      <a:pt x="240" y="108"/>
                    </a:lnTo>
                    <a:lnTo>
                      <a:pt x="246" y="102"/>
                    </a:lnTo>
                    <a:lnTo>
                      <a:pt x="252" y="102"/>
                    </a:lnTo>
                    <a:lnTo>
                      <a:pt x="258" y="102"/>
                    </a:lnTo>
                    <a:lnTo>
                      <a:pt x="264" y="102"/>
                    </a:lnTo>
                    <a:lnTo>
                      <a:pt x="270" y="108"/>
                    </a:lnTo>
                    <a:lnTo>
                      <a:pt x="276" y="108"/>
                    </a:lnTo>
                    <a:lnTo>
                      <a:pt x="282" y="114"/>
                    </a:lnTo>
                    <a:lnTo>
                      <a:pt x="288" y="120"/>
                    </a:lnTo>
                    <a:lnTo>
                      <a:pt x="294" y="126"/>
                    </a:lnTo>
                    <a:lnTo>
                      <a:pt x="300" y="132"/>
                    </a:lnTo>
                    <a:lnTo>
                      <a:pt x="306" y="138"/>
                    </a:lnTo>
                    <a:lnTo>
                      <a:pt x="318" y="150"/>
                    </a:lnTo>
                    <a:lnTo>
                      <a:pt x="312" y="150"/>
                    </a:lnTo>
                    <a:lnTo>
                      <a:pt x="318" y="150"/>
                    </a:lnTo>
                    <a:lnTo>
                      <a:pt x="324" y="156"/>
                    </a:lnTo>
                    <a:lnTo>
                      <a:pt x="330" y="162"/>
                    </a:lnTo>
                    <a:lnTo>
                      <a:pt x="336" y="162"/>
                    </a:lnTo>
                    <a:lnTo>
                      <a:pt x="342" y="168"/>
                    </a:lnTo>
                    <a:lnTo>
                      <a:pt x="348" y="168"/>
                    </a:lnTo>
                    <a:lnTo>
                      <a:pt x="354" y="168"/>
                    </a:lnTo>
                    <a:lnTo>
                      <a:pt x="360" y="174"/>
                    </a:lnTo>
                    <a:lnTo>
                      <a:pt x="366" y="174"/>
                    </a:lnTo>
                    <a:lnTo>
                      <a:pt x="372" y="174"/>
                    </a:lnTo>
                    <a:lnTo>
                      <a:pt x="378" y="174"/>
                    </a:lnTo>
                    <a:lnTo>
                      <a:pt x="384" y="174"/>
                    </a:lnTo>
                    <a:lnTo>
                      <a:pt x="390" y="174"/>
                    </a:lnTo>
                    <a:lnTo>
                      <a:pt x="396" y="180"/>
                    </a:lnTo>
                    <a:lnTo>
                      <a:pt x="402" y="180"/>
                    </a:lnTo>
                    <a:lnTo>
                      <a:pt x="408" y="186"/>
                    </a:lnTo>
                    <a:lnTo>
                      <a:pt x="414" y="192"/>
                    </a:lnTo>
                    <a:lnTo>
                      <a:pt x="420" y="198"/>
                    </a:lnTo>
                    <a:lnTo>
                      <a:pt x="426" y="204"/>
                    </a:lnTo>
                    <a:lnTo>
                      <a:pt x="432" y="210"/>
                    </a:lnTo>
                    <a:lnTo>
                      <a:pt x="438" y="216"/>
                    </a:lnTo>
                    <a:lnTo>
                      <a:pt x="450" y="228"/>
                    </a:lnTo>
                    <a:lnTo>
                      <a:pt x="450" y="240"/>
                    </a:lnTo>
                    <a:lnTo>
                      <a:pt x="462" y="252"/>
                    </a:lnTo>
                    <a:lnTo>
                      <a:pt x="462" y="264"/>
                    </a:lnTo>
                    <a:lnTo>
                      <a:pt x="468" y="270"/>
                    </a:lnTo>
                    <a:lnTo>
                      <a:pt x="480" y="282"/>
                    </a:lnTo>
                    <a:lnTo>
                      <a:pt x="480" y="294"/>
                    </a:lnTo>
                    <a:lnTo>
                      <a:pt x="486" y="300"/>
                    </a:lnTo>
                    <a:lnTo>
                      <a:pt x="492" y="306"/>
                    </a:lnTo>
                    <a:lnTo>
                      <a:pt x="498" y="312"/>
                    </a:lnTo>
                    <a:lnTo>
                      <a:pt x="504" y="318"/>
                    </a:lnTo>
                    <a:lnTo>
                      <a:pt x="510" y="324"/>
                    </a:lnTo>
                    <a:lnTo>
                      <a:pt x="516" y="324"/>
                    </a:lnTo>
                    <a:lnTo>
                      <a:pt x="522" y="330"/>
                    </a:lnTo>
                    <a:lnTo>
                      <a:pt x="528" y="330"/>
                    </a:lnTo>
                    <a:lnTo>
                      <a:pt x="534" y="330"/>
                    </a:lnTo>
                    <a:lnTo>
                      <a:pt x="540" y="324"/>
                    </a:lnTo>
                    <a:lnTo>
                      <a:pt x="546" y="324"/>
                    </a:lnTo>
                    <a:lnTo>
                      <a:pt x="552" y="324"/>
                    </a:lnTo>
                    <a:lnTo>
                      <a:pt x="558" y="318"/>
                    </a:lnTo>
                    <a:lnTo>
                      <a:pt x="564" y="318"/>
                    </a:lnTo>
                    <a:lnTo>
                      <a:pt x="570" y="318"/>
                    </a:lnTo>
                    <a:lnTo>
                      <a:pt x="576" y="318"/>
                    </a:lnTo>
                    <a:lnTo>
                      <a:pt x="582" y="318"/>
                    </a:lnTo>
                    <a:lnTo>
                      <a:pt x="588" y="318"/>
                    </a:lnTo>
                    <a:lnTo>
                      <a:pt x="594" y="324"/>
                    </a:lnTo>
                    <a:lnTo>
                      <a:pt x="600" y="324"/>
                    </a:lnTo>
                    <a:lnTo>
                      <a:pt x="606" y="330"/>
                    </a:lnTo>
                    <a:lnTo>
                      <a:pt x="612" y="336"/>
                    </a:lnTo>
                    <a:lnTo>
                      <a:pt x="618" y="342"/>
                    </a:lnTo>
                    <a:lnTo>
                      <a:pt x="624" y="348"/>
                    </a:lnTo>
                    <a:lnTo>
                      <a:pt x="636" y="360"/>
                    </a:lnTo>
                    <a:lnTo>
                      <a:pt x="636" y="366"/>
                    </a:lnTo>
                    <a:lnTo>
                      <a:pt x="642" y="372"/>
                    </a:lnTo>
                    <a:lnTo>
                      <a:pt x="648" y="378"/>
                    </a:lnTo>
                    <a:lnTo>
                      <a:pt x="660" y="390"/>
                    </a:lnTo>
                    <a:lnTo>
                      <a:pt x="660" y="396"/>
                    </a:lnTo>
                    <a:lnTo>
                      <a:pt x="666" y="402"/>
                    </a:lnTo>
                    <a:lnTo>
                      <a:pt x="672" y="408"/>
                    </a:lnTo>
                    <a:lnTo>
                      <a:pt x="678" y="414"/>
                    </a:lnTo>
                    <a:lnTo>
                      <a:pt x="684" y="420"/>
                    </a:lnTo>
                    <a:lnTo>
                      <a:pt x="690" y="426"/>
                    </a:lnTo>
                    <a:lnTo>
                      <a:pt x="696" y="426"/>
                    </a:lnTo>
                    <a:lnTo>
                      <a:pt x="702" y="432"/>
                    </a:lnTo>
                    <a:lnTo>
                      <a:pt x="708" y="438"/>
                    </a:lnTo>
                    <a:lnTo>
                      <a:pt x="714" y="438"/>
                    </a:lnTo>
                    <a:lnTo>
                      <a:pt x="720" y="444"/>
                    </a:lnTo>
                    <a:lnTo>
                      <a:pt x="726" y="450"/>
                    </a:lnTo>
                    <a:lnTo>
                      <a:pt x="732" y="45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395" name="Freeform 779"/>
              <p:cNvSpPr>
                <a:spLocks/>
              </p:cNvSpPr>
              <p:nvPr/>
            </p:nvSpPr>
            <p:spPr bwMode="auto">
              <a:xfrm>
                <a:off x="2800350" y="3924300"/>
                <a:ext cx="1209675" cy="828675"/>
              </a:xfrm>
              <a:custGeom>
                <a:avLst/>
                <a:gdLst/>
                <a:ahLst/>
                <a:cxnLst>
                  <a:cxn ang="0">
                    <a:pos x="12" y="12"/>
                  </a:cxn>
                  <a:cxn ang="0">
                    <a:pos x="30" y="30"/>
                  </a:cxn>
                  <a:cxn ang="0">
                    <a:pos x="48" y="54"/>
                  </a:cxn>
                  <a:cxn ang="0">
                    <a:pos x="72" y="84"/>
                  </a:cxn>
                  <a:cxn ang="0">
                    <a:pos x="84" y="102"/>
                  </a:cxn>
                  <a:cxn ang="0">
                    <a:pos x="102" y="120"/>
                  </a:cxn>
                  <a:cxn ang="0">
                    <a:pos x="120" y="132"/>
                  </a:cxn>
                  <a:cxn ang="0">
                    <a:pos x="138" y="132"/>
                  </a:cxn>
                  <a:cxn ang="0">
                    <a:pos x="156" y="132"/>
                  </a:cxn>
                  <a:cxn ang="0">
                    <a:pos x="174" y="132"/>
                  </a:cxn>
                  <a:cxn ang="0">
                    <a:pos x="192" y="138"/>
                  </a:cxn>
                  <a:cxn ang="0">
                    <a:pos x="210" y="150"/>
                  </a:cxn>
                  <a:cxn ang="0">
                    <a:pos x="228" y="168"/>
                  </a:cxn>
                  <a:cxn ang="0">
                    <a:pos x="246" y="186"/>
                  </a:cxn>
                  <a:cxn ang="0">
                    <a:pos x="264" y="210"/>
                  </a:cxn>
                  <a:cxn ang="0">
                    <a:pos x="282" y="228"/>
                  </a:cxn>
                  <a:cxn ang="0">
                    <a:pos x="300" y="246"/>
                  </a:cxn>
                  <a:cxn ang="0">
                    <a:pos x="318" y="258"/>
                  </a:cxn>
                  <a:cxn ang="0">
                    <a:pos x="336" y="270"/>
                  </a:cxn>
                  <a:cxn ang="0">
                    <a:pos x="354" y="282"/>
                  </a:cxn>
                  <a:cxn ang="0">
                    <a:pos x="372" y="294"/>
                  </a:cxn>
                  <a:cxn ang="0">
                    <a:pos x="390" y="312"/>
                  </a:cxn>
                  <a:cxn ang="0">
                    <a:pos x="408" y="330"/>
                  </a:cxn>
                  <a:cxn ang="0">
                    <a:pos x="426" y="342"/>
                  </a:cxn>
                  <a:cxn ang="0">
                    <a:pos x="444" y="354"/>
                  </a:cxn>
                  <a:cxn ang="0">
                    <a:pos x="462" y="354"/>
                  </a:cxn>
                  <a:cxn ang="0">
                    <a:pos x="480" y="360"/>
                  </a:cxn>
                  <a:cxn ang="0">
                    <a:pos x="498" y="360"/>
                  </a:cxn>
                  <a:cxn ang="0">
                    <a:pos x="516" y="360"/>
                  </a:cxn>
                  <a:cxn ang="0">
                    <a:pos x="534" y="372"/>
                  </a:cxn>
                  <a:cxn ang="0">
                    <a:pos x="552" y="384"/>
                  </a:cxn>
                  <a:cxn ang="0">
                    <a:pos x="570" y="402"/>
                  </a:cxn>
                  <a:cxn ang="0">
                    <a:pos x="588" y="420"/>
                  </a:cxn>
                  <a:cxn ang="0">
                    <a:pos x="606" y="438"/>
                  </a:cxn>
                  <a:cxn ang="0">
                    <a:pos x="624" y="456"/>
                  </a:cxn>
                  <a:cxn ang="0">
                    <a:pos x="642" y="468"/>
                  </a:cxn>
                  <a:cxn ang="0">
                    <a:pos x="660" y="480"/>
                  </a:cxn>
                  <a:cxn ang="0">
                    <a:pos x="678" y="486"/>
                  </a:cxn>
                  <a:cxn ang="0">
                    <a:pos x="696" y="492"/>
                  </a:cxn>
                  <a:cxn ang="0">
                    <a:pos x="714" y="498"/>
                  </a:cxn>
                  <a:cxn ang="0">
                    <a:pos x="732" y="510"/>
                  </a:cxn>
                  <a:cxn ang="0">
                    <a:pos x="750" y="516"/>
                  </a:cxn>
                </a:cxnLst>
                <a:rect l="0" t="0" r="r" b="b"/>
                <a:pathLst>
                  <a:path w="762" h="522">
                    <a:moveTo>
                      <a:pt x="0" y="0"/>
                    </a:moveTo>
                    <a:lnTo>
                      <a:pt x="6" y="6"/>
                    </a:lnTo>
                    <a:lnTo>
                      <a:pt x="12" y="12"/>
                    </a:lnTo>
                    <a:lnTo>
                      <a:pt x="18" y="18"/>
                    </a:lnTo>
                    <a:lnTo>
                      <a:pt x="24" y="24"/>
                    </a:lnTo>
                    <a:lnTo>
                      <a:pt x="30" y="30"/>
                    </a:lnTo>
                    <a:lnTo>
                      <a:pt x="36" y="36"/>
                    </a:lnTo>
                    <a:lnTo>
                      <a:pt x="48" y="48"/>
                    </a:lnTo>
                    <a:lnTo>
                      <a:pt x="48" y="54"/>
                    </a:lnTo>
                    <a:lnTo>
                      <a:pt x="60" y="66"/>
                    </a:lnTo>
                    <a:lnTo>
                      <a:pt x="60" y="72"/>
                    </a:lnTo>
                    <a:lnTo>
                      <a:pt x="72" y="84"/>
                    </a:lnTo>
                    <a:lnTo>
                      <a:pt x="72" y="90"/>
                    </a:lnTo>
                    <a:lnTo>
                      <a:pt x="78" y="96"/>
                    </a:lnTo>
                    <a:lnTo>
                      <a:pt x="84" y="102"/>
                    </a:lnTo>
                    <a:lnTo>
                      <a:pt x="96" y="114"/>
                    </a:lnTo>
                    <a:lnTo>
                      <a:pt x="96" y="120"/>
                    </a:lnTo>
                    <a:lnTo>
                      <a:pt x="102" y="120"/>
                    </a:lnTo>
                    <a:lnTo>
                      <a:pt x="108" y="126"/>
                    </a:lnTo>
                    <a:lnTo>
                      <a:pt x="114" y="132"/>
                    </a:lnTo>
                    <a:lnTo>
                      <a:pt x="120" y="132"/>
                    </a:lnTo>
                    <a:lnTo>
                      <a:pt x="126" y="132"/>
                    </a:lnTo>
                    <a:lnTo>
                      <a:pt x="132" y="132"/>
                    </a:lnTo>
                    <a:lnTo>
                      <a:pt x="138" y="132"/>
                    </a:lnTo>
                    <a:lnTo>
                      <a:pt x="144" y="132"/>
                    </a:lnTo>
                    <a:lnTo>
                      <a:pt x="150" y="132"/>
                    </a:lnTo>
                    <a:lnTo>
                      <a:pt x="156" y="132"/>
                    </a:lnTo>
                    <a:lnTo>
                      <a:pt x="162" y="132"/>
                    </a:lnTo>
                    <a:lnTo>
                      <a:pt x="168" y="132"/>
                    </a:lnTo>
                    <a:lnTo>
                      <a:pt x="174" y="132"/>
                    </a:lnTo>
                    <a:lnTo>
                      <a:pt x="180" y="132"/>
                    </a:lnTo>
                    <a:lnTo>
                      <a:pt x="186" y="132"/>
                    </a:lnTo>
                    <a:lnTo>
                      <a:pt x="192" y="138"/>
                    </a:lnTo>
                    <a:lnTo>
                      <a:pt x="198" y="138"/>
                    </a:lnTo>
                    <a:lnTo>
                      <a:pt x="204" y="144"/>
                    </a:lnTo>
                    <a:lnTo>
                      <a:pt x="210" y="150"/>
                    </a:lnTo>
                    <a:lnTo>
                      <a:pt x="216" y="156"/>
                    </a:lnTo>
                    <a:lnTo>
                      <a:pt x="222" y="162"/>
                    </a:lnTo>
                    <a:lnTo>
                      <a:pt x="228" y="168"/>
                    </a:lnTo>
                    <a:lnTo>
                      <a:pt x="234" y="174"/>
                    </a:lnTo>
                    <a:lnTo>
                      <a:pt x="240" y="180"/>
                    </a:lnTo>
                    <a:lnTo>
                      <a:pt x="246" y="186"/>
                    </a:lnTo>
                    <a:lnTo>
                      <a:pt x="258" y="198"/>
                    </a:lnTo>
                    <a:lnTo>
                      <a:pt x="258" y="204"/>
                    </a:lnTo>
                    <a:lnTo>
                      <a:pt x="264" y="210"/>
                    </a:lnTo>
                    <a:lnTo>
                      <a:pt x="270" y="216"/>
                    </a:lnTo>
                    <a:lnTo>
                      <a:pt x="276" y="222"/>
                    </a:lnTo>
                    <a:lnTo>
                      <a:pt x="282" y="228"/>
                    </a:lnTo>
                    <a:lnTo>
                      <a:pt x="288" y="234"/>
                    </a:lnTo>
                    <a:lnTo>
                      <a:pt x="294" y="240"/>
                    </a:lnTo>
                    <a:lnTo>
                      <a:pt x="300" y="246"/>
                    </a:lnTo>
                    <a:lnTo>
                      <a:pt x="306" y="252"/>
                    </a:lnTo>
                    <a:lnTo>
                      <a:pt x="312" y="252"/>
                    </a:lnTo>
                    <a:lnTo>
                      <a:pt x="318" y="258"/>
                    </a:lnTo>
                    <a:lnTo>
                      <a:pt x="324" y="264"/>
                    </a:lnTo>
                    <a:lnTo>
                      <a:pt x="330" y="264"/>
                    </a:lnTo>
                    <a:lnTo>
                      <a:pt x="336" y="270"/>
                    </a:lnTo>
                    <a:lnTo>
                      <a:pt x="342" y="270"/>
                    </a:lnTo>
                    <a:lnTo>
                      <a:pt x="348" y="276"/>
                    </a:lnTo>
                    <a:lnTo>
                      <a:pt x="354" y="282"/>
                    </a:lnTo>
                    <a:lnTo>
                      <a:pt x="360" y="288"/>
                    </a:lnTo>
                    <a:lnTo>
                      <a:pt x="366" y="294"/>
                    </a:lnTo>
                    <a:lnTo>
                      <a:pt x="372" y="294"/>
                    </a:lnTo>
                    <a:lnTo>
                      <a:pt x="378" y="300"/>
                    </a:lnTo>
                    <a:lnTo>
                      <a:pt x="384" y="306"/>
                    </a:lnTo>
                    <a:lnTo>
                      <a:pt x="390" y="312"/>
                    </a:lnTo>
                    <a:lnTo>
                      <a:pt x="396" y="318"/>
                    </a:lnTo>
                    <a:lnTo>
                      <a:pt x="402" y="324"/>
                    </a:lnTo>
                    <a:lnTo>
                      <a:pt x="408" y="330"/>
                    </a:lnTo>
                    <a:lnTo>
                      <a:pt x="414" y="336"/>
                    </a:lnTo>
                    <a:lnTo>
                      <a:pt x="420" y="342"/>
                    </a:lnTo>
                    <a:lnTo>
                      <a:pt x="426" y="342"/>
                    </a:lnTo>
                    <a:lnTo>
                      <a:pt x="432" y="348"/>
                    </a:lnTo>
                    <a:lnTo>
                      <a:pt x="438" y="348"/>
                    </a:lnTo>
                    <a:lnTo>
                      <a:pt x="444" y="354"/>
                    </a:lnTo>
                    <a:lnTo>
                      <a:pt x="450" y="354"/>
                    </a:lnTo>
                    <a:lnTo>
                      <a:pt x="456" y="354"/>
                    </a:lnTo>
                    <a:lnTo>
                      <a:pt x="462" y="354"/>
                    </a:lnTo>
                    <a:lnTo>
                      <a:pt x="468" y="360"/>
                    </a:lnTo>
                    <a:lnTo>
                      <a:pt x="474" y="360"/>
                    </a:lnTo>
                    <a:lnTo>
                      <a:pt x="480" y="360"/>
                    </a:lnTo>
                    <a:lnTo>
                      <a:pt x="486" y="360"/>
                    </a:lnTo>
                    <a:lnTo>
                      <a:pt x="492" y="360"/>
                    </a:lnTo>
                    <a:lnTo>
                      <a:pt x="498" y="360"/>
                    </a:lnTo>
                    <a:lnTo>
                      <a:pt x="504" y="360"/>
                    </a:lnTo>
                    <a:lnTo>
                      <a:pt x="510" y="360"/>
                    </a:lnTo>
                    <a:lnTo>
                      <a:pt x="516" y="360"/>
                    </a:lnTo>
                    <a:lnTo>
                      <a:pt x="522" y="366"/>
                    </a:lnTo>
                    <a:lnTo>
                      <a:pt x="528" y="366"/>
                    </a:lnTo>
                    <a:lnTo>
                      <a:pt x="534" y="372"/>
                    </a:lnTo>
                    <a:lnTo>
                      <a:pt x="540" y="372"/>
                    </a:lnTo>
                    <a:lnTo>
                      <a:pt x="546" y="378"/>
                    </a:lnTo>
                    <a:lnTo>
                      <a:pt x="552" y="384"/>
                    </a:lnTo>
                    <a:lnTo>
                      <a:pt x="558" y="390"/>
                    </a:lnTo>
                    <a:lnTo>
                      <a:pt x="564" y="396"/>
                    </a:lnTo>
                    <a:lnTo>
                      <a:pt x="570" y="402"/>
                    </a:lnTo>
                    <a:lnTo>
                      <a:pt x="576" y="408"/>
                    </a:lnTo>
                    <a:lnTo>
                      <a:pt x="582" y="414"/>
                    </a:lnTo>
                    <a:lnTo>
                      <a:pt x="588" y="420"/>
                    </a:lnTo>
                    <a:lnTo>
                      <a:pt x="594" y="426"/>
                    </a:lnTo>
                    <a:lnTo>
                      <a:pt x="600" y="432"/>
                    </a:lnTo>
                    <a:lnTo>
                      <a:pt x="606" y="438"/>
                    </a:lnTo>
                    <a:lnTo>
                      <a:pt x="612" y="444"/>
                    </a:lnTo>
                    <a:lnTo>
                      <a:pt x="618" y="450"/>
                    </a:lnTo>
                    <a:lnTo>
                      <a:pt x="624" y="456"/>
                    </a:lnTo>
                    <a:lnTo>
                      <a:pt x="630" y="462"/>
                    </a:lnTo>
                    <a:lnTo>
                      <a:pt x="636" y="462"/>
                    </a:lnTo>
                    <a:lnTo>
                      <a:pt x="642" y="468"/>
                    </a:lnTo>
                    <a:lnTo>
                      <a:pt x="648" y="474"/>
                    </a:lnTo>
                    <a:lnTo>
                      <a:pt x="654" y="474"/>
                    </a:lnTo>
                    <a:lnTo>
                      <a:pt x="660" y="480"/>
                    </a:lnTo>
                    <a:lnTo>
                      <a:pt x="666" y="480"/>
                    </a:lnTo>
                    <a:lnTo>
                      <a:pt x="672" y="480"/>
                    </a:lnTo>
                    <a:lnTo>
                      <a:pt x="678" y="486"/>
                    </a:lnTo>
                    <a:lnTo>
                      <a:pt x="684" y="486"/>
                    </a:lnTo>
                    <a:lnTo>
                      <a:pt x="690" y="492"/>
                    </a:lnTo>
                    <a:lnTo>
                      <a:pt x="696" y="492"/>
                    </a:lnTo>
                    <a:lnTo>
                      <a:pt x="702" y="498"/>
                    </a:lnTo>
                    <a:lnTo>
                      <a:pt x="708" y="498"/>
                    </a:lnTo>
                    <a:lnTo>
                      <a:pt x="714" y="498"/>
                    </a:lnTo>
                    <a:lnTo>
                      <a:pt x="720" y="504"/>
                    </a:lnTo>
                    <a:lnTo>
                      <a:pt x="726" y="504"/>
                    </a:lnTo>
                    <a:lnTo>
                      <a:pt x="732" y="510"/>
                    </a:lnTo>
                    <a:lnTo>
                      <a:pt x="738" y="516"/>
                    </a:lnTo>
                    <a:lnTo>
                      <a:pt x="744" y="516"/>
                    </a:lnTo>
                    <a:lnTo>
                      <a:pt x="750" y="516"/>
                    </a:lnTo>
                    <a:lnTo>
                      <a:pt x="756" y="522"/>
                    </a:lnTo>
                    <a:lnTo>
                      <a:pt x="762" y="522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396" name="Freeform 780"/>
              <p:cNvSpPr>
                <a:spLocks/>
              </p:cNvSpPr>
              <p:nvPr/>
            </p:nvSpPr>
            <p:spPr bwMode="auto">
              <a:xfrm>
                <a:off x="4010025" y="4752975"/>
                <a:ext cx="1209675" cy="114300"/>
              </a:xfrm>
              <a:custGeom>
                <a:avLst/>
                <a:gdLst/>
                <a:ahLst/>
                <a:cxnLst>
                  <a:cxn ang="0">
                    <a:pos x="12" y="6"/>
                  </a:cxn>
                  <a:cxn ang="0">
                    <a:pos x="30" y="6"/>
                  </a:cxn>
                  <a:cxn ang="0">
                    <a:pos x="48" y="6"/>
                  </a:cxn>
                  <a:cxn ang="0">
                    <a:pos x="66" y="6"/>
                  </a:cxn>
                  <a:cxn ang="0">
                    <a:pos x="84" y="12"/>
                  </a:cxn>
                  <a:cxn ang="0">
                    <a:pos x="102" y="18"/>
                  </a:cxn>
                  <a:cxn ang="0">
                    <a:pos x="120" y="24"/>
                  </a:cxn>
                  <a:cxn ang="0">
                    <a:pos x="138" y="36"/>
                  </a:cxn>
                  <a:cxn ang="0">
                    <a:pos x="156" y="48"/>
                  </a:cxn>
                  <a:cxn ang="0">
                    <a:pos x="174" y="60"/>
                  </a:cxn>
                  <a:cxn ang="0">
                    <a:pos x="192" y="66"/>
                  </a:cxn>
                  <a:cxn ang="0">
                    <a:pos x="210" y="72"/>
                  </a:cxn>
                  <a:cxn ang="0">
                    <a:pos x="228" y="72"/>
                  </a:cxn>
                  <a:cxn ang="0">
                    <a:pos x="246" y="66"/>
                  </a:cxn>
                  <a:cxn ang="0">
                    <a:pos x="264" y="66"/>
                  </a:cxn>
                  <a:cxn ang="0">
                    <a:pos x="282" y="60"/>
                  </a:cxn>
                  <a:cxn ang="0">
                    <a:pos x="300" y="60"/>
                  </a:cxn>
                  <a:cxn ang="0">
                    <a:pos x="318" y="60"/>
                  </a:cxn>
                  <a:cxn ang="0">
                    <a:pos x="336" y="60"/>
                  </a:cxn>
                  <a:cxn ang="0">
                    <a:pos x="354" y="60"/>
                  </a:cxn>
                  <a:cxn ang="0">
                    <a:pos x="372" y="60"/>
                  </a:cxn>
                  <a:cxn ang="0">
                    <a:pos x="390" y="60"/>
                  </a:cxn>
                  <a:cxn ang="0">
                    <a:pos x="408" y="60"/>
                  </a:cxn>
                  <a:cxn ang="0">
                    <a:pos x="426" y="60"/>
                  </a:cxn>
                  <a:cxn ang="0">
                    <a:pos x="444" y="60"/>
                  </a:cxn>
                  <a:cxn ang="0">
                    <a:pos x="462" y="60"/>
                  </a:cxn>
                  <a:cxn ang="0">
                    <a:pos x="480" y="60"/>
                  </a:cxn>
                  <a:cxn ang="0">
                    <a:pos x="498" y="60"/>
                  </a:cxn>
                  <a:cxn ang="0">
                    <a:pos x="516" y="60"/>
                  </a:cxn>
                  <a:cxn ang="0">
                    <a:pos x="534" y="60"/>
                  </a:cxn>
                  <a:cxn ang="0">
                    <a:pos x="552" y="60"/>
                  </a:cxn>
                  <a:cxn ang="0">
                    <a:pos x="570" y="60"/>
                  </a:cxn>
                  <a:cxn ang="0">
                    <a:pos x="588" y="60"/>
                  </a:cxn>
                  <a:cxn ang="0">
                    <a:pos x="606" y="60"/>
                  </a:cxn>
                  <a:cxn ang="0">
                    <a:pos x="624" y="60"/>
                  </a:cxn>
                  <a:cxn ang="0">
                    <a:pos x="642" y="60"/>
                  </a:cxn>
                  <a:cxn ang="0">
                    <a:pos x="660" y="60"/>
                  </a:cxn>
                  <a:cxn ang="0">
                    <a:pos x="678" y="60"/>
                  </a:cxn>
                  <a:cxn ang="0">
                    <a:pos x="696" y="60"/>
                  </a:cxn>
                  <a:cxn ang="0">
                    <a:pos x="714" y="60"/>
                  </a:cxn>
                  <a:cxn ang="0">
                    <a:pos x="732" y="60"/>
                  </a:cxn>
                  <a:cxn ang="0">
                    <a:pos x="750" y="60"/>
                  </a:cxn>
                </a:cxnLst>
                <a:rect l="0" t="0" r="r" b="b"/>
                <a:pathLst>
                  <a:path w="762" h="72">
                    <a:moveTo>
                      <a:pt x="0" y="0"/>
                    </a:moveTo>
                    <a:lnTo>
                      <a:pt x="6" y="6"/>
                    </a:lnTo>
                    <a:lnTo>
                      <a:pt x="12" y="6"/>
                    </a:lnTo>
                    <a:lnTo>
                      <a:pt x="18" y="6"/>
                    </a:lnTo>
                    <a:lnTo>
                      <a:pt x="24" y="6"/>
                    </a:lnTo>
                    <a:lnTo>
                      <a:pt x="30" y="6"/>
                    </a:lnTo>
                    <a:lnTo>
                      <a:pt x="36" y="6"/>
                    </a:lnTo>
                    <a:lnTo>
                      <a:pt x="42" y="6"/>
                    </a:lnTo>
                    <a:lnTo>
                      <a:pt x="48" y="6"/>
                    </a:lnTo>
                    <a:lnTo>
                      <a:pt x="54" y="6"/>
                    </a:lnTo>
                    <a:lnTo>
                      <a:pt x="60" y="6"/>
                    </a:lnTo>
                    <a:lnTo>
                      <a:pt x="66" y="6"/>
                    </a:lnTo>
                    <a:lnTo>
                      <a:pt x="72" y="6"/>
                    </a:lnTo>
                    <a:lnTo>
                      <a:pt x="78" y="12"/>
                    </a:lnTo>
                    <a:lnTo>
                      <a:pt x="84" y="12"/>
                    </a:lnTo>
                    <a:lnTo>
                      <a:pt x="90" y="12"/>
                    </a:lnTo>
                    <a:lnTo>
                      <a:pt x="96" y="12"/>
                    </a:lnTo>
                    <a:lnTo>
                      <a:pt x="102" y="18"/>
                    </a:lnTo>
                    <a:lnTo>
                      <a:pt x="108" y="18"/>
                    </a:lnTo>
                    <a:lnTo>
                      <a:pt x="114" y="24"/>
                    </a:lnTo>
                    <a:lnTo>
                      <a:pt x="120" y="24"/>
                    </a:lnTo>
                    <a:lnTo>
                      <a:pt x="126" y="30"/>
                    </a:lnTo>
                    <a:lnTo>
                      <a:pt x="132" y="30"/>
                    </a:lnTo>
                    <a:lnTo>
                      <a:pt x="138" y="36"/>
                    </a:lnTo>
                    <a:lnTo>
                      <a:pt x="144" y="42"/>
                    </a:lnTo>
                    <a:lnTo>
                      <a:pt x="150" y="42"/>
                    </a:lnTo>
                    <a:lnTo>
                      <a:pt x="156" y="48"/>
                    </a:lnTo>
                    <a:lnTo>
                      <a:pt x="162" y="54"/>
                    </a:lnTo>
                    <a:lnTo>
                      <a:pt x="168" y="54"/>
                    </a:lnTo>
                    <a:lnTo>
                      <a:pt x="174" y="60"/>
                    </a:lnTo>
                    <a:lnTo>
                      <a:pt x="180" y="66"/>
                    </a:lnTo>
                    <a:lnTo>
                      <a:pt x="186" y="66"/>
                    </a:lnTo>
                    <a:lnTo>
                      <a:pt x="192" y="66"/>
                    </a:lnTo>
                    <a:lnTo>
                      <a:pt x="198" y="72"/>
                    </a:lnTo>
                    <a:lnTo>
                      <a:pt x="204" y="72"/>
                    </a:lnTo>
                    <a:lnTo>
                      <a:pt x="210" y="72"/>
                    </a:lnTo>
                    <a:lnTo>
                      <a:pt x="216" y="72"/>
                    </a:lnTo>
                    <a:lnTo>
                      <a:pt x="222" y="72"/>
                    </a:lnTo>
                    <a:lnTo>
                      <a:pt x="228" y="72"/>
                    </a:lnTo>
                    <a:lnTo>
                      <a:pt x="234" y="72"/>
                    </a:lnTo>
                    <a:lnTo>
                      <a:pt x="240" y="72"/>
                    </a:lnTo>
                    <a:lnTo>
                      <a:pt x="246" y="66"/>
                    </a:lnTo>
                    <a:lnTo>
                      <a:pt x="252" y="66"/>
                    </a:lnTo>
                    <a:lnTo>
                      <a:pt x="258" y="66"/>
                    </a:lnTo>
                    <a:lnTo>
                      <a:pt x="264" y="66"/>
                    </a:lnTo>
                    <a:lnTo>
                      <a:pt x="270" y="66"/>
                    </a:lnTo>
                    <a:lnTo>
                      <a:pt x="276" y="66"/>
                    </a:lnTo>
                    <a:lnTo>
                      <a:pt x="282" y="60"/>
                    </a:lnTo>
                    <a:lnTo>
                      <a:pt x="288" y="60"/>
                    </a:lnTo>
                    <a:lnTo>
                      <a:pt x="294" y="60"/>
                    </a:lnTo>
                    <a:lnTo>
                      <a:pt x="300" y="60"/>
                    </a:lnTo>
                    <a:lnTo>
                      <a:pt x="306" y="60"/>
                    </a:lnTo>
                    <a:lnTo>
                      <a:pt x="312" y="60"/>
                    </a:lnTo>
                    <a:lnTo>
                      <a:pt x="318" y="60"/>
                    </a:lnTo>
                    <a:lnTo>
                      <a:pt x="324" y="60"/>
                    </a:lnTo>
                    <a:lnTo>
                      <a:pt x="330" y="60"/>
                    </a:lnTo>
                    <a:lnTo>
                      <a:pt x="336" y="60"/>
                    </a:lnTo>
                    <a:lnTo>
                      <a:pt x="342" y="60"/>
                    </a:lnTo>
                    <a:lnTo>
                      <a:pt x="348" y="60"/>
                    </a:lnTo>
                    <a:lnTo>
                      <a:pt x="354" y="60"/>
                    </a:lnTo>
                    <a:lnTo>
                      <a:pt x="360" y="60"/>
                    </a:lnTo>
                    <a:lnTo>
                      <a:pt x="366" y="60"/>
                    </a:lnTo>
                    <a:lnTo>
                      <a:pt x="372" y="60"/>
                    </a:lnTo>
                    <a:lnTo>
                      <a:pt x="378" y="60"/>
                    </a:lnTo>
                    <a:lnTo>
                      <a:pt x="384" y="60"/>
                    </a:lnTo>
                    <a:lnTo>
                      <a:pt x="390" y="60"/>
                    </a:lnTo>
                    <a:lnTo>
                      <a:pt x="396" y="60"/>
                    </a:lnTo>
                    <a:lnTo>
                      <a:pt x="402" y="60"/>
                    </a:lnTo>
                    <a:lnTo>
                      <a:pt x="408" y="60"/>
                    </a:lnTo>
                    <a:lnTo>
                      <a:pt x="414" y="60"/>
                    </a:lnTo>
                    <a:lnTo>
                      <a:pt x="420" y="60"/>
                    </a:lnTo>
                    <a:lnTo>
                      <a:pt x="426" y="60"/>
                    </a:lnTo>
                    <a:lnTo>
                      <a:pt x="432" y="60"/>
                    </a:lnTo>
                    <a:lnTo>
                      <a:pt x="438" y="60"/>
                    </a:lnTo>
                    <a:lnTo>
                      <a:pt x="444" y="60"/>
                    </a:lnTo>
                    <a:lnTo>
                      <a:pt x="450" y="60"/>
                    </a:lnTo>
                    <a:lnTo>
                      <a:pt x="456" y="60"/>
                    </a:lnTo>
                    <a:lnTo>
                      <a:pt x="462" y="60"/>
                    </a:lnTo>
                    <a:lnTo>
                      <a:pt x="468" y="60"/>
                    </a:lnTo>
                    <a:lnTo>
                      <a:pt x="474" y="60"/>
                    </a:lnTo>
                    <a:lnTo>
                      <a:pt x="480" y="60"/>
                    </a:lnTo>
                    <a:lnTo>
                      <a:pt x="486" y="60"/>
                    </a:lnTo>
                    <a:lnTo>
                      <a:pt x="492" y="60"/>
                    </a:lnTo>
                    <a:lnTo>
                      <a:pt x="498" y="60"/>
                    </a:lnTo>
                    <a:lnTo>
                      <a:pt x="504" y="60"/>
                    </a:lnTo>
                    <a:lnTo>
                      <a:pt x="510" y="60"/>
                    </a:lnTo>
                    <a:lnTo>
                      <a:pt x="516" y="60"/>
                    </a:lnTo>
                    <a:lnTo>
                      <a:pt x="522" y="60"/>
                    </a:lnTo>
                    <a:lnTo>
                      <a:pt x="528" y="60"/>
                    </a:lnTo>
                    <a:lnTo>
                      <a:pt x="534" y="60"/>
                    </a:lnTo>
                    <a:lnTo>
                      <a:pt x="540" y="60"/>
                    </a:lnTo>
                    <a:lnTo>
                      <a:pt x="546" y="60"/>
                    </a:lnTo>
                    <a:lnTo>
                      <a:pt x="552" y="60"/>
                    </a:lnTo>
                    <a:lnTo>
                      <a:pt x="558" y="60"/>
                    </a:lnTo>
                    <a:lnTo>
                      <a:pt x="564" y="60"/>
                    </a:lnTo>
                    <a:lnTo>
                      <a:pt x="570" y="60"/>
                    </a:lnTo>
                    <a:lnTo>
                      <a:pt x="576" y="60"/>
                    </a:lnTo>
                    <a:lnTo>
                      <a:pt x="582" y="60"/>
                    </a:lnTo>
                    <a:lnTo>
                      <a:pt x="588" y="60"/>
                    </a:lnTo>
                    <a:lnTo>
                      <a:pt x="594" y="60"/>
                    </a:lnTo>
                    <a:lnTo>
                      <a:pt x="600" y="60"/>
                    </a:lnTo>
                    <a:lnTo>
                      <a:pt x="606" y="60"/>
                    </a:lnTo>
                    <a:lnTo>
                      <a:pt x="612" y="60"/>
                    </a:lnTo>
                    <a:lnTo>
                      <a:pt x="618" y="60"/>
                    </a:lnTo>
                    <a:lnTo>
                      <a:pt x="624" y="60"/>
                    </a:lnTo>
                    <a:lnTo>
                      <a:pt x="630" y="60"/>
                    </a:lnTo>
                    <a:lnTo>
                      <a:pt x="636" y="60"/>
                    </a:lnTo>
                    <a:lnTo>
                      <a:pt x="642" y="60"/>
                    </a:lnTo>
                    <a:lnTo>
                      <a:pt x="648" y="60"/>
                    </a:lnTo>
                    <a:lnTo>
                      <a:pt x="654" y="60"/>
                    </a:lnTo>
                    <a:lnTo>
                      <a:pt x="660" y="60"/>
                    </a:lnTo>
                    <a:lnTo>
                      <a:pt x="666" y="60"/>
                    </a:lnTo>
                    <a:lnTo>
                      <a:pt x="672" y="60"/>
                    </a:lnTo>
                    <a:lnTo>
                      <a:pt x="678" y="60"/>
                    </a:lnTo>
                    <a:lnTo>
                      <a:pt x="684" y="60"/>
                    </a:lnTo>
                    <a:lnTo>
                      <a:pt x="690" y="60"/>
                    </a:lnTo>
                    <a:lnTo>
                      <a:pt x="696" y="60"/>
                    </a:lnTo>
                    <a:lnTo>
                      <a:pt x="702" y="60"/>
                    </a:lnTo>
                    <a:lnTo>
                      <a:pt x="708" y="60"/>
                    </a:lnTo>
                    <a:lnTo>
                      <a:pt x="714" y="60"/>
                    </a:lnTo>
                    <a:lnTo>
                      <a:pt x="720" y="60"/>
                    </a:lnTo>
                    <a:lnTo>
                      <a:pt x="726" y="60"/>
                    </a:lnTo>
                    <a:lnTo>
                      <a:pt x="732" y="60"/>
                    </a:lnTo>
                    <a:lnTo>
                      <a:pt x="738" y="60"/>
                    </a:lnTo>
                    <a:lnTo>
                      <a:pt x="744" y="60"/>
                    </a:lnTo>
                    <a:lnTo>
                      <a:pt x="750" y="60"/>
                    </a:lnTo>
                    <a:lnTo>
                      <a:pt x="756" y="60"/>
                    </a:lnTo>
                    <a:lnTo>
                      <a:pt x="762" y="6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397" name="Freeform 781"/>
              <p:cNvSpPr>
                <a:spLocks/>
              </p:cNvSpPr>
              <p:nvPr/>
            </p:nvSpPr>
            <p:spPr bwMode="auto">
              <a:xfrm>
                <a:off x="5219700" y="4848225"/>
                <a:ext cx="704850" cy="158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8" y="0"/>
                  </a:cxn>
                  <a:cxn ang="0">
                    <a:pos x="30" y="0"/>
                  </a:cxn>
                  <a:cxn ang="0">
                    <a:pos x="42" y="0"/>
                  </a:cxn>
                  <a:cxn ang="0">
                    <a:pos x="54" y="0"/>
                  </a:cxn>
                  <a:cxn ang="0">
                    <a:pos x="66" y="0"/>
                  </a:cxn>
                  <a:cxn ang="0">
                    <a:pos x="78" y="0"/>
                  </a:cxn>
                  <a:cxn ang="0">
                    <a:pos x="90" y="0"/>
                  </a:cxn>
                  <a:cxn ang="0">
                    <a:pos x="102" y="0"/>
                  </a:cxn>
                  <a:cxn ang="0">
                    <a:pos x="114" y="0"/>
                  </a:cxn>
                  <a:cxn ang="0">
                    <a:pos x="126" y="0"/>
                  </a:cxn>
                  <a:cxn ang="0">
                    <a:pos x="138" y="0"/>
                  </a:cxn>
                  <a:cxn ang="0">
                    <a:pos x="150" y="0"/>
                  </a:cxn>
                  <a:cxn ang="0">
                    <a:pos x="162" y="0"/>
                  </a:cxn>
                  <a:cxn ang="0">
                    <a:pos x="174" y="0"/>
                  </a:cxn>
                  <a:cxn ang="0">
                    <a:pos x="186" y="0"/>
                  </a:cxn>
                  <a:cxn ang="0">
                    <a:pos x="198" y="0"/>
                  </a:cxn>
                  <a:cxn ang="0">
                    <a:pos x="210" y="0"/>
                  </a:cxn>
                  <a:cxn ang="0">
                    <a:pos x="222" y="0"/>
                  </a:cxn>
                  <a:cxn ang="0">
                    <a:pos x="234" y="0"/>
                  </a:cxn>
                  <a:cxn ang="0">
                    <a:pos x="246" y="0"/>
                  </a:cxn>
                  <a:cxn ang="0">
                    <a:pos x="258" y="0"/>
                  </a:cxn>
                  <a:cxn ang="0">
                    <a:pos x="270" y="0"/>
                  </a:cxn>
                  <a:cxn ang="0">
                    <a:pos x="282" y="0"/>
                  </a:cxn>
                  <a:cxn ang="0">
                    <a:pos x="294" y="0"/>
                  </a:cxn>
                  <a:cxn ang="0">
                    <a:pos x="306" y="0"/>
                  </a:cxn>
                  <a:cxn ang="0">
                    <a:pos x="318" y="0"/>
                  </a:cxn>
                  <a:cxn ang="0">
                    <a:pos x="330" y="0"/>
                  </a:cxn>
                  <a:cxn ang="0">
                    <a:pos x="342" y="0"/>
                  </a:cxn>
                  <a:cxn ang="0">
                    <a:pos x="354" y="0"/>
                  </a:cxn>
                  <a:cxn ang="0">
                    <a:pos x="366" y="0"/>
                  </a:cxn>
                  <a:cxn ang="0">
                    <a:pos x="378" y="0"/>
                  </a:cxn>
                  <a:cxn ang="0">
                    <a:pos x="390" y="0"/>
                  </a:cxn>
                  <a:cxn ang="0">
                    <a:pos x="402" y="0"/>
                  </a:cxn>
                  <a:cxn ang="0">
                    <a:pos x="414" y="0"/>
                  </a:cxn>
                  <a:cxn ang="0">
                    <a:pos x="426" y="0"/>
                  </a:cxn>
                  <a:cxn ang="0">
                    <a:pos x="438" y="0"/>
                  </a:cxn>
                </a:cxnLst>
                <a:rect l="0" t="0" r="r" b="b"/>
                <a:pathLst>
                  <a:path w="44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  <a:lnTo>
                      <a:pt x="444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398" name="Freeform 782"/>
              <p:cNvSpPr>
                <a:spLocks/>
              </p:cNvSpPr>
              <p:nvPr/>
            </p:nvSpPr>
            <p:spPr bwMode="auto">
              <a:xfrm>
                <a:off x="1638300" y="3238500"/>
                <a:ext cx="1143000" cy="723900"/>
              </a:xfrm>
              <a:custGeom>
                <a:avLst/>
                <a:gdLst/>
                <a:ahLst/>
                <a:cxnLst>
                  <a:cxn ang="0">
                    <a:pos x="6" y="90"/>
                  </a:cxn>
                  <a:cxn ang="0">
                    <a:pos x="18" y="78"/>
                  </a:cxn>
                  <a:cxn ang="0">
                    <a:pos x="30" y="54"/>
                  </a:cxn>
                  <a:cxn ang="0">
                    <a:pos x="42" y="42"/>
                  </a:cxn>
                  <a:cxn ang="0">
                    <a:pos x="60" y="12"/>
                  </a:cxn>
                  <a:cxn ang="0">
                    <a:pos x="72" y="0"/>
                  </a:cxn>
                  <a:cxn ang="0">
                    <a:pos x="90" y="24"/>
                  </a:cxn>
                  <a:cxn ang="0">
                    <a:pos x="114" y="60"/>
                  </a:cxn>
                  <a:cxn ang="0">
                    <a:pos x="120" y="84"/>
                  </a:cxn>
                  <a:cxn ang="0">
                    <a:pos x="138" y="114"/>
                  </a:cxn>
                  <a:cxn ang="0">
                    <a:pos x="156" y="138"/>
                  </a:cxn>
                  <a:cxn ang="0">
                    <a:pos x="168" y="150"/>
                  </a:cxn>
                  <a:cxn ang="0">
                    <a:pos x="186" y="156"/>
                  </a:cxn>
                  <a:cxn ang="0">
                    <a:pos x="204" y="144"/>
                  </a:cxn>
                  <a:cxn ang="0">
                    <a:pos x="222" y="126"/>
                  </a:cxn>
                  <a:cxn ang="0">
                    <a:pos x="240" y="114"/>
                  </a:cxn>
                  <a:cxn ang="0">
                    <a:pos x="258" y="108"/>
                  </a:cxn>
                  <a:cxn ang="0">
                    <a:pos x="276" y="114"/>
                  </a:cxn>
                  <a:cxn ang="0">
                    <a:pos x="294" y="132"/>
                  </a:cxn>
                  <a:cxn ang="0">
                    <a:pos x="312" y="156"/>
                  </a:cxn>
                  <a:cxn ang="0">
                    <a:pos x="330" y="174"/>
                  </a:cxn>
                  <a:cxn ang="0">
                    <a:pos x="348" y="180"/>
                  </a:cxn>
                  <a:cxn ang="0">
                    <a:pos x="366" y="180"/>
                  </a:cxn>
                  <a:cxn ang="0">
                    <a:pos x="384" y="180"/>
                  </a:cxn>
                  <a:cxn ang="0">
                    <a:pos x="402" y="186"/>
                  </a:cxn>
                  <a:cxn ang="0">
                    <a:pos x="426" y="204"/>
                  </a:cxn>
                  <a:cxn ang="0">
                    <a:pos x="444" y="228"/>
                  </a:cxn>
                  <a:cxn ang="0">
                    <a:pos x="456" y="258"/>
                  </a:cxn>
                  <a:cxn ang="0">
                    <a:pos x="480" y="294"/>
                  </a:cxn>
                  <a:cxn ang="0">
                    <a:pos x="492" y="318"/>
                  </a:cxn>
                  <a:cxn ang="0">
                    <a:pos x="510" y="336"/>
                  </a:cxn>
                  <a:cxn ang="0">
                    <a:pos x="528" y="342"/>
                  </a:cxn>
                  <a:cxn ang="0">
                    <a:pos x="546" y="336"/>
                  </a:cxn>
                  <a:cxn ang="0">
                    <a:pos x="564" y="324"/>
                  </a:cxn>
                  <a:cxn ang="0">
                    <a:pos x="582" y="324"/>
                  </a:cxn>
                  <a:cxn ang="0">
                    <a:pos x="600" y="336"/>
                  </a:cxn>
                  <a:cxn ang="0">
                    <a:pos x="618" y="348"/>
                  </a:cxn>
                  <a:cxn ang="0">
                    <a:pos x="636" y="372"/>
                  </a:cxn>
                  <a:cxn ang="0">
                    <a:pos x="654" y="396"/>
                  </a:cxn>
                  <a:cxn ang="0">
                    <a:pos x="672" y="420"/>
                  </a:cxn>
                  <a:cxn ang="0">
                    <a:pos x="690" y="432"/>
                  </a:cxn>
                  <a:cxn ang="0">
                    <a:pos x="708" y="444"/>
                  </a:cxn>
                </a:cxnLst>
                <a:rect l="0" t="0" r="r" b="b"/>
                <a:pathLst>
                  <a:path w="720" h="456">
                    <a:moveTo>
                      <a:pt x="0" y="42"/>
                    </a:moveTo>
                    <a:lnTo>
                      <a:pt x="0" y="96"/>
                    </a:lnTo>
                    <a:lnTo>
                      <a:pt x="6" y="90"/>
                    </a:lnTo>
                    <a:lnTo>
                      <a:pt x="18" y="78"/>
                    </a:lnTo>
                    <a:lnTo>
                      <a:pt x="12" y="78"/>
                    </a:lnTo>
                    <a:lnTo>
                      <a:pt x="18" y="78"/>
                    </a:lnTo>
                    <a:lnTo>
                      <a:pt x="24" y="78"/>
                    </a:lnTo>
                    <a:lnTo>
                      <a:pt x="30" y="72"/>
                    </a:lnTo>
                    <a:lnTo>
                      <a:pt x="30" y="54"/>
                    </a:lnTo>
                    <a:lnTo>
                      <a:pt x="42" y="42"/>
                    </a:lnTo>
                    <a:lnTo>
                      <a:pt x="36" y="42"/>
                    </a:lnTo>
                    <a:lnTo>
                      <a:pt x="42" y="42"/>
                    </a:lnTo>
                    <a:lnTo>
                      <a:pt x="48" y="36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60" y="6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84" y="12"/>
                    </a:lnTo>
                    <a:lnTo>
                      <a:pt x="84" y="18"/>
                    </a:lnTo>
                    <a:lnTo>
                      <a:pt x="90" y="24"/>
                    </a:lnTo>
                    <a:lnTo>
                      <a:pt x="102" y="36"/>
                    </a:lnTo>
                    <a:lnTo>
                      <a:pt x="102" y="48"/>
                    </a:lnTo>
                    <a:lnTo>
                      <a:pt x="114" y="60"/>
                    </a:lnTo>
                    <a:lnTo>
                      <a:pt x="114" y="66"/>
                    </a:lnTo>
                    <a:lnTo>
                      <a:pt x="120" y="72"/>
                    </a:lnTo>
                    <a:lnTo>
                      <a:pt x="120" y="84"/>
                    </a:lnTo>
                    <a:lnTo>
                      <a:pt x="126" y="90"/>
                    </a:lnTo>
                    <a:lnTo>
                      <a:pt x="138" y="102"/>
                    </a:lnTo>
                    <a:lnTo>
                      <a:pt x="138" y="114"/>
                    </a:lnTo>
                    <a:lnTo>
                      <a:pt x="150" y="126"/>
                    </a:lnTo>
                    <a:lnTo>
                      <a:pt x="150" y="132"/>
                    </a:lnTo>
                    <a:lnTo>
                      <a:pt x="156" y="138"/>
                    </a:lnTo>
                    <a:lnTo>
                      <a:pt x="168" y="150"/>
                    </a:lnTo>
                    <a:lnTo>
                      <a:pt x="162" y="150"/>
                    </a:lnTo>
                    <a:lnTo>
                      <a:pt x="168" y="150"/>
                    </a:lnTo>
                    <a:lnTo>
                      <a:pt x="174" y="156"/>
                    </a:lnTo>
                    <a:lnTo>
                      <a:pt x="180" y="156"/>
                    </a:lnTo>
                    <a:lnTo>
                      <a:pt x="186" y="156"/>
                    </a:lnTo>
                    <a:lnTo>
                      <a:pt x="192" y="156"/>
                    </a:lnTo>
                    <a:lnTo>
                      <a:pt x="198" y="150"/>
                    </a:lnTo>
                    <a:lnTo>
                      <a:pt x="204" y="144"/>
                    </a:lnTo>
                    <a:lnTo>
                      <a:pt x="210" y="138"/>
                    </a:lnTo>
                    <a:lnTo>
                      <a:pt x="216" y="132"/>
                    </a:lnTo>
                    <a:lnTo>
                      <a:pt x="222" y="126"/>
                    </a:lnTo>
                    <a:lnTo>
                      <a:pt x="228" y="120"/>
                    </a:lnTo>
                    <a:lnTo>
                      <a:pt x="234" y="114"/>
                    </a:lnTo>
                    <a:lnTo>
                      <a:pt x="240" y="114"/>
                    </a:lnTo>
                    <a:lnTo>
                      <a:pt x="246" y="108"/>
                    </a:lnTo>
                    <a:lnTo>
                      <a:pt x="252" y="108"/>
                    </a:lnTo>
                    <a:lnTo>
                      <a:pt x="258" y="108"/>
                    </a:lnTo>
                    <a:lnTo>
                      <a:pt x="264" y="108"/>
                    </a:lnTo>
                    <a:lnTo>
                      <a:pt x="270" y="108"/>
                    </a:lnTo>
                    <a:lnTo>
                      <a:pt x="276" y="114"/>
                    </a:lnTo>
                    <a:lnTo>
                      <a:pt x="282" y="120"/>
                    </a:lnTo>
                    <a:lnTo>
                      <a:pt x="288" y="126"/>
                    </a:lnTo>
                    <a:lnTo>
                      <a:pt x="294" y="132"/>
                    </a:lnTo>
                    <a:lnTo>
                      <a:pt x="306" y="144"/>
                    </a:lnTo>
                    <a:lnTo>
                      <a:pt x="306" y="150"/>
                    </a:lnTo>
                    <a:lnTo>
                      <a:pt x="312" y="156"/>
                    </a:lnTo>
                    <a:lnTo>
                      <a:pt x="318" y="162"/>
                    </a:lnTo>
                    <a:lnTo>
                      <a:pt x="324" y="168"/>
                    </a:lnTo>
                    <a:lnTo>
                      <a:pt x="330" y="174"/>
                    </a:lnTo>
                    <a:lnTo>
                      <a:pt x="336" y="174"/>
                    </a:lnTo>
                    <a:lnTo>
                      <a:pt x="342" y="174"/>
                    </a:lnTo>
                    <a:lnTo>
                      <a:pt x="348" y="180"/>
                    </a:lnTo>
                    <a:lnTo>
                      <a:pt x="354" y="180"/>
                    </a:lnTo>
                    <a:lnTo>
                      <a:pt x="360" y="180"/>
                    </a:lnTo>
                    <a:lnTo>
                      <a:pt x="366" y="180"/>
                    </a:lnTo>
                    <a:lnTo>
                      <a:pt x="372" y="180"/>
                    </a:lnTo>
                    <a:lnTo>
                      <a:pt x="378" y="180"/>
                    </a:lnTo>
                    <a:lnTo>
                      <a:pt x="384" y="180"/>
                    </a:lnTo>
                    <a:lnTo>
                      <a:pt x="390" y="180"/>
                    </a:lnTo>
                    <a:lnTo>
                      <a:pt x="396" y="186"/>
                    </a:lnTo>
                    <a:lnTo>
                      <a:pt x="402" y="186"/>
                    </a:lnTo>
                    <a:lnTo>
                      <a:pt x="408" y="192"/>
                    </a:lnTo>
                    <a:lnTo>
                      <a:pt x="414" y="192"/>
                    </a:lnTo>
                    <a:lnTo>
                      <a:pt x="426" y="204"/>
                    </a:lnTo>
                    <a:lnTo>
                      <a:pt x="426" y="210"/>
                    </a:lnTo>
                    <a:lnTo>
                      <a:pt x="432" y="216"/>
                    </a:lnTo>
                    <a:lnTo>
                      <a:pt x="444" y="228"/>
                    </a:lnTo>
                    <a:lnTo>
                      <a:pt x="444" y="234"/>
                    </a:lnTo>
                    <a:lnTo>
                      <a:pt x="456" y="246"/>
                    </a:lnTo>
                    <a:lnTo>
                      <a:pt x="456" y="258"/>
                    </a:lnTo>
                    <a:lnTo>
                      <a:pt x="468" y="270"/>
                    </a:lnTo>
                    <a:lnTo>
                      <a:pt x="468" y="282"/>
                    </a:lnTo>
                    <a:lnTo>
                      <a:pt x="480" y="294"/>
                    </a:lnTo>
                    <a:lnTo>
                      <a:pt x="480" y="300"/>
                    </a:lnTo>
                    <a:lnTo>
                      <a:pt x="492" y="312"/>
                    </a:lnTo>
                    <a:lnTo>
                      <a:pt x="492" y="318"/>
                    </a:lnTo>
                    <a:lnTo>
                      <a:pt x="498" y="324"/>
                    </a:lnTo>
                    <a:lnTo>
                      <a:pt x="504" y="330"/>
                    </a:lnTo>
                    <a:lnTo>
                      <a:pt x="510" y="336"/>
                    </a:lnTo>
                    <a:lnTo>
                      <a:pt x="516" y="336"/>
                    </a:lnTo>
                    <a:lnTo>
                      <a:pt x="522" y="342"/>
                    </a:lnTo>
                    <a:lnTo>
                      <a:pt x="528" y="342"/>
                    </a:lnTo>
                    <a:lnTo>
                      <a:pt x="534" y="336"/>
                    </a:lnTo>
                    <a:lnTo>
                      <a:pt x="540" y="336"/>
                    </a:lnTo>
                    <a:lnTo>
                      <a:pt x="546" y="336"/>
                    </a:lnTo>
                    <a:lnTo>
                      <a:pt x="552" y="330"/>
                    </a:lnTo>
                    <a:lnTo>
                      <a:pt x="558" y="330"/>
                    </a:lnTo>
                    <a:lnTo>
                      <a:pt x="564" y="324"/>
                    </a:lnTo>
                    <a:lnTo>
                      <a:pt x="570" y="324"/>
                    </a:lnTo>
                    <a:lnTo>
                      <a:pt x="576" y="324"/>
                    </a:lnTo>
                    <a:lnTo>
                      <a:pt x="582" y="324"/>
                    </a:lnTo>
                    <a:lnTo>
                      <a:pt x="588" y="324"/>
                    </a:lnTo>
                    <a:lnTo>
                      <a:pt x="594" y="330"/>
                    </a:lnTo>
                    <a:lnTo>
                      <a:pt x="600" y="336"/>
                    </a:lnTo>
                    <a:lnTo>
                      <a:pt x="606" y="336"/>
                    </a:lnTo>
                    <a:lnTo>
                      <a:pt x="612" y="342"/>
                    </a:lnTo>
                    <a:lnTo>
                      <a:pt x="618" y="348"/>
                    </a:lnTo>
                    <a:lnTo>
                      <a:pt x="630" y="360"/>
                    </a:lnTo>
                    <a:lnTo>
                      <a:pt x="630" y="366"/>
                    </a:lnTo>
                    <a:lnTo>
                      <a:pt x="636" y="372"/>
                    </a:lnTo>
                    <a:lnTo>
                      <a:pt x="648" y="384"/>
                    </a:lnTo>
                    <a:lnTo>
                      <a:pt x="648" y="390"/>
                    </a:lnTo>
                    <a:lnTo>
                      <a:pt x="654" y="396"/>
                    </a:lnTo>
                    <a:lnTo>
                      <a:pt x="666" y="408"/>
                    </a:lnTo>
                    <a:lnTo>
                      <a:pt x="666" y="414"/>
                    </a:lnTo>
                    <a:lnTo>
                      <a:pt x="672" y="420"/>
                    </a:lnTo>
                    <a:lnTo>
                      <a:pt x="678" y="426"/>
                    </a:lnTo>
                    <a:lnTo>
                      <a:pt x="684" y="432"/>
                    </a:lnTo>
                    <a:lnTo>
                      <a:pt x="690" y="432"/>
                    </a:lnTo>
                    <a:lnTo>
                      <a:pt x="696" y="438"/>
                    </a:lnTo>
                    <a:lnTo>
                      <a:pt x="702" y="444"/>
                    </a:lnTo>
                    <a:lnTo>
                      <a:pt x="708" y="444"/>
                    </a:lnTo>
                    <a:lnTo>
                      <a:pt x="714" y="450"/>
                    </a:lnTo>
                    <a:lnTo>
                      <a:pt x="720" y="456"/>
                    </a:lnTo>
                  </a:path>
                </a:pathLst>
              </a:custGeom>
              <a:noFill/>
              <a:ln w="12700">
                <a:solidFill>
                  <a:srgbClr val="007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399" name="Freeform 783"/>
              <p:cNvSpPr>
                <a:spLocks/>
              </p:cNvSpPr>
              <p:nvPr/>
            </p:nvSpPr>
            <p:spPr bwMode="auto">
              <a:xfrm>
                <a:off x="2781300" y="3962400"/>
                <a:ext cx="1200150" cy="828675"/>
              </a:xfrm>
              <a:custGeom>
                <a:avLst/>
                <a:gdLst/>
                <a:ahLst/>
                <a:cxnLst>
                  <a:cxn ang="0">
                    <a:pos x="12" y="6"/>
                  </a:cxn>
                  <a:cxn ang="0">
                    <a:pos x="30" y="18"/>
                  </a:cxn>
                  <a:cxn ang="0">
                    <a:pos x="48" y="42"/>
                  </a:cxn>
                  <a:cxn ang="0">
                    <a:pos x="66" y="66"/>
                  </a:cxn>
                  <a:cxn ang="0">
                    <a:pos x="90" y="96"/>
                  </a:cxn>
                  <a:cxn ang="0">
                    <a:pos x="108" y="120"/>
                  </a:cxn>
                  <a:cxn ang="0">
                    <a:pos x="120" y="132"/>
                  </a:cxn>
                  <a:cxn ang="0">
                    <a:pos x="138" y="138"/>
                  </a:cxn>
                  <a:cxn ang="0">
                    <a:pos x="156" y="138"/>
                  </a:cxn>
                  <a:cxn ang="0">
                    <a:pos x="174" y="132"/>
                  </a:cxn>
                  <a:cxn ang="0">
                    <a:pos x="192" y="132"/>
                  </a:cxn>
                  <a:cxn ang="0">
                    <a:pos x="210" y="138"/>
                  </a:cxn>
                  <a:cxn ang="0">
                    <a:pos x="228" y="156"/>
                  </a:cxn>
                  <a:cxn ang="0">
                    <a:pos x="246" y="174"/>
                  </a:cxn>
                  <a:cxn ang="0">
                    <a:pos x="264" y="198"/>
                  </a:cxn>
                  <a:cxn ang="0">
                    <a:pos x="282" y="222"/>
                  </a:cxn>
                  <a:cxn ang="0">
                    <a:pos x="300" y="240"/>
                  </a:cxn>
                  <a:cxn ang="0">
                    <a:pos x="318" y="252"/>
                  </a:cxn>
                  <a:cxn ang="0">
                    <a:pos x="336" y="264"/>
                  </a:cxn>
                  <a:cxn ang="0">
                    <a:pos x="354" y="276"/>
                  </a:cxn>
                  <a:cxn ang="0">
                    <a:pos x="372" y="288"/>
                  </a:cxn>
                  <a:cxn ang="0">
                    <a:pos x="390" y="306"/>
                  </a:cxn>
                  <a:cxn ang="0">
                    <a:pos x="408" y="324"/>
                  </a:cxn>
                  <a:cxn ang="0">
                    <a:pos x="426" y="342"/>
                  </a:cxn>
                  <a:cxn ang="0">
                    <a:pos x="444" y="354"/>
                  </a:cxn>
                  <a:cxn ang="0">
                    <a:pos x="462" y="360"/>
                  </a:cxn>
                  <a:cxn ang="0">
                    <a:pos x="480" y="360"/>
                  </a:cxn>
                  <a:cxn ang="0">
                    <a:pos x="498" y="360"/>
                  </a:cxn>
                  <a:cxn ang="0">
                    <a:pos x="516" y="360"/>
                  </a:cxn>
                  <a:cxn ang="0">
                    <a:pos x="534" y="366"/>
                  </a:cxn>
                  <a:cxn ang="0">
                    <a:pos x="552" y="378"/>
                  </a:cxn>
                  <a:cxn ang="0">
                    <a:pos x="570" y="390"/>
                  </a:cxn>
                  <a:cxn ang="0">
                    <a:pos x="588" y="414"/>
                  </a:cxn>
                  <a:cxn ang="0">
                    <a:pos x="606" y="432"/>
                  </a:cxn>
                  <a:cxn ang="0">
                    <a:pos x="618" y="450"/>
                  </a:cxn>
                  <a:cxn ang="0">
                    <a:pos x="636" y="462"/>
                  </a:cxn>
                  <a:cxn ang="0">
                    <a:pos x="654" y="474"/>
                  </a:cxn>
                  <a:cxn ang="0">
                    <a:pos x="672" y="486"/>
                  </a:cxn>
                  <a:cxn ang="0">
                    <a:pos x="690" y="492"/>
                  </a:cxn>
                  <a:cxn ang="0">
                    <a:pos x="708" y="498"/>
                  </a:cxn>
                  <a:cxn ang="0">
                    <a:pos x="726" y="504"/>
                  </a:cxn>
                  <a:cxn ang="0">
                    <a:pos x="744" y="516"/>
                  </a:cxn>
                </a:cxnLst>
                <a:rect l="0" t="0" r="r" b="b"/>
                <a:pathLst>
                  <a:path w="756" h="522">
                    <a:moveTo>
                      <a:pt x="0" y="0"/>
                    </a:moveTo>
                    <a:lnTo>
                      <a:pt x="6" y="0"/>
                    </a:lnTo>
                    <a:lnTo>
                      <a:pt x="12" y="6"/>
                    </a:lnTo>
                    <a:lnTo>
                      <a:pt x="18" y="12"/>
                    </a:lnTo>
                    <a:lnTo>
                      <a:pt x="24" y="12"/>
                    </a:lnTo>
                    <a:lnTo>
                      <a:pt x="30" y="18"/>
                    </a:lnTo>
                    <a:lnTo>
                      <a:pt x="36" y="24"/>
                    </a:lnTo>
                    <a:lnTo>
                      <a:pt x="48" y="36"/>
                    </a:lnTo>
                    <a:lnTo>
                      <a:pt x="48" y="42"/>
                    </a:lnTo>
                    <a:lnTo>
                      <a:pt x="54" y="48"/>
                    </a:lnTo>
                    <a:lnTo>
                      <a:pt x="66" y="60"/>
                    </a:lnTo>
                    <a:lnTo>
                      <a:pt x="66" y="66"/>
                    </a:lnTo>
                    <a:lnTo>
                      <a:pt x="78" y="78"/>
                    </a:lnTo>
                    <a:lnTo>
                      <a:pt x="78" y="84"/>
                    </a:lnTo>
                    <a:lnTo>
                      <a:pt x="90" y="96"/>
                    </a:lnTo>
                    <a:lnTo>
                      <a:pt x="90" y="102"/>
                    </a:lnTo>
                    <a:lnTo>
                      <a:pt x="96" y="108"/>
                    </a:lnTo>
                    <a:lnTo>
                      <a:pt x="108" y="120"/>
                    </a:lnTo>
                    <a:lnTo>
                      <a:pt x="108" y="126"/>
                    </a:lnTo>
                    <a:lnTo>
                      <a:pt x="114" y="126"/>
                    </a:lnTo>
                    <a:lnTo>
                      <a:pt x="120" y="132"/>
                    </a:lnTo>
                    <a:lnTo>
                      <a:pt x="126" y="138"/>
                    </a:lnTo>
                    <a:lnTo>
                      <a:pt x="132" y="138"/>
                    </a:lnTo>
                    <a:lnTo>
                      <a:pt x="138" y="138"/>
                    </a:lnTo>
                    <a:lnTo>
                      <a:pt x="144" y="138"/>
                    </a:lnTo>
                    <a:lnTo>
                      <a:pt x="150" y="138"/>
                    </a:lnTo>
                    <a:lnTo>
                      <a:pt x="156" y="138"/>
                    </a:lnTo>
                    <a:lnTo>
                      <a:pt x="162" y="138"/>
                    </a:lnTo>
                    <a:lnTo>
                      <a:pt x="168" y="132"/>
                    </a:lnTo>
                    <a:lnTo>
                      <a:pt x="174" y="132"/>
                    </a:lnTo>
                    <a:lnTo>
                      <a:pt x="180" y="132"/>
                    </a:lnTo>
                    <a:lnTo>
                      <a:pt x="186" y="132"/>
                    </a:lnTo>
                    <a:lnTo>
                      <a:pt x="192" y="132"/>
                    </a:lnTo>
                    <a:lnTo>
                      <a:pt x="198" y="138"/>
                    </a:lnTo>
                    <a:lnTo>
                      <a:pt x="204" y="138"/>
                    </a:lnTo>
                    <a:lnTo>
                      <a:pt x="210" y="138"/>
                    </a:lnTo>
                    <a:lnTo>
                      <a:pt x="216" y="144"/>
                    </a:lnTo>
                    <a:lnTo>
                      <a:pt x="222" y="150"/>
                    </a:lnTo>
                    <a:lnTo>
                      <a:pt x="228" y="156"/>
                    </a:lnTo>
                    <a:lnTo>
                      <a:pt x="234" y="162"/>
                    </a:lnTo>
                    <a:lnTo>
                      <a:pt x="240" y="168"/>
                    </a:lnTo>
                    <a:lnTo>
                      <a:pt x="246" y="174"/>
                    </a:lnTo>
                    <a:lnTo>
                      <a:pt x="258" y="186"/>
                    </a:lnTo>
                    <a:lnTo>
                      <a:pt x="258" y="192"/>
                    </a:lnTo>
                    <a:lnTo>
                      <a:pt x="264" y="198"/>
                    </a:lnTo>
                    <a:lnTo>
                      <a:pt x="276" y="210"/>
                    </a:lnTo>
                    <a:lnTo>
                      <a:pt x="276" y="216"/>
                    </a:lnTo>
                    <a:lnTo>
                      <a:pt x="282" y="222"/>
                    </a:lnTo>
                    <a:lnTo>
                      <a:pt x="288" y="228"/>
                    </a:lnTo>
                    <a:lnTo>
                      <a:pt x="294" y="234"/>
                    </a:lnTo>
                    <a:lnTo>
                      <a:pt x="300" y="240"/>
                    </a:lnTo>
                    <a:lnTo>
                      <a:pt x="306" y="246"/>
                    </a:lnTo>
                    <a:lnTo>
                      <a:pt x="312" y="252"/>
                    </a:lnTo>
                    <a:lnTo>
                      <a:pt x="318" y="252"/>
                    </a:lnTo>
                    <a:lnTo>
                      <a:pt x="324" y="258"/>
                    </a:lnTo>
                    <a:lnTo>
                      <a:pt x="330" y="264"/>
                    </a:lnTo>
                    <a:lnTo>
                      <a:pt x="336" y="264"/>
                    </a:lnTo>
                    <a:lnTo>
                      <a:pt x="342" y="270"/>
                    </a:lnTo>
                    <a:lnTo>
                      <a:pt x="348" y="276"/>
                    </a:lnTo>
                    <a:lnTo>
                      <a:pt x="354" y="276"/>
                    </a:lnTo>
                    <a:lnTo>
                      <a:pt x="360" y="282"/>
                    </a:lnTo>
                    <a:lnTo>
                      <a:pt x="366" y="288"/>
                    </a:lnTo>
                    <a:lnTo>
                      <a:pt x="372" y="288"/>
                    </a:lnTo>
                    <a:lnTo>
                      <a:pt x="378" y="294"/>
                    </a:lnTo>
                    <a:lnTo>
                      <a:pt x="384" y="300"/>
                    </a:lnTo>
                    <a:lnTo>
                      <a:pt x="390" y="306"/>
                    </a:lnTo>
                    <a:lnTo>
                      <a:pt x="396" y="312"/>
                    </a:lnTo>
                    <a:lnTo>
                      <a:pt x="402" y="318"/>
                    </a:lnTo>
                    <a:lnTo>
                      <a:pt x="408" y="324"/>
                    </a:lnTo>
                    <a:lnTo>
                      <a:pt x="414" y="330"/>
                    </a:lnTo>
                    <a:lnTo>
                      <a:pt x="420" y="336"/>
                    </a:lnTo>
                    <a:lnTo>
                      <a:pt x="426" y="342"/>
                    </a:lnTo>
                    <a:lnTo>
                      <a:pt x="432" y="348"/>
                    </a:lnTo>
                    <a:lnTo>
                      <a:pt x="438" y="348"/>
                    </a:lnTo>
                    <a:lnTo>
                      <a:pt x="444" y="354"/>
                    </a:lnTo>
                    <a:lnTo>
                      <a:pt x="450" y="354"/>
                    </a:lnTo>
                    <a:lnTo>
                      <a:pt x="456" y="360"/>
                    </a:lnTo>
                    <a:lnTo>
                      <a:pt x="462" y="360"/>
                    </a:lnTo>
                    <a:lnTo>
                      <a:pt x="468" y="360"/>
                    </a:lnTo>
                    <a:lnTo>
                      <a:pt x="474" y="360"/>
                    </a:lnTo>
                    <a:lnTo>
                      <a:pt x="480" y="360"/>
                    </a:lnTo>
                    <a:lnTo>
                      <a:pt x="486" y="360"/>
                    </a:lnTo>
                    <a:lnTo>
                      <a:pt x="492" y="360"/>
                    </a:lnTo>
                    <a:lnTo>
                      <a:pt x="498" y="360"/>
                    </a:lnTo>
                    <a:lnTo>
                      <a:pt x="504" y="360"/>
                    </a:lnTo>
                    <a:lnTo>
                      <a:pt x="510" y="360"/>
                    </a:lnTo>
                    <a:lnTo>
                      <a:pt x="516" y="360"/>
                    </a:lnTo>
                    <a:lnTo>
                      <a:pt x="522" y="366"/>
                    </a:lnTo>
                    <a:lnTo>
                      <a:pt x="528" y="366"/>
                    </a:lnTo>
                    <a:lnTo>
                      <a:pt x="534" y="366"/>
                    </a:lnTo>
                    <a:lnTo>
                      <a:pt x="540" y="372"/>
                    </a:lnTo>
                    <a:lnTo>
                      <a:pt x="546" y="372"/>
                    </a:lnTo>
                    <a:lnTo>
                      <a:pt x="552" y="378"/>
                    </a:lnTo>
                    <a:lnTo>
                      <a:pt x="558" y="384"/>
                    </a:lnTo>
                    <a:lnTo>
                      <a:pt x="564" y="390"/>
                    </a:lnTo>
                    <a:lnTo>
                      <a:pt x="570" y="390"/>
                    </a:lnTo>
                    <a:lnTo>
                      <a:pt x="582" y="402"/>
                    </a:lnTo>
                    <a:lnTo>
                      <a:pt x="582" y="408"/>
                    </a:lnTo>
                    <a:lnTo>
                      <a:pt x="588" y="414"/>
                    </a:lnTo>
                    <a:lnTo>
                      <a:pt x="594" y="420"/>
                    </a:lnTo>
                    <a:lnTo>
                      <a:pt x="600" y="426"/>
                    </a:lnTo>
                    <a:lnTo>
                      <a:pt x="606" y="432"/>
                    </a:lnTo>
                    <a:lnTo>
                      <a:pt x="612" y="438"/>
                    </a:lnTo>
                    <a:lnTo>
                      <a:pt x="624" y="450"/>
                    </a:lnTo>
                    <a:lnTo>
                      <a:pt x="618" y="450"/>
                    </a:lnTo>
                    <a:lnTo>
                      <a:pt x="624" y="450"/>
                    </a:lnTo>
                    <a:lnTo>
                      <a:pt x="630" y="456"/>
                    </a:lnTo>
                    <a:lnTo>
                      <a:pt x="636" y="462"/>
                    </a:lnTo>
                    <a:lnTo>
                      <a:pt x="642" y="468"/>
                    </a:lnTo>
                    <a:lnTo>
                      <a:pt x="648" y="474"/>
                    </a:lnTo>
                    <a:lnTo>
                      <a:pt x="654" y="474"/>
                    </a:lnTo>
                    <a:lnTo>
                      <a:pt x="660" y="480"/>
                    </a:lnTo>
                    <a:lnTo>
                      <a:pt x="666" y="480"/>
                    </a:lnTo>
                    <a:lnTo>
                      <a:pt x="672" y="486"/>
                    </a:lnTo>
                    <a:lnTo>
                      <a:pt x="678" y="486"/>
                    </a:lnTo>
                    <a:lnTo>
                      <a:pt x="684" y="486"/>
                    </a:lnTo>
                    <a:lnTo>
                      <a:pt x="690" y="492"/>
                    </a:lnTo>
                    <a:lnTo>
                      <a:pt x="696" y="492"/>
                    </a:lnTo>
                    <a:lnTo>
                      <a:pt x="702" y="492"/>
                    </a:lnTo>
                    <a:lnTo>
                      <a:pt x="708" y="498"/>
                    </a:lnTo>
                    <a:lnTo>
                      <a:pt x="714" y="498"/>
                    </a:lnTo>
                    <a:lnTo>
                      <a:pt x="720" y="504"/>
                    </a:lnTo>
                    <a:lnTo>
                      <a:pt x="726" y="504"/>
                    </a:lnTo>
                    <a:lnTo>
                      <a:pt x="732" y="510"/>
                    </a:lnTo>
                    <a:lnTo>
                      <a:pt x="738" y="510"/>
                    </a:lnTo>
                    <a:lnTo>
                      <a:pt x="744" y="516"/>
                    </a:lnTo>
                    <a:lnTo>
                      <a:pt x="750" y="522"/>
                    </a:lnTo>
                    <a:lnTo>
                      <a:pt x="756" y="522"/>
                    </a:lnTo>
                  </a:path>
                </a:pathLst>
              </a:custGeom>
              <a:noFill/>
              <a:ln w="12700">
                <a:solidFill>
                  <a:srgbClr val="007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400" name="Freeform 784"/>
              <p:cNvSpPr>
                <a:spLocks/>
              </p:cNvSpPr>
              <p:nvPr/>
            </p:nvSpPr>
            <p:spPr bwMode="auto">
              <a:xfrm>
                <a:off x="3981450" y="4791075"/>
                <a:ext cx="1209675" cy="123825"/>
              </a:xfrm>
              <a:custGeom>
                <a:avLst/>
                <a:gdLst/>
                <a:ahLst/>
                <a:cxnLst>
                  <a:cxn ang="0">
                    <a:pos x="12" y="6"/>
                  </a:cxn>
                  <a:cxn ang="0">
                    <a:pos x="30" y="12"/>
                  </a:cxn>
                  <a:cxn ang="0">
                    <a:pos x="48" y="12"/>
                  </a:cxn>
                  <a:cxn ang="0">
                    <a:pos x="66" y="12"/>
                  </a:cxn>
                  <a:cxn ang="0">
                    <a:pos x="84" y="12"/>
                  </a:cxn>
                  <a:cxn ang="0">
                    <a:pos x="102" y="18"/>
                  </a:cxn>
                  <a:cxn ang="0">
                    <a:pos x="120" y="18"/>
                  </a:cxn>
                  <a:cxn ang="0">
                    <a:pos x="138" y="30"/>
                  </a:cxn>
                  <a:cxn ang="0">
                    <a:pos x="156" y="42"/>
                  </a:cxn>
                  <a:cxn ang="0">
                    <a:pos x="174" y="54"/>
                  </a:cxn>
                  <a:cxn ang="0">
                    <a:pos x="192" y="66"/>
                  </a:cxn>
                  <a:cxn ang="0">
                    <a:pos x="210" y="72"/>
                  </a:cxn>
                  <a:cxn ang="0">
                    <a:pos x="228" y="78"/>
                  </a:cxn>
                  <a:cxn ang="0">
                    <a:pos x="246" y="78"/>
                  </a:cxn>
                  <a:cxn ang="0">
                    <a:pos x="264" y="78"/>
                  </a:cxn>
                  <a:cxn ang="0">
                    <a:pos x="282" y="78"/>
                  </a:cxn>
                  <a:cxn ang="0">
                    <a:pos x="300" y="78"/>
                  </a:cxn>
                  <a:cxn ang="0">
                    <a:pos x="318" y="78"/>
                  </a:cxn>
                  <a:cxn ang="0">
                    <a:pos x="336" y="78"/>
                  </a:cxn>
                  <a:cxn ang="0">
                    <a:pos x="354" y="78"/>
                  </a:cxn>
                  <a:cxn ang="0">
                    <a:pos x="372" y="78"/>
                  </a:cxn>
                  <a:cxn ang="0">
                    <a:pos x="390" y="78"/>
                  </a:cxn>
                  <a:cxn ang="0">
                    <a:pos x="408" y="78"/>
                  </a:cxn>
                  <a:cxn ang="0">
                    <a:pos x="426" y="78"/>
                  </a:cxn>
                  <a:cxn ang="0">
                    <a:pos x="444" y="78"/>
                  </a:cxn>
                  <a:cxn ang="0">
                    <a:pos x="462" y="78"/>
                  </a:cxn>
                  <a:cxn ang="0">
                    <a:pos x="480" y="78"/>
                  </a:cxn>
                  <a:cxn ang="0">
                    <a:pos x="498" y="78"/>
                  </a:cxn>
                  <a:cxn ang="0">
                    <a:pos x="516" y="78"/>
                  </a:cxn>
                  <a:cxn ang="0">
                    <a:pos x="534" y="78"/>
                  </a:cxn>
                  <a:cxn ang="0">
                    <a:pos x="552" y="78"/>
                  </a:cxn>
                  <a:cxn ang="0">
                    <a:pos x="570" y="78"/>
                  </a:cxn>
                  <a:cxn ang="0">
                    <a:pos x="588" y="78"/>
                  </a:cxn>
                  <a:cxn ang="0">
                    <a:pos x="606" y="78"/>
                  </a:cxn>
                  <a:cxn ang="0">
                    <a:pos x="624" y="78"/>
                  </a:cxn>
                  <a:cxn ang="0">
                    <a:pos x="642" y="78"/>
                  </a:cxn>
                  <a:cxn ang="0">
                    <a:pos x="660" y="78"/>
                  </a:cxn>
                  <a:cxn ang="0">
                    <a:pos x="678" y="78"/>
                  </a:cxn>
                  <a:cxn ang="0">
                    <a:pos x="696" y="78"/>
                  </a:cxn>
                  <a:cxn ang="0">
                    <a:pos x="714" y="78"/>
                  </a:cxn>
                  <a:cxn ang="0">
                    <a:pos x="732" y="78"/>
                  </a:cxn>
                  <a:cxn ang="0">
                    <a:pos x="750" y="78"/>
                  </a:cxn>
                </a:cxnLst>
                <a:rect l="0" t="0" r="r" b="b"/>
                <a:pathLst>
                  <a:path w="762" h="78">
                    <a:moveTo>
                      <a:pt x="0" y="0"/>
                    </a:moveTo>
                    <a:lnTo>
                      <a:pt x="6" y="0"/>
                    </a:lnTo>
                    <a:lnTo>
                      <a:pt x="12" y="6"/>
                    </a:lnTo>
                    <a:lnTo>
                      <a:pt x="18" y="6"/>
                    </a:lnTo>
                    <a:lnTo>
                      <a:pt x="24" y="12"/>
                    </a:lnTo>
                    <a:lnTo>
                      <a:pt x="30" y="12"/>
                    </a:lnTo>
                    <a:lnTo>
                      <a:pt x="36" y="12"/>
                    </a:lnTo>
                    <a:lnTo>
                      <a:pt x="42" y="12"/>
                    </a:lnTo>
                    <a:lnTo>
                      <a:pt x="48" y="12"/>
                    </a:lnTo>
                    <a:lnTo>
                      <a:pt x="54" y="12"/>
                    </a:lnTo>
                    <a:lnTo>
                      <a:pt x="60" y="12"/>
                    </a:lnTo>
                    <a:lnTo>
                      <a:pt x="66" y="12"/>
                    </a:lnTo>
                    <a:lnTo>
                      <a:pt x="72" y="12"/>
                    </a:lnTo>
                    <a:lnTo>
                      <a:pt x="78" y="12"/>
                    </a:lnTo>
                    <a:lnTo>
                      <a:pt x="84" y="12"/>
                    </a:lnTo>
                    <a:lnTo>
                      <a:pt x="90" y="12"/>
                    </a:lnTo>
                    <a:lnTo>
                      <a:pt x="96" y="12"/>
                    </a:lnTo>
                    <a:lnTo>
                      <a:pt x="102" y="18"/>
                    </a:lnTo>
                    <a:lnTo>
                      <a:pt x="108" y="18"/>
                    </a:lnTo>
                    <a:lnTo>
                      <a:pt x="114" y="18"/>
                    </a:lnTo>
                    <a:lnTo>
                      <a:pt x="120" y="18"/>
                    </a:lnTo>
                    <a:lnTo>
                      <a:pt x="126" y="24"/>
                    </a:lnTo>
                    <a:lnTo>
                      <a:pt x="132" y="24"/>
                    </a:lnTo>
                    <a:lnTo>
                      <a:pt x="138" y="30"/>
                    </a:lnTo>
                    <a:lnTo>
                      <a:pt x="144" y="36"/>
                    </a:lnTo>
                    <a:lnTo>
                      <a:pt x="150" y="36"/>
                    </a:lnTo>
                    <a:lnTo>
                      <a:pt x="156" y="42"/>
                    </a:lnTo>
                    <a:lnTo>
                      <a:pt x="162" y="48"/>
                    </a:lnTo>
                    <a:lnTo>
                      <a:pt x="168" y="48"/>
                    </a:lnTo>
                    <a:lnTo>
                      <a:pt x="174" y="54"/>
                    </a:lnTo>
                    <a:lnTo>
                      <a:pt x="180" y="60"/>
                    </a:lnTo>
                    <a:lnTo>
                      <a:pt x="186" y="66"/>
                    </a:lnTo>
                    <a:lnTo>
                      <a:pt x="192" y="66"/>
                    </a:lnTo>
                    <a:lnTo>
                      <a:pt x="198" y="72"/>
                    </a:lnTo>
                    <a:lnTo>
                      <a:pt x="204" y="72"/>
                    </a:lnTo>
                    <a:lnTo>
                      <a:pt x="210" y="72"/>
                    </a:lnTo>
                    <a:lnTo>
                      <a:pt x="216" y="78"/>
                    </a:lnTo>
                    <a:lnTo>
                      <a:pt x="222" y="78"/>
                    </a:lnTo>
                    <a:lnTo>
                      <a:pt x="228" y="78"/>
                    </a:lnTo>
                    <a:lnTo>
                      <a:pt x="234" y="78"/>
                    </a:lnTo>
                    <a:lnTo>
                      <a:pt x="240" y="78"/>
                    </a:lnTo>
                    <a:lnTo>
                      <a:pt x="246" y="78"/>
                    </a:lnTo>
                    <a:lnTo>
                      <a:pt x="252" y="78"/>
                    </a:lnTo>
                    <a:lnTo>
                      <a:pt x="258" y="78"/>
                    </a:lnTo>
                    <a:lnTo>
                      <a:pt x="264" y="78"/>
                    </a:lnTo>
                    <a:lnTo>
                      <a:pt x="270" y="78"/>
                    </a:lnTo>
                    <a:lnTo>
                      <a:pt x="276" y="78"/>
                    </a:lnTo>
                    <a:lnTo>
                      <a:pt x="282" y="78"/>
                    </a:lnTo>
                    <a:lnTo>
                      <a:pt x="288" y="78"/>
                    </a:lnTo>
                    <a:lnTo>
                      <a:pt x="294" y="78"/>
                    </a:lnTo>
                    <a:lnTo>
                      <a:pt x="300" y="78"/>
                    </a:lnTo>
                    <a:lnTo>
                      <a:pt x="306" y="78"/>
                    </a:lnTo>
                    <a:lnTo>
                      <a:pt x="312" y="78"/>
                    </a:lnTo>
                    <a:lnTo>
                      <a:pt x="318" y="78"/>
                    </a:lnTo>
                    <a:lnTo>
                      <a:pt x="324" y="78"/>
                    </a:lnTo>
                    <a:lnTo>
                      <a:pt x="330" y="78"/>
                    </a:lnTo>
                    <a:lnTo>
                      <a:pt x="336" y="78"/>
                    </a:lnTo>
                    <a:lnTo>
                      <a:pt x="342" y="78"/>
                    </a:lnTo>
                    <a:lnTo>
                      <a:pt x="348" y="78"/>
                    </a:lnTo>
                    <a:lnTo>
                      <a:pt x="354" y="78"/>
                    </a:lnTo>
                    <a:lnTo>
                      <a:pt x="360" y="78"/>
                    </a:lnTo>
                    <a:lnTo>
                      <a:pt x="366" y="78"/>
                    </a:lnTo>
                    <a:lnTo>
                      <a:pt x="372" y="78"/>
                    </a:lnTo>
                    <a:lnTo>
                      <a:pt x="378" y="78"/>
                    </a:lnTo>
                    <a:lnTo>
                      <a:pt x="384" y="78"/>
                    </a:lnTo>
                    <a:lnTo>
                      <a:pt x="390" y="78"/>
                    </a:lnTo>
                    <a:lnTo>
                      <a:pt x="396" y="78"/>
                    </a:lnTo>
                    <a:lnTo>
                      <a:pt x="402" y="78"/>
                    </a:lnTo>
                    <a:lnTo>
                      <a:pt x="408" y="78"/>
                    </a:lnTo>
                    <a:lnTo>
                      <a:pt x="414" y="78"/>
                    </a:lnTo>
                    <a:lnTo>
                      <a:pt x="420" y="78"/>
                    </a:lnTo>
                    <a:lnTo>
                      <a:pt x="426" y="78"/>
                    </a:lnTo>
                    <a:lnTo>
                      <a:pt x="432" y="78"/>
                    </a:lnTo>
                    <a:lnTo>
                      <a:pt x="438" y="78"/>
                    </a:lnTo>
                    <a:lnTo>
                      <a:pt x="444" y="78"/>
                    </a:lnTo>
                    <a:lnTo>
                      <a:pt x="450" y="78"/>
                    </a:lnTo>
                    <a:lnTo>
                      <a:pt x="456" y="78"/>
                    </a:lnTo>
                    <a:lnTo>
                      <a:pt x="462" y="78"/>
                    </a:lnTo>
                    <a:lnTo>
                      <a:pt x="468" y="78"/>
                    </a:lnTo>
                    <a:lnTo>
                      <a:pt x="474" y="78"/>
                    </a:lnTo>
                    <a:lnTo>
                      <a:pt x="480" y="78"/>
                    </a:lnTo>
                    <a:lnTo>
                      <a:pt x="486" y="78"/>
                    </a:lnTo>
                    <a:lnTo>
                      <a:pt x="492" y="78"/>
                    </a:lnTo>
                    <a:lnTo>
                      <a:pt x="498" y="78"/>
                    </a:lnTo>
                    <a:lnTo>
                      <a:pt x="504" y="78"/>
                    </a:lnTo>
                    <a:lnTo>
                      <a:pt x="510" y="78"/>
                    </a:lnTo>
                    <a:lnTo>
                      <a:pt x="516" y="78"/>
                    </a:lnTo>
                    <a:lnTo>
                      <a:pt x="522" y="78"/>
                    </a:lnTo>
                    <a:lnTo>
                      <a:pt x="528" y="78"/>
                    </a:lnTo>
                    <a:lnTo>
                      <a:pt x="534" y="78"/>
                    </a:lnTo>
                    <a:lnTo>
                      <a:pt x="540" y="78"/>
                    </a:lnTo>
                    <a:lnTo>
                      <a:pt x="546" y="78"/>
                    </a:lnTo>
                    <a:lnTo>
                      <a:pt x="552" y="78"/>
                    </a:lnTo>
                    <a:lnTo>
                      <a:pt x="558" y="78"/>
                    </a:lnTo>
                    <a:lnTo>
                      <a:pt x="564" y="78"/>
                    </a:lnTo>
                    <a:lnTo>
                      <a:pt x="570" y="78"/>
                    </a:lnTo>
                    <a:lnTo>
                      <a:pt x="576" y="78"/>
                    </a:lnTo>
                    <a:lnTo>
                      <a:pt x="582" y="78"/>
                    </a:lnTo>
                    <a:lnTo>
                      <a:pt x="588" y="78"/>
                    </a:lnTo>
                    <a:lnTo>
                      <a:pt x="594" y="78"/>
                    </a:lnTo>
                    <a:lnTo>
                      <a:pt x="600" y="78"/>
                    </a:lnTo>
                    <a:lnTo>
                      <a:pt x="606" y="78"/>
                    </a:lnTo>
                    <a:lnTo>
                      <a:pt x="612" y="78"/>
                    </a:lnTo>
                    <a:lnTo>
                      <a:pt x="618" y="78"/>
                    </a:lnTo>
                    <a:lnTo>
                      <a:pt x="624" y="78"/>
                    </a:lnTo>
                    <a:lnTo>
                      <a:pt x="630" y="78"/>
                    </a:lnTo>
                    <a:lnTo>
                      <a:pt x="636" y="78"/>
                    </a:lnTo>
                    <a:lnTo>
                      <a:pt x="642" y="78"/>
                    </a:lnTo>
                    <a:lnTo>
                      <a:pt x="648" y="78"/>
                    </a:lnTo>
                    <a:lnTo>
                      <a:pt x="654" y="78"/>
                    </a:lnTo>
                    <a:lnTo>
                      <a:pt x="660" y="78"/>
                    </a:lnTo>
                    <a:lnTo>
                      <a:pt x="666" y="78"/>
                    </a:lnTo>
                    <a:lnTo>
                      <a:pt x="672" y="78"/>
                    </a:lnTo>
                    <a:lnTo>
                      <a:pt x="678" y="78"/>
                    </a:lnTo>
                    <a:lnTo>
                      <a:pt x="684" y="78"/>
                    </a:lnTo>
                    <a:lnTo>
                      <a:pt x="690" y="78"/>
                    </a:lnTo>
                    <a:lnTo>
                      <a:pt x="696" y="78"/>
                    </a:lnTo>
                    <a:lnTo>
                      <a:pt x="702" y="78"/>
                    </a:lnTo>
                    <a:lnTo>
                      <a:pt x="708" y="78"/>
                    </a:lnTo>
                    <a:lnTo>
                      <a:pt x="714" y="78"/>
                    </a:lnTo>
                    <a:lnTo>
                      <a:pt x="720" y="78"/>
                    </a:lnTo>
                    <a:lnTo>
                      <a:pt x="726" y="78"/>
                    </a:lnTo>
                    <a:lnTo>
                      <a:pt x="732" y="78"/>
                    </a:lnTo>
                    <a:lnTo>
                      <a:pt x="738" y="78"/>
                    </a:lnTo>
                    <a:lnTo>
                      <a:pt x="744" y="78"/>
                    </a:lnTo>
                    <a:lnTo>
                      <a:pt x="750" y="78"/>
                    </a:lnTo>
                    <a:lnTo>
                      <a:pt x="756" y="78"/>
                    </a:lnTo>
                    <a:lnTo>
                      <a:pt x="762" y="78"/>
                    </a:lnTo>
                  </a:path>
                </a:pathLst>
              </a:custGeom>
              <a:noFill/>
              <a:ln w="12700">
                <a:solidFill>
                  <a:srgbClr val="007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401" name="Freeform 785"/>
              <p:cNvSpPr>
                <a:spLocks/>
              </p:cNvSpPr>
              <p:nvPr/>
            </p:nvSpPr>
            <p:spPr bwMode="auto">
              <a:xfrm>
                <a:off x="5191125" y="4914900"/>
                <a:ext cx="733425" cy="9525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8" y="0"/>
                  </a:cxn>
                  <a:cxn ang="0">
                    <a:pos x="30" y="0"/>
                  </a:cxn>
                  <a:cxn ang="0">
                    <a:pos x="42" y="0"/>
                  </a:cxn>
                  <a:cxn ang="0">
                    <a:pos x="54" y="0"/>
                  </a:cxn>
                  <a:cxn ang="0">
                    <a:pos x="66" y="0"/>
                  </a:cxn>
                  <a:cxn ang="0">
                    <a:pos x="78" y="0"/>
                  </a:cxn>
                  <a:cxn ang="0">
                    <a:pos x="90" y="0"/>
                  </a:cxn>
                  <a:cxn ang="0">
                    <a:pos x="102" y="0"/>
                  </a:cxn>
                  <a:cxn ang="0">
                    <a:pos x="114" y="0"/>
                  </a:cxn>
                  <a:cxn ang="0">
                    <a:pos x="126" y="0"/>
                  </a:cxn>
                  <a:cxn ang="0">
                    <a:pos x="138" y="0"/>
                  </a:cxn>
                  <a:cxn ang="0">
                    <a:pos x="150" y="0"/>
                  </a:cxn>
                  <a:cxn ang="0">
                    <a:pos x="162" y="0"/>
                  </a:cxn>
                  <a:cxn ang="0">
                    <a:pos x="174" y="0"/>
                  </a:cxn>
                  <a:cxn ang="0">
                    <a:pos x="186" y="0"/>
                  </a:cxn>
                  <a:cxn ang="0">
                    <a:pos x="198" y="0"/>
                  </a:cxn>
                  <a:cxn ang="0">
                    <a:pos x="210" y="0"/>
                  </a:cxn>
                  <a:cxn ang="0">
                    <a:pos x="222" y="0"/>
                  </a:cxn>
                  <a:cxn ang="0">
                    <a:pos x="234" y="0"/>
                  </a:cxn>
                  <a:cxn ang="0">
                    <a:pos x="246" y="0"/>
                  </a:cxn>
                  <a:cxn ang="0">
                    <a:pos x="258" y="0"/>
                  </a:cxn>
                  <a:cxn ang="0">
                    <a:pos x="270" y="0"/>
                  </a:cxn>
                  <a:cxn ang="0">
                    <a:pos x="282" y="0"/>
                  </a:cxn>
                  <a:cxn ang="0">
                    <a:pos x="294" y="0"/>
                  </a:cxn>
                  <a:cxn ang="0">
                    <a:pos x="306" y="0"/>
                  </a:cxn>
                  <a:cxn ang="0">
                    <a:pos x="318" y="0"/>
                  </a:cxn>
                  <a:cxn ang="0">
                    <a:pos x="330" y="0"/>
                  </a:cxn>
                  <a:cxn ang="0">
                    <a:pos x="342" y="0"/>
                  </a:cxn>
                  <a:cxn ang="0">
                    <a:pos x="354" y="0"/>
                  </a:cxn>
                  <a:cxn ang="0">
                    <a:pos x="366" y="6"/>
                  </a:cxn>
                  <a:cxn ang="0">
                    <a:pos x="378" y="6"/>
                  </a:cxn>
                  <a:cxn ang="0">
                    <a:pos x="390" y="6"/>
                  </a:cxn>
                  <a:cxn ang="0">
                    <a:pos x="402" y="6"/>
                  </a:cxn>
                  <a:cxn ang="0">
                    <a:pos x="414" y="6"/>
                  </a:cxn>
                  <a:cxn ang="0">
                    <a:pos x="426" y="6"/>
                  </a:cxn>
                  <a:cxn ang="0">
                    <a:pos x="438" y="6"/>
                  </a:cxn>
                  <a:cxn ang="0">
                    <a:pos x="450" y="6"/>
                  </a:cxn>
                  <a:cxn ang="0">
                    <a:pos x="462" y="6"/>
                  </a:cxn>
                </a:cxnLst>
                <a:rect l="0" t="0" r="r" b="b"/>
                <a:pathLst>
                  <a:path w="462" h="6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6"/>
                    </a:lnTo>
                    <a:lnTo>
                      <a:pt x="372" y="6"/>
                    </a:lnTo>
                    <a:lnTo>
                      <a:pt x="378" y="6"/>
                    </a:lnTo>
                    <a:lnTo>
                      <a:pt x="384" y="6"/>
                    </a:lnTo>
                    <a:lnTo>
                      <a:pt x="390" y="6"/>
                    </a:lnTo>
                    <a:lnTo>
                      <a:pt x="396" y="6"/>
                    </a:lnTo>
                    <a:lnTo>
                      <a:pt x="402" y="6"/>
                    </a:lnTo>
                    <a:lnTo>
                      <a:pt x="408" y="6"/>
                    </a:lnTo>
                    <a:lnTo>
                      <a:pt x="414" y="6"/>
                    </a:lnTo>
                    <a:lnTo>
                      <a:pt x="420" y="6"/>
                    </a:lnTo>
                    <a:lnTo>
                      <a:pt x="426" y="6"/>
                    </a:lnTo>
                    <a:lnTo>
                      <a:pt x="432" y="6"/>
                    </a:lnTo>
                    <a:lnTo>
                      <a:pt x="438" y="6"/>
                    </a:lnTo>
                    <a:lnTo>
                      <a:pt x="444" y="6"/>
                    </a:lnTo>
                    <a:lnTo>
                      <a:pt x="450" y="6"/>
                    </a:lnTo>
                    <a:lnTo>
                      <a:pt x="456" y="6"/>
                    </a:lnTo>
                    <a:lnTo>
                      <a:pt x="462" y="6"/>
                    </a:lnTo>
                  </a:path>
                </a:pathLst>
              </a:custGeom>
              <a:noFill/>
              <a:ln w="12700">
                <a:solidFill>
                  <a:srgbClr val="007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402" name="Freeform 786"/>
              <p:cNvSpPr>
                <a:spLocks/>
              </p:cNvSpPr>
              <p:nvPr/>
            </p:nvSpPr>
            <p:spPr bwMode="auto">
              <a:xfrm>
                <a:off x="1638300" y="3162300"/>
                <a:ext cx="1171575" cy="752475"/>
              </a:xfrm>
              <a:custGeom>
                <a:avLst/>
                <a:gdLst/>
                <a:ahLst/>
                <a:cxnLst>
                  <a:cxn ang="0">
                    <a:pos x="6" y="96"/>
                  </a:cxn>
                  <a:cxn ang="0">
                    <a:pos x="24" y="60"/>
                  </a:cxn>
                  <a:cxn ang="0">
                    <a:pos x="36" y="42"/>
                  </a:cxn>
                  <a:cxn ang="0">
                    <a:pos x="48" y="18"/>
                  </a:cxn>
                  <a:cxn ang="0">
                    <a:pos x="60" y="0"/>
                  </a:cxn>
                  <a:cxn ang="0">
                    <a:pos x="78" y="12"/>
                  </a:cxn>
                  <a:cxn ang="0">
                    <a:pos x="96" y="42"/>
                  </a:cxn>
                  <a:cxn ang="0">
                    <a:pos x="120" y="78"/>
                  </a:cxn>
                  <a:cxn ang="0">
                    <a:pos x="132" y="108"/>
                  </a:cxn>
                  <a:cxn ang="0">
                    <a:pos x="150" y="138"/>
                  </a:cxn>
                  <a:cxn ang="0">
                    <a:pos x="168" y="162"/>
                  </a:cxn>
                  <a:cxn ang="0">
                    <a:pos x="186" y="168"/>
                  </a:cxn>
                  <a:cxn ang="0">
                    <a:pos x="204" y="150"/>
                  </a:cxn>
                  <a:cxn ang="0">
                    <a:pos x="222" y="132"/>
                  </a:cxn>
                  <a:cxn ang="0">
                    <a:pos x="240" y="120"/>
                  </a:cxn>
                  <a:cxn ang="0">
                    <a:pos x="258" y="108"/>
                  </a:cxn>
                  <a:cxn ang="0">
                    <a:pos x="276" y="120"/>
                  </a:cxn>
                  <a:cxn ang="0">
                    <a:pos x="294" y="138"/>
                  </a:cxn>
                  <a:cxn ang="0">
                    <a:pos x="312" y="162"/>
                  </a:cxn>
                  <a:cxn ang="0">
                    <a:pos x="330" y="180"/>
                  </a:cxn>
                  <a:cxn ang="0">
                    <a:pos x="348" y="186"/>
                  </a:cxn>
                  <a:cxn ang="0">
                    <a:pos x="366" y="186"/>
                  </a:cxn>
                  <a:cxn ang="0">
                    <a:pos x="384" y="186"/>
                  </a:cxn>
                  <a:cxn ang="0">
                    <a:pos x="402" y="192"/>
                  </a:cxn>
                  <a:cxn ang="0">
                    <a:pos x="420" y="204"/>
                  </a:cxn>
                  <a:cxn ang="0">
                    <a:pos x="438" y="228"/>
                  </a:cxn>
                  <a:cxn ang="0">
                    <a:pos x="462" y="264"/>
                  </a:cxn>
                  <a:cxn ang="0">
                    <a:pos x="474" y="300"/>
                  </a:cxn>
                  <a:cxn ang="0">
                    <a:pos x="498" y="330"/>
                  </a:cxn>
                  <a:cxn ang="0">
                    <a:pos x="510" y="342"/>
                  </a:cxn>
                  <a:cxn ang="0">
                    <a:pos x="528" y="348"/>
                  </a:cxn>
                  <a:cxn ang="0">
                    <a:pos x="546" y="342"/>
                  </a:cxn>
                  <a:cxn ang="0">
                    <a:pos x="564" y="330"/>
                  </a:cxn>
                  <a:cxn ang="0">
                    <a:pos x="582" y="330"/>
                  </a:cxn>
                  <a:cxn ang="0">
                    <a:pos x="600" y="336"/>
                  </a:cxn>
                  <a:cxn ang="0">
                    <a:pos x="618" y="354"/>
                  </a:cxn>
                  <a:cxn ang="0">
                    <a:pos x="636" y="378"/>
                  </a:cxn>
                  <a:cxn ang="0">
                    <a:pos x="654" y="402"/>
                  </a:cxn>
                  <a:cxn ang="0">
                    <a:pos x="672" y="426"/>
                  </a:cxn>
                  <a:cxn ang="0">
                    <a:pos x="690" y="444"/>
                  </a:cxn>
                  <a:cxn ang="0">
                    <a:pos x="708" y="450"/>
                  </a:cxn>
                  <a:cxn ang="0">
                    <a:pos x="726" y="462"/>
                  </a:cxn>
                </a:cxnLst>
                <a:rect l="0" t="0" r="r" b="b"/>
                <a:pathLst>
                  <a:path w="738" h="474">
                    <a:moveTo>
                      <a:pt x="6" y="96"/>
                    </a:moveTo>
                    <a:lnTo>
                      <a:pt x="0" y="96"/>
                    </a:lnTo>
                    <a:lnTo>
                      <a:pt x="6" y="96"/>
                    </a:lnTo>
                    <a:lnTo>
                      <a:pt x="18" y="84"/>
                    </a:lnTo>
                    <a:lnTo>
                      <a:pt x="18" y="66"/>
                    </a:lnTo>
                    <a:lnTo>
                      <a:pt x="24" y="60"/>
                    </a:lnTo>
                    <a:lnTo>
                      <a:pt x="30" y="60"/>
                    </a:lnTo>
                    <a:lnTo>
                      <a:pt x="36" y="54"/>
                    </a:lnTo>
                    <a:lnTo>
                      <a:pt x="36" y="42"/>
                    </a:lnTo>
                    <a:lnTo>
                      <a:pt x="42" y="36"/>
                    </a:lnTo>
                    <a:lnTo>
                      <a:pt x="42" y="24"/>
                    </a:lnTo>
                    <a:lnTo>
                      <a:pt x="48" y="18"/>
                    </a:lnTo>
                    <a:lnTo>
                      <a:pt x="54" y="12"/>
                    </a:lnTo>
                    <a:lnTo>
                      <a:pt x="66" y="0"/>
                    </a:lnTo>
                    <a:lnTo>
                      <a:pt x="60" y="0"/>
                    </a:lnTo>
                    <a:lnTo>
                      <a:pt x="66" y="6"/>
                    </a:lnTo>
                    <a:lnTo>
                      <a:pt x="72" y="12"/>
                    </a:lnTo>
                    <a:lnTo>
                      <a:pt x="78" y="12"/>
                    </a:lnTo>
                    <a:lnTo>
                      <a:pt x="84" y="18"/>
                    </a:lnTo>
                    <a:lnTo>
                      <a:pt x="96" y="30"/>
                    </a:lnTo>
                    <a:lnTo>
                      <a:pt x="96" y="42"/>
                    </a:lnTo>
                    <a:lnTo>
                      <a:pt x="108" y="54"/>
                    </a:lnTo>
                    <a:lnTo>
                      <a:pt x="108" y="66"/>
                    </a:lnTo>
                    <a:lnTo>
                      <a:pt x="120" y="78"/>
                    </a:lnTo>
                    <a:lnTo>
                      <a:pt x="120" y="84"/>
                    </a:lnTo>
                    <a:lnTo>
                      <a:pt x="132" y="96"/>
                    </a:lnTo>
                    <a:lnTo>
                      <a:pt x="132" y="108"/>
                    </a:lnTo>
                    <a:lnTo>
                      <a:pt x="144" y="120"/>
                    </a:lnTo>
                    <a:lnTo>
                      <a:pt x="144" y="132"/>
                    </a:lnTo>
                    <a:lnTo>
                      <a:pt x="150" y="138"/>
                    </a:lnTo>
                    <a:lnTo>
                      <a:pt x="162" y="150"/>
                    </a:lnTo>
                    <a:lnTo>
                      <a:pt x="162" y="156"/>
                    </a:lnTo>
                    <a:lnTo>
                      <a:pt x="168" y="162"/>
                    </a:lnTo>
                    <a:lnTo>
                      <a:pt x="174" y="162"/>
                    </a:lnTo>
                    <a:lnTo>
                      <a:pt x="180" y="168"/>
                    </a:lnTo>
                    <a:lnTo>
                      <a:pt x="186" y="168"/>
                    </a:lnTo>
                    <a:lnTo>
                      <a:pt x="192" y="162"/>
                    </a:lnTo>
                    <a:lnTo>
                      <a:pt x="198" y="156"/>
                    </a:lnTo>
                    <a:lnTo>
                      <a:pt x="204" y="150"/>
                    </a:lnTo>
                    <a:lnTo>
                      <a:pt x="210" y="150"/>
                    </a:lnTo>
                    <a:lnTo>
                      <a:pt x="222" y="138"/>
                    </a:lnTo>
                    <a:lnTo>
                      <a:pt x="222" y="132"/>
                    </a:lnTo>
                    <a:lnTo>
                      <a:pt x="228" y="126"/>
                    </a:lnTo>
                    <a:lnTo>
                      <a:pt x="234" y="120"/>
                    </a:lnTo>
                    <a:lnTo>
                      <a:pt x="240" y="120"/>
                    </a:lnTo>
                    <a:lnTo>
                      <a:pt x="246" y="114"/>
                    </a:lnTo>
                    <a:lnTo>
                      <a:pt x="252" y="114"/>
                    </a:lnTo>
                    <a:lnTo>
                      <a:pt x="258" y="108"/>
                    </a:lnTo>
                    <a:lnTo>
                      <a:pt x="264" y="114"/>
                    </a:lnTo>
                    <a:lnTo>
                      <a:pt x="270" y="114"/>
                    </a:lnTo>
                    <a:lnTo>
                      <a:pt x="276" y="120"/>
                    </a:lnTo>
                    <a:lnTo>
                      <a:pt x="282" y="126"/>
                    </a:lnTo>
                    <a:lnTo>
                      <a:pt x="288" y="132"/>
                    </a:lnTo>
                    <a:lnTo>
                      <a:pt x="294" y="138"/>
                    </a:lnTo>
                    <a:lnTo>
                      <a:pt x="306" y="150"/>
                    </a:lnTo>
                    <a:lnTo>
                      <a:pt x="306" y="156"/>
                    </a:lnTo>
                    <a:lnTo>
                      <a:pt x="312" y="162"/>
                    </a:lnTo>
                    <a:lnTo>
                      <a:pt x="318" y="168"/>
                    </a:lnTo>
                    <a:lnTo>
                      <a:pt x="324" y="174"/>
                    </a:lnTo>
                    <a:lnTo>
                      <a:pt x="330" y="180"/>
                    </a:lnTo>
                    <a:lnTo>
                      <a:pt x="336" y="180"/>
                    </a:lnTo>
                    <a:lnTo>
                      <a:pt x="342" y="186"/>
                    </a:lnTo>
                    <a:lnTo>
                      <a:pt x="348" y="186"/>
                    </a:lnTo>
                    <a:lnTo>
                      <a:pt x="354" y="186"/>
                    </a:lnTo>
                    <a:lnTo>
                      <a:pt x="360" y="186"/>
                    </a:lnTo>
                    <a:lnTo>
                      <a:pt x="366" y="186"/>
                    </a:lnTo>
                    <a:lnTo>
                      <a:pt x="372" y="186"/>
                    </a:lnTo>
                    <a:lnTo>
                      <a:pt x="378" y="186"/>
                    </a:lnTo>
                    <a:lnTo>
                      <a:pt x="384" y="186"/>
                    </a:lnTo>
                    <a:lnTo>
                      <a:pt x="390" y="186"/>
                    </a:lnTo>
                    <a:lnTo>
                      <a:pt x="396" y="186"/>
                    </a:lnTo>
                    <a:lnTo>
                      <a:pt x="402" y="192"/>
                    </a:lnTo>
                    <a:lnTo>
                      <a:pt x="408" y="192"/>
                    </a:lnTo>
                    <a:lnTo>
                      <a:pt x="414" y="198"/>
                    </a:lnTo>
                    <a:lnTo>
                      <a:pt x="420" y="204"/>
                    </a:lnTo>
                    <a:lnTo>
                      <a:pt x="426" y="210"/>
                    </a:lnTo>
                    <a:lnTo>
                      <a:pt x="438" y="222"/>
                    </a:lnTo>
                    <a:lnTo>
                      <a:pt x="438" y="228"/>
                    </a:lnTo>
                    <a:lnTo>
                      <a:pt x="450" y="240"/>
                    </a:lnTo>
                    <a:lnTo>
                      <a:pt x="450" y="252"/>
                    </a:lnTo>
                    <a:lnTo>
                      <a:pt x="462" y="264"/>
                    </a:lnTo>
                    <a:lnTo>
                      <a:pt x="462" y="276"/>
                    </a:lnTo>
                    <a:lnTo>
                      <a:pt x="474" y="288"/>
                    </a:lnTo>
                    <a:lnTo>
                      <a:pt x="474" y="300"/>
                    </a:lnTo>
                    <a:lnTo>
                      <a:pt x="486" y="312"/>
                    </a:lnTo>
                    <a:lnTo>
                      <a:pt x="486" y="318"/>
                    </a:lnTo>
                    <a:lnTo>
                      <a:pt x="498" y="330"/>
                    </a:lnTo>
                    <a:lnTo>
                      <a:pt x="498" y="336"/>
                    </a:lnTo>
                    <a:lnTo>
                      <a:pt x="504" y="342"/>
                    </a:lnTo>
                    <a:lnTo>
                      <a:pt x="510" y="342"/>
                    </a:lnTo>
                    <a:lnTo>
                      <a:pt x="516" y="348"/>
                    </a:lnTo>
                    <a:lnTo>
                      <a:pt x="522" y="348"/>
                    </a:lnTo>
                    <a:lnTo>
                      <a:pt x="528" y="348"/>
                    </a:lnTo>
                    <a:lnTo>
                      <a:pt x="534" y="348"/>
                    </a:lnTo>
                    <a:lnTo>
                      <a:pt x="540" y="342"/>
                    </a:lnTo>
                    <a:lnTo>
                      <a:pt x="546" y="342"/>
                    </a:lnTo>
                    <a:lnTo>
                      <a:pt x="552" y="336"/>
                    </a:lnTo>
                    <a:lnTo>
                      <a:pt x="558" y="336"/>
                    </a:lnTo>
                    <a:lnTo>
                      <a:pt x="564" y="330"/>
                    </a:lnTo>
                    <a:lnTo>
                      <a:pt x="570" y="330"/>
                    </a:lnTo>
                    <a:lnTo>
                      <a:pt x="576" y="330"/>
                    </a:lnTo>
                    <a:lnTo>
                      <a:pt x="582" y="330"/>
                    </a:lnTo>
                    <a:lnTo>
                      <a:pt x="588" y="330"/>
                    </a:lnTo>
                    <a:lnTo>
                      <a:pt x="594" y="336"/>
                    </a:lnTo>
                    <a:lnTo>
                      <a:pt x="600" y="336"/>
                    </a:lnTo>
                    <a:lnTo>
                      <a:pt x="606" y="342"/>
                    </a:lnTo>
                    <a:lnTo>
                      <a:pt x="612" y="348"/>
                    </a:lnTo>
                    <a:lnTo>
                      <a:pt x="618" y="354"/>
                    </a:lnTo>
                    <a:lnTo>
                      <a:pt x="630" y="366"/>
                    </a:lnTo>
                    <a:lnTo>
                      <a:pt x="630" y="372"/>
                    </a:lnTo>
                    <a:lnTo>
                      <a:pt x="636" y="378"/>
                    </a:lnTo>
                    <a:lnTo>
                      <a:pt x="648" y="390"/>
                    </a:lnTo>
                    <a:lnTo>
                      <a:pt x="648" y="396"/>
                    </a:lnTo>
                    <a:lnTo>
                      <a:pt x="654" y="402"/>
                    </a:lnTo>
                    <a:lnTo>
                      <a:pt x="666" y="414"/>
                    </a:lnTo>
                    <a:lnTo>
                      <a:pt x="666" y="420"/>
                    </a:lnTo>
                    <a:lnTo>
                      <a:pt x="672" y="426"/>
                    </a:lnTo>
                    <a:lnTo>
                      <a:pt x="678" y="432"/>
                    </a:lnTo>
                    <a:lnTo>
                      <a:pt x="684" y="438"/>
                    </a:lnTo>
                    <a:lnTo>
                      <a:pt x="690" y="444"/>
                    </a:lnTo>
                    <a:lnTo>
                      <a:pt x="696" y="444"/>
                    </a:lnTo>
                    <a:lnTo>
                      <a:pt x="702" y="450"/>
                    </a:lnTo>
                    <a:lnTo>
                      <a:pt x="708" y="450"/>
                    </a:lnTo>
                    <a:lnTo>
                      <a:pt x="714" y="456"/>
                    </a:lnTo>
                    <a:lnTo>
                      <a:pt x="720" y="462"/>
                    </a:lnTo>
                    <a:lnTo>
                      <a:pt x="726" y="462"/>
                    </a:lnTo>
                    <a:lnTo>
                      <a:pt x="732" y="468"/>
                    </a:lnTo>
                    <a:lnTo>
                      <a:pt x="738" y="474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403" name="Freeform 787"/>
              <p:cNvSpPr>
                <a:spLocks/>
              </p:cNvSpPr>
              <p:nvPr/>
            </p:nvSpPr>
            <p:spPr bwMode="auto">
              <a:xfrm>
                <a:off x="2809875" y="3914775"/>
                <a:ext cx="1209675" cy="828675"/>
              </a:xfrm>
              <a:custGeom>
                <a:avLst/>
                <a:gdLst/>
                <a:ahLst/>
                <a:cxnLst>
                  <a:cxn ang="0">
                    <a:pos x="12" y="6"/>
                  </a:cxn>
                  <a:cxn ang="0">
                    <a:pos x="30" y="30"/>
                  </a:cxn>
                  <a:cxn ang="0">
                    <a:pos x="48" y="54"/>
                  </a:cxn>
                  <a:cxn ang="0">
                    <a:pos x="66" y="84"/>
                  </a:cxn>
                  <a:cxn ang="0">
                    <a:pos x="84" y="108"/>
                  </a:cxn>
                  <a:cxn ang="0">
                    <a:pos x="102" y="120"/>
                  </a:cxn>
                  <a:cxn ang="0">
                    <a:pos x="120" y="126"/>
                  </a:cxn>
                  <a:cxn ang="0">
                    <a:pos x="138" y="126"/>
                  </a:cxn>
                  <a:cxn ang="0">
                    <a:pos x="156" y="120"/>
                  </a:cxn>
                  <a:cxn ang="0">
                    <a:pos x="174" y="120"/>
                  </a:cxn>
                  <a:cxn ang="0">
                    <a:pos x="192" y="126"/>
                  </a:cxn>
                  <a:cxn ang="0">
                    <a:pos x="210" y="144"/>
                  </a:cxn>
                  <a:cxn ang="0">
                    <a:pos x="228" y="162"/>
                  </a:cxn>
                  <a:cxn ang="0">
                    <a:pos x="246" y="186"/>
                  </a:cxn>
                  <a:cxn ang="0">
                    <a:pos x="264" y="210"/>
                  </a:cxn>
                  <a:cxn ang="0">
                    <a:pos x="282" y="228"/>
                  </a:cxn>
                  <a:cxn ang="0">
                    <a:pos x="300" y="246"/>
                  </a:cxn>
                  <a:cxn ang="0">
                    <a:pos x="318" y="258"/>
                  </a:cxn>
                  <a:cxn ang="0">
                    <a:pos x="336" y="264"/>
                  </a:cxn>
                  <a:cxn ang="0">
                    <a:pos x="354" y="282"/>
                  </a:cxn>
                  <a:cxn ang="0">
                    <a:pos x="372" y="294"/>
                  </a:cxn>
                  <a:cxn ang="0">
                    <a:pos x="390" y="312"/>
                  </a:cxn>
                  <a:cxn ang="0">
                    <a:pos x="408" y="330"/>
                  </a:cxn>
                  <a:cxn ang="0">
                    <a:pos x="426" y="342"/>
                  </a:cxn>
                  <a:cxn ang="0">
                    <a:pos x="444" y="348"/>
                  </a:cxn>
                  <a:cxn ang="0">
                    <a:pos x="462" y="354"/>
                  </a:cxn>
                  <a:cxn ang="0">
                    <a:pos x="480" y="354"/>
                  </a:cxn>
                  <a:cxn ang="0">
                    <a:pos x="498" y="348"/>
                  </a:cxn>
                  <a:cxn ang="0">
                    <a:pos x="516" y="354"/>
                  </a:cxn>
                  <a:cxn ang="0">
                    <a:pos x="534" y="366"/>
                  </a:cxn>
                  <a:cxn ang="0">
                    <a:pos x="552" y="378"/>
                  </a:cxn>
                  <a:cxn ang="0">
                    <a:pos x="570" y="402"/>
                  </a:cxn>
                  <a:cxn ang="0">
                    <a:pos x="594" y="426"/>
                  </a:cxn>
                  <a:cxn ang="0">
                    <a:pos x="606" y="444"/>
                  </a:cxn>
                  <a:cxn ang="0">
                    <a:pos x="624" y="456"/>
                  </a:cxn>
                  <a:cxn ang="0">
                    <a:pos x="642" y="468"/>
                  </a:cxn>
                  <a:cxn ang="0">
                    <a:pos x="660" y="474"/>
                  </a:cxn>
                  <a:cxn ang="0">
                    <a:pos x="678" y="480"/>
                  </a:cxn>
                  <a:cxn ang="0">
                    <a:pos x="696" y="492"/>
                  </a:cxn>
                  <a:cxn ang="0">
                    <a:pos x="714" y="498"/>
                  </a:cxn>
                  <a:cxn ang="0">
                    <a:pos x="732" y="510"/>
                  </a:cxn>
                  <a:cxn ang="0">
                    <a:pos x="750" y="516"/>
                  </a:cxn>
                </a:cxnLst>
                <a:rect l="0" t="0" r="r" b="b"/>
                <a:pathLst>
                  <a:path w="762" h="522">
                    <a:moveTo>
                      <a:pt x="0" y="0"/>
                    </a:moveTo>
                    <a:lnTo>
                      <a:pt x="6" y="0"/>
                    </a:lnTo>
                    <a:lnTo>
                      <a:pt x="12" y="6"/>
                    </a:lnTo>
                    <a:lnTo>
                      <a:pt x="18" y="12"/>
                    </a:lnTo>
                    <a:lnTo>
                      <a:pt x="30" y="24"/>
                    </a:lnTo>
                    <a:lnTo>
                      <a:pt x="30" y="30"/>
                    </a:lnTo>
                    <a:lnTo>
                      <a:pt x="36" y="36"/>
                    </a:lnTo>
                    <a:lnTo>
                      <a:pt x="48" y="48"/>
                    </a:lnTo>
                    <a:lnTo>
                      <a:pt x="48" y="54"/>
                    </a:lnTo>
                    <a:lnTo>
                      <a:pt x="60" y="66"/>
                    </a:lnTo>
                    <a:lnTo>
                      <a:pt x="60" y="78"/>
                    </a:lnTo>
                    <a:lnTo>
                      <a:pt x="66" y="84"/>
                    </a:lnTo>
                    <a:lnTo>
                      <a:pt x="72" y="90"/>
                    </a:lnTo>
                    <a:lnTo>
                      <a:pt x="84" y="102"/>
                    </a:lnTo>
                    <a:lnTo>
                      <a:pt x="84" y="108"/>
                    </a:lnTo>
                    <a:lnTo>
                      <a:pt x="90" y="114"/>
                    </a:lnTo>
                    <a:lnTo>
                      <a:pt x="96" y="120"/>
                    </a:lnTo>
                    <a:lnTo>
                      <a:pt x="102" y="120"/>
                    </a:lnTo>
                    <a:lnTo>
                      <a:pt x="108" y="126"/>
                    </a:lnTo>
                    <a:lnTo>
                      <a:pt x="114" y="126"/>
                    </a:lnTo>
                    <a:lnTo>
                      <a:pt x="120" y="126"/>
                    </a:lnTo>
                    <a:lnTo>
                      <a:pt x="126" y="126"/>
                    </a:lnTo>
                    <a:lnTo>
                      <a:pt x="132" y="126"/>
                    </a:lnTo>
                    <a:lnTo>
                      <a:pt x="138" y="126"/>
                    </a:lnTo>
                    <a:lnTo>
                      <a:pt x="144" y="126"/>
                    </a:lnTo>
                    <a:lnTo>
                      <a:pt x="150" y="126"/>
                    </a:lnTo>
                    <a:lnTo>
                      <a:pt x="156" y="120"/>
                    </a:lnTo>
                    <a:lnTo>
                      <a:pt x="162" y="120"/>
                    </a:lnTo>
                    <a:lnTo>
                      <a:pt x="168" y="120"/>
                    </a:lnTo>
                    <a:lnTo>
                      <a:pt x="174" y="120"/>
                    </a:lnTo>
                    <a:lnTo>
                      <a:pt x="180" y="120"/>
                    </a:lnTo>
                    <a:lnTo>
                      <a:pt x="186" y="126"/>
                    </a:lnTo>
                    <a:lnTo>
                      <a:pt x="192" y="126"/>
                    </a:lnTo>
                    <a:lnTo>
                      <a:pt x="198" y="132"/>
                    </a:lnTo>
                    <a:lnTo>
                      <a:pt x="204" y="138"/>
                    </a:lnTo>
                    <a:lnTo>
                      <a:pt x="210" y="144"/>
                    </a:lnTo>
                    <a:lnTo>
                      <a:pt x="216" y="150"/>
                    </a:lnTo>
                    <a:lnTo>
                      <a:pt x="222" y="156"/>
                    </a:lnTo>
                    <a:lnTo>
                      <a:pt x="228" y="162"/>
                    </a:lnTo>
                    <a:lnTo>
                      <a:pt x="240" y="174"/>
                    </a:lnTo>
                    <a:lnTo>
                      <a:pt x="240" y="180"/>
                    </a:lnTo>
                    <a:lnTo>
                      <a:pt x="246" y="186"/>
                    </a:lnTo>
                    <a:lnTo>
                      <a:pt x="258" y="198"/>
                    </a:lnTo>
                    <a:lnTo>
                      <a:pt x="258" y="204"/>
                    </a:lnTo>
                    <a:lnTo>
                      <a:pt x="264" y="210"/>
                    </a:lnTo>
                    <a:lnTo>
                      <a:pt x="270" y="216"/>
                    </a:lnTo>
                    <a:lnTo>
                      <a:pt x="276" y="222"/>
                    </a:lnTo>
                    <a:lnTo>
                      <a:pt x="282" y="228"/>
                    </a:lnTo>
                    <a:lnTo>
                      <a:pt x="288" y="234"/>
                    </a:lnTo>
                    <a:lnTo>
                      <a:pt x="294" y="240"/>
                    </a:lnTo>
                    <a:lnTo>
                      <a:pt x="300" y="246"/>
                    </a:lnTo>
                    <a:lnTo>
                      <a:pt x="306" y="246"/>
                    </a:lnTo>
                    <a:lnTo>
                      <a:pt x="312" y="252"/>
                    </a:lnTo>
                    <a:lnTo>
                      <a:pt x="318" y="258"/>
                    </a:lnTo>
                    <a:lnTo>
                      <a:pt x="324" y="258"/>
                    </a:lnTo>
                    <a:lnTo>
                      <a:pt x="330" y="264"/>
                    </a:lnTo>
                    <a:lnTo>
                      <a:pt x="336" y="264"/>
                    </a:lnTo>
                    <a:lnTo>
                      <a:pt x="342" y="270"/>
                    </a:lnTo>
                    <a:lnTo>
                      <a:pt x="348" y="276"/>
                    </a:lnTo>
                    <a:lnTo>
                      <a:pt x="354" y="282"/>
                    </a:lnTo>
                    <a:lnTo>
                      <a:pt x="360" y="282"/>
                    </a:lnTo>
                    <a:lnTo>
                      <a:pt x="366" y="288"/>
                    </a:lnTo>
                    <a:lnTo>
                      <a:pt x="372" y="294"/>
                    </a:lnTo>
                    <a:lnTo>
                      <a:pt x="378" y="300"/>
                    </a:lnTo>
                    <a:lnTo>
                      <a:pt x="384" y="306"/>
                    </a:lnTo>
                    <a:lnTo>
                      <a:pt x="390" y="312"/>
                    </a:lnTo>
                    <a:lnTo>
                      <a:pt x="396" y="318"/>
                    </a:lnTo>
                    <a:lnTo>
                      <a:pt x="402" y="324"/>
                    </a:lnTo>
                    <a:lnTo>
                      <a:pt x="408" y="330"/>
                    </a:lnTo>
                    <a:lnTo>
                      <a:pt x="414" y="336"/>
                    </a:lnTo>
                    <a:lnTo>
                      <a:pt x="420" y="342"/>
                    </a:lnTo>
                    <a:lnTo>
                      <a:pt x="426" y="342"/>
                    </a:lnTo>
                    <a:lnTo>
                      <a:pt x="432" y="348"/>
                    </a:lnTo>
                    <a:lnTo>
                      <a:pt x="438" y="348"/>
                    </a:lnTo>
                    <a:lnTo>
                      <a:pt x="444" y="348"/>
                    </a:lnTo>
                    <a:lnTo>
                      <a:pt x="450" y="354"/>
                    </a:lnTo>
                    <a:lnTo>
                      <a:pt x="456" y="354"/>
                    </a:lnTo>
                    <a:lnTo>
                      <a:pt x="462" y="354"/>
                    </a:lnTo>
                    <a:lnTo>
                      <a:pt x="468" y="354"/>
                    </a:lnTo>
                    <a:lnTo>
                      <a:pt x="474" y="354"/>
                    </a:lnTo>
                    <a:lnTo>
                      <a:pt x="480" y="354"/>
                    </a:lnTo>
                    <a:lnTo>
                      <a:pt x="486" y="348"/>
                    </a:lnTo>
                    <a:lnTo>
                      <a:pt x="492" y="348"/>
                    </a:lnTo>
                    <a:lnTo>
                      <a:pt x="498" y="348"/>
                    </a:lnTo>
                    <a:lnTo>
                      <a:pt x="504" y="354"/>
                    </a:lnTo>
                    <a:lnTo>
                      <a:pt x="510" y="354"/>
                    </a:lnTo>
                    <a:lnTo>
                      <a:pt x="516" y="354"/>
                    </a:lnTo>
                    <a:lnTo>
                      <a:pt x="522" y="360"/>
                    </a:lnTo>
                    <a:lnTo>
                      <a:pt x="528" y="360"/>
                    </a:lnTo>
                    <a:lnTo>
                      <a:pt x="534" y="366"/>
                    </a:lnTo>
                    <a:lnTo>
                      <a:pt x="540" y="372"/>
                    </a:lnTo>
                    <a:lnTo>
                      <a:pt x="546" y="378"/>
                    </a:lnTo>
                    <a:lnTo>
                      <a:pt x="552" y="378"/>
                    </a:lnTo>
                    <a:lnTo>
                      <a:pt x="564" y="390"/>
                    </a:lnTo>
                    <a:lnTo>
                      <a:pt x="564" y="396"/>
                    </a:lnTo>
                    <a:lnTo>
                      <a:pt x="570" y="402"/>
                    </a:lnTo>
                    <a:lnTo>
                      <a:pt x="576" y="408"/>
                    </a:lnTo>
                    <a:lnTo>
                      <a:pt x="582" y="414"/>
                    </a:lnTo>
                    <a:lnTo>
                      <a:pt x="594" y="426"/>
                    </a:lnTo>
                    <a:lnTo>
                      <a:pt x="594" y="432"/>
                    </a:lnTo>
                    <a:lnTo>
                      <a:pt x="600" y="438"/>
                    </a:lnTo>
                    <a:lnTo>
                      <a:pt x="606" y="444"/>
                    </a:lnTo>
                    <a:lnTo>
                      <a:pt x="612" y="450"/>
                    </a:lnTo>
                    <a:lnTo>
                      <a:pt x="618" y="450"/>
                    </a:lnTo>
                    <a:lnTo>
                      <a:pt x="624" y="456"/>
                    </a:lnTo>
                    <a:lnTo>
                      <a:pt x="630" y="462"/>
                    </a:lnTo>
                    <a:lnTo>
                      <a:pt x="636" y="462"/>
                    </a:lnTo>
                    <a:lnTo>
                      <a:pt x="642" y="468"/>
                    </a:lnTo>
                    <a:lnTo>
                      <a:pt x="648" y="468"/>
                    </a:lnTo>
                    <a:lnTo>
                      <a:pt x="654" y="474"/>
                    </a:lnTo>
                    <a:lnTo>
                      <a:pt x="660" y="474"/>
                    </a:lnTo>
                    <a:lnTo>
                      <a:pt x="666" y="480"/>
                    </a:lnTo>
                    <a:lnTo>
                      <a:pt x="672" y="480"/>
                    </a:lnTo>
                    <a:lnTo>
                      <a:pt x="678" y="480"/>
                    </a:lnTo>
                    <a:lnTo>
                      <a:pt x="684" y="486"/>
                    </a:lnTo>
                    <a:lnTo>
                      <a:pt x="690" y="486"/>
                    </a:lnTo>
                    <a:lnTo>
                      <a:pt x="696" y="492"/>
                    </a:lnTo>
                    <a:lnTo>
                      <a:pt x="702" y="492"/>
                    </a:lnTo>
                    <a:lnTo>
                      <a:pt x="708" y="498"/>
                    </a:lnTo>
                    <a:lnTo>
                      <a:pt x="714" y="498"/>
                    </a:lnTo>
                    <a:lnTo>
                      <a:pt x="720" y="504"/>
                    </a:lnTo>
                    <a:lnTo>
                      <a:pt x="726" y="504"/>
                    </a:lnTo>
                    <a:lnTo>
                      <a:pt x="732" y="510"/>
                    </a:lnTo>
                    <a:lnTo>
                      <a:pt x="738" y="510"/>
                    </a:lnTo>
                    <a:lnTo>
                      <a:pt x="744" y="516"/>
                    </a:lnTo>
                    <a:lnTo>
                      <a:pt x="750" y="516"/>
                    </a:lnTo>
                    <a:lnTo>
                      <a:pt x="756" y="522"/>
                    </a:lnTo>
                    <a:lnTo>
                      <a:pt x="762" y="522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404" name="Freeform 788"/>
              <p:cNvSpPr>
                <a:spLocks/>
              </p:cNvSpPr>
              <p:nvPr/>
            </p:nvSpPr>
            <p:spPr bwMode="auto">
              <a:xfrm>
                <a:off x="4019550" y="4743450"/>
                <a:ext cx="1209675" cy="104775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0" y="6"/>
                  </a:cxn>
                  <a:cxn ang="0">
                    <a:pos x="48" y="0"/>
                  </a:cxn>
                  <a:cxn ang="0">
                    <a:pos x="66" y="0"/>
                  </a:cxn>
                  <a:cxn ang="0">
                    <a:pos x="84" y="6"/>
                  </a:cxn>
                  <a:cxn ang="0">
                    <a:pos x="102" y="12"/>
                  </a:cxn>
                  <a:cxn ang="0">
                    <a:pos x="120" y="24"/>
                  </a:cxn>
                  <a:cxn ang="0">
                    <a:pos x="138" y="36"/>
                  </a:cxn>
                  <a:cxn ang="0">
                    <a:pos x="156" y="48"/>
                  </a:cxn>
                  <a:cxn ang="0">
                    <a:pos x="174" y="60"/>
                  </a:cxn>
                  <a:cxn ang="0">
                    <a:pos x="192" y="66"/>
                  </a:cxn>
                  <a:cxn ang="0">
                    <a:pos x="210" y="66"/>
                  </a:cxn>
                  <a:cxn ang="0">
                    <a:pos x="228" y="66"/>
                  </a:cxn>
                  <a:cxn ang="0">
                    <a:pos x="246" y="60"/>
                  </a:cxn>
                  <a:cxn ang="0">
                    <a:pos x="264" y="60"/>
                  </a:cxn>
                  <a:cxn ang="0">
                    <a:pos x="282" y="60"/>
                  </a:cxn>
                  <a:cxn ang="0">
                    <a:pos x="300" y="54"/>
                  </a:cxn>
                  <a:cxn ang="0">
                    <a:pos x="318" y="54"/>
                  </a:cxn>
                  <a:cxn ang="0">
                    <a:pos x="336" y="54"/>
                  </a:cxn>
                  <a:cxn ang="0">
                    <a:pos x="354" y="54"/>
                  </a:cxn>
                  <a:cxn ang="0">
                    <a:pos x="372" y="60"/>
                  </a:cxn>
                  <a:cxn ang="0">
                    <a:pos x="390" y="60"/>
                  </a:cxn>
                  <a:cxn ang="0">
                    <a:pos x="408" y="60"/>
                  </a:cxn>
                  <a:cxn ang="0">
                    <a:pos x="426" y="60"/>
                  </a:cxn>
                  <a:cxn ang="0">
                    <a:pos x="444" y="60"/>
                  </a:cxn>
                  <a:cxn ang="0">
                    <a:pos x="462" y="60"/>
                  </a:cxn>
                  <a:cxn ang="0">
                    <a:pos x="480" y="60"/>
                  </a:cxn>
                  <a:cxn ang="0">
                    <a:pos x="498" y="60"/>
                  </a:cxn>
                  <a:cxn ang="0">
                    <a:pos x="516" y="60"/>
                  </a:cxn>
                  <a:cxn ang="0">
                    <a:pos x="534" y="60"/>
                  </a:cxn>
                  <a:cxn ang="0">
                    <a:pos x="552" y="60"/>
                  </a:cxn>
                  <a:cxn ang="0">
                    <a:pos x="570" y="60"/>
                  </a:cxn>
                  <a:cxn ang="0">
                    <a:pos x="588" y="60"/>
                  </a:cxn>
                  <a:cxn ang="0">
                    <a:pos x="606" y="60"/>
                  </a:cxn>
                  <a:cxn ang="0">
                    <a:pos x="624" y="60"/>
                  </a:cxn>
                  <a:cxn ang="0">
                    <a:pos x="642" y="60"/>
                  </a:cxn>
                  <a:cxn ang="0">
                    <a:pos x="660" y="60"/>
                  </a:cxn>
                  <a:cxn ang="0">
                    <a:pos x="678" y="60"/>
                  </a:cxn>
                  <a:cxn ang="0">
                    <a:pos x="696" y="60"/>
                  </a:cxn>
                  <a:cxn ang="0">
                    <a:pos x="714" y="60"/>
                  </a:cxn>
                  <a:cxn ang="0">
                    <a:pos x="732" y="60"/>
                  </a:cxn>
                  <a:cxn ang="0">
                    <a:pos x="750" y="60"/>
                  </a:cxn>
                </a:cxnLst>
                <a:rect l="0" t="0" r="r" b="b"/>
                <a:pathLst>
                  <a:path w="762" h="66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6"/>
                    </a:lnTo>
                    <a:lnTo>
                      <a:pt x="78" y="6"/>
                    </a:lnTo>
                    <a:lnTo>
                      <a:pt x="84" y="6"/>
                    </a:lnTo>
                    <a:lnTo>
                      <a:pt x="90" y="6"/>
                    </a:lnTo>
                    <a:lnTo>
                      <a:pt x="96" y="12"/>
                    </a:lnTo>
                    <a:lnTo>
                      <a:pt x="102" y="12"/>
                    </a:lnTo>
                    <a:lnTo>
                      <a:pt x="108" y="18"/>
                    </a:lnTo>
                    <a:lnTo>
                      <a:pt x="114" y="18"/>
                    </a:lnTo>
                    <a:lnTo>
                      <a:pt x="120" y="24"/>
                    </a:lnTo>
                    <a:lnTo>
                      <a:pt x="126" y="24"/>
                    </a:lnTo>
                    <a:lnTo>
                      <a:pt x="132" y="30"/>
                    </a:lnTo>
                    <a:lnTo>
                      <a:pt x="138" y="36"/>
                    </a:lnTo>
                    <a:lnTo>
                      <a:pt x="144" y="42"/>
                    </a:lnTo>
                    <a:lnTo>
                      <a:pt x="150" y="42"/>
                    </a:lnTo>
                    <a:lnTo>
                      <a:pt x="156" y="48"/>
                    </a:lnTo>
                    <a:lnTo>
                      <a:pt x="162" y="54"/>
                    </a:lnTo>
                    <a:lnTo>
                      <a:pt x="168" y="54"/>
                    </a:lnTo>
                    <a:lnTo>
                      <a:pt x="174" y="60"/>
                    </a:lnTo>
                    <a:lnTo>
                      <a:pt x="180" y="60"/>
                    </a:lnTo>
                    <a:lnTo>
                      <a:pt x="186" y="66"/>
                    </a:lnTo>
                    <a:lnTo>
                      <a:pt x="192" y="66"/>
                    </a:lnTo>
                    <a:lnTo>
                      <a:pt x="198" y="66"/>
                    </a:lnTo>
                    <a:lnTo>
                      <a:pt x="204" y="66"/>
                    </a:lnTo>
                    <a:lnTo>
                      <a:pt x="210" y="66"/>
                    </a:lnTo>
                    <a:lnTo>
                      <a:pt x="216" y="66"/>
                    </a:lnTo>
                    <a:lnTo>
                      <a:pt x="222" y="66"/>
                    </a:lnTo>
                    <a:lnTo>
                      <a:pt x="228" y="66"/>
                    </a:lnTo>
                    <a:lnTo>
                      <a:pt x="234" y="66"/>
                    </a:lnTo>
                    <a:lnTo>
                      <a:pt x="240" y="66"/>
                    </a:lnTo>
                    <a:lnTo>
                      <a:pt x="246" y="60"/>
                    </a:lnTo>
                    <a:lnTo>
                      <a:pt x="252" y="60"/>
                    </a:lnTo>
                    <a:lnTo>
                      <a:pt x="258" y="60"/>
                    </a:lnTo>
                    <a:lnTo>
                      <a:pt x="264" y="60"/>
                    </a:lnTo>
                    <a:lnTo>
                      <a:pt x="270" y="60"/>
                    </a:lnTo>
                    <a:lnTo>
                      <a:pt x="276" y="60"/>
                    </a:lnTo>
                    <a:lnTo>
                      <a:pt x="282" y="60"/>
                    </a:lnTo>
                    <a:lnTo>
                      <a:pt x="288" y="54"/>
                    </a:lnTo>
                    <a:lnTo>
                      <a:pt x="294" y="54"/>
                    </a:lnTo>
                    <a:lnTo>
                      <a:pt x="300" y="54"/>
                    </a:lnTo>
                    <a:lnTo>
                      <a:pt x="306" y="54"/>
                    </a:lnTo>
                    <a:lnTo>
                      <a:pt x="312" y="54"/>
                    </a:lnTo>
                    <a:lnTo>
                      <a:pt x="318" y="54"/>
                    </a:lnTo>
                    <a:lnTo>
                      <a:pt x="324" y="54"/>
                    </a:lnTo>
                    <a:lnTo>
                      <a:pt x="330" y="54"/>
                    </a:lnTo>
                    <a:lnTo>
                      <a:pt x="336" y="54"/>
                    </a:lnTo>
                    <a:lnTo>
                      <a:pt x="342" y="54"/>
                    </a:lnTo>
                    <a:lnTo>
                      <a:pt x="348" y="54"/>
                    </a:lnTo>
                    <a:lnTo>
                      <a:pt x="354" y="54"/>
                    </a:lnTo>
                    <a:lnTo>
                      <a:pt x="360" y="60"/>
                    </a:lnTo>
                    <a:lnTo>
                      <a:pt x="366" y="60"/>
                    </a:lnTo>
                    <a:lnTo>
                      <a:pt x="372" y="60"/>
                    </a:lnTo>
                    <a:lnTo>
                      <a:pt x="378" y="60"/>
                    </a:lnTo>
                    <a:lnTo>
                      <a:pt x="384" y="60"/>
                    </a:lnTo>
                    <a:lnTo>
                      <a:pt x="390" y="60"/>
                    </a:lnTo>
                    <a:lnTo>
                      <a:pt x="396" y="60"/>
                    </a:lnTo>
                    <a:lnTo>
                      <a:pt x="402" y="60"/>
                    </a:lnTo>
                    <a:lnTo>
                      <a:pt x="408" y="60"/>
                    </a:lnTo>
                    <a:lnTo>
                      <a:pt x="414" y="60"/>
                    </a:lnTo>
                    <a:lnTo>
                      <a:pt x="420" y="60"/>
                    </a:lnTo>
                    <a:lnTo>
                      <a:pt x="426" y="60"/>
                    </a:lnTo>
                    <a:lnTo>
                      <a:pt x="432" y="60"/>
                    </a:lnTo>
                    <a:lnTo>
                      <a:pt x="438" y="60"/>
                    </a:lnTo>
                    <a:lnTo>
                      <a:pt x="444" y="60"/>
                    </a:lnTo>
                    <a:lnTo>
                      <a:pt x="450" y="60"/>
                    </a:lnTo>
                    <a:lnTo>
                      <a:pt x="456" y="60"/>
                    </a:lnTo>
                    <a:lnTo>
                      <a:pt x="462" y="60"/>
                    </a:lnTo>
                    <a:lnTo>
                      <a:pt x="468" y="60"/>
                    </a:lnTo>
                    <a:lnTo>
                      <a:pt x="474" y="60"/>
                    </a:lnTo>
                    <a:lnTo>
                      <a:pt x="480" y="60"/>
                    </a:lnTo>
                    <a:lnTo>
                      <a:pt x="486" y="60"/>
                    </a:lnTo>
                    <a:lnTo>
                      <a:pt x="492" y="60"/>
                    </a:lnTo>
                    <a:lnTo>
                      <a:pt x="498" y="60"/>
                    </a:lnTo>
                    <a:lnTo>
                      <a:pt x="504" y="60"/>
                    </a:lnTo>
                    <a:lnTo>
                      <a:pt x="510" y="60"/>
                    </a:lnTo>
                    <a:lnTo>
                      <a:pt x="516" y="60"/>
                    </a:lnTo>
                    <a:lnTo>
                      <a:pt x="522" y="60"/>
                    </a:lnTo>
                    <a:lnTo>
                      <a:pt x="528" y="60"/>
                    </a:lnTo>
                    <a:lnTo>
                      <a:pt x="534" y="60"/>
                    </a:lnTo>
                    <a:lnTo>
                      <a:pt x="540" y="60"/>
                    </a:lnTo>
                    <a:lnTo>
                      <a:pt x="546" y="60"/>
                    </a:lnTo>
                    <a:lnTo>
                      <a:pt x="552" y="60"/>
                    </a:lnTo>
                    <a:lnTo>
                      <a:pt x="558" y="60"/>
                    </a:lnTo>
                    <a:lnTo>
                      <a:pt x="564" y="60"/>
                    </a:lnTo>
                    <a:lnTo>
                      <a:pt x="570" y="60"/>
                    </a:lnTo>
                    <a:lnTo>
                      <a:pt x="576" y="60"/>
                    </a:lnTo>
                    <a:lnTo>
                      <a:pt x="582" y="60"/>
                    </a:lnTo>
                    <a:lnTo>
                      <a:pt x="588" y="60"/>
                    </a:lnTo>
                    <a:lnTo>
                      <a:pt x="594" y="60"/>
                    </a:lnTo>
                    <a:lnTo>
                      <a:pt x="600" y="60"/>
                    </a:lnTo>
                    <a:lnTo>
                      <a:pt x="606" y="60"/>
                    </a:lnTo>
                    <a:lnTo>
                      <a:pt x="612" y="60"/>
                    </a:lnTo>
                    <a:lnTo>
                      <a:pt x="618" y="60"/>
                    </a:lnTo>
                    <a:lnTo>
                      <a:pt x="624" y="60"/>
                    </a:lnTo>
                    <a:lnTo>
                      <a:pt x="630" y="60"/>
                    </a:lnTo>
                    <a:lnTo>
                      <a:pt x="636" y="60"/>
                    </a:lnTo>
                    <a:lnTo>
                      <a:pt x="642" y="60"/>
                    </a:lnTo>
                    <a:lnTo>
                      <a:pt x="648" y="60"/>
                    </a:lnTo>
                    <a:lnTo>
                      <a:pt x="654" y="60"/>
                    </a:lnTo>
                    <a:lnTo>
                      <a:pt x="660" y="60"/>
                    </a:lnTo>
                    <a:lnTo>
                      <a:pt x="666" y="60"/>
                    </a:lnTo>
                    <a:lnTo>
                      <a:pt x="672" y="60"/>
                    </a:lnTo>
                    <a:lnTo>
                      <a:pt x="678" y="60"/>
                    </a:lnTo>
                    <a:lnTo>
                      <a:pt x="684" y="60"/>
                    </a:lnTo>
                    <a:lnTo>
                      <a:pt x="690" y="60"/>
                    </a:lnTo>
                    <a:lnTo>
                      <a:pt x="696" y="60"/>
                    </a:lnTo>
                    <a:lnTo>
                      <a:pt x="702" y="60"/>
                    </a:lnTo>
                    <a:lnTo>
                      <a:pt x="708" y="60"/>
                    </a:lnTo>
                    <a:lnTo>
                      <a:pt x="714" y="60"/>
                    </a:lnTo>
                    <a:lnTo>
                      <a:pt x="720" y="60"/>
                    </a:lnTo>
                    <a:lnTo>
                      <a:pt x="726" y="60"/>
                    </a:lnTo>
                    <a:lnTo>
                      <a:pt x="732" y="60"/>
                    </a:lnTo>
                    <a:lnTo>
                      <a:pt x="738" y="60"/>
                    </a:lnTo>
                    <a:lnTo>
                      <a:pt x="744" y="60"/>
                    </a:lnTo>
                    <a:lnTo>
                      <a:pt x="750" y="60"/>
                    </a:lnTo>
                    <a:lnTo>
                      <a:pt x="756" y="60"/>
                    </a:lnTo>
                    <a:lnTo>
                      <a:pt x="762" y="60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405" name="Freeform 789"/>
              <p:cNvSpPr>
                <a:spLocks/>
              </p:cNvSpPr>
              <p:nvPr/>
            </p:nvSpPr>
            <p:spPr bwMode="auto">
              <a:xfrm>
                <a:off x="5229225" y="4838700"/>
                <a:ext cx="695325" cy="158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8" y="0"/>
                  </a:cxn>
                  <a:cxn ang="0">
                    <a:pos x="30" y="0"/>
                  </a:cxn>
                  <a:cxn ang="0">
                    <a:pos x="42" y="0"/>
                  </a:cxn>
                  <a:cxn ang="0">
                    <a:pos x="54" y="0"/>
                  </a:cxn>
                  <a:cxn ang="0">
                    <a:pos x="66" y="0"/>
                  </a:cxn>
                  <a:cxn ang="0">
                    <a:pos x="78" y="0"/>
                  </a:cxn>
                  <a:cxn ang="0">
                    <a:pos x="90" y="0"/>
                  </a:cxn>
                  <a:cxn ang="0">
                    <a:pos x="102" y="0"/>
                  </a:cxn>
                  <a:cxn ang="0">
                    <a:pos x="114" y="0"/>
                  </a:cxn>
                  <a:cxn ang="0">
                    <a:pos x="126" y="0"/>
                  </a:cxn>
                  <a:cxn ang="0">
                    <a:pos x="138" y="0"/>
                  </a:cxn>
                  <a:cxn ang="0">
                    <a:pos x="150" y="0"/>
                  </a:cxn>
                  <a:cxn ang="0">
                    <a:pos x="162" y="0"/>
                  </a:cxn>
                  <a:cxn ang="0">
                    <a:pos x="174" y="0"/>
                  </a:cxn>
                  <a:cxn ang="0">
                    <a:pos x="186" y="0"/>
                  </a:cxn>
                  <a:cxn ang="0">
                    <a:pos x="198" y="0"/>
                  </a:cxn>
                  <a:cxn ang="0">
                    <a:pos x="210" y="0"/>
                  </a:cxn>
                  <a:cxn ang="0">
                    <a:pos x="222" y="0"/>
                  </a:cxn>
                  <a:cxn ang="0">
                    <a:pos x="234" y="0"/>
                  </a:cxn>
                  <a:cxn ang="0">
                    <a:pos x="246" y="0"/>
                  </a:cxn>
                  <a:cxn ang="0">
                    <a:pos x="258" y="0"/>
                  </a:cxn>
                  <a:cxn ang="0">
                    <a:pos x="270" y="0"/>
                  </a:cxn>
                  <a:cxn ang="0">
                    <a:pos x="282" y="0"/>
                  </a:cxn>
                  <a:cxn ang="0">
                    <a:pos x="294" y="0"/>
                  </a:cxn>
                  <a:cxn ang="0">
                    <a:pos x="306" y="0"/>
                  </a:cxn>
                  <a:cxn ang="0">
                    <a:pos x="318" y="0"/>
                  </a:cxn>
                  <a:cxn ang="0">
                    <a:pos x="330" y="0"/>
                  </a:cxn>
                  <a:cxn ang="0">
                    <a:pos x="342" y="0"/>
                  </a:cxn>
                  <a:cxn ang="0">
                    <a:pos x="354" y="0"/>
                  </a:cxn>
                  <a:cxn ang="0">
                    <a:pos x="366" y="0"/>
                  </a:cxn>
                  <a:cxn ang="0">
                    <a:pos x="378" y="0"/>
                  </a:cxn>
                  <a:cxn ang="0">
                    <a:pos x="390" y="0"/>
                  </a:cxn>
                  <a:cxn ang="0">
                    <a:pos x="402" y="0"/>
                  </a:cxn>
                  <a:cxn ang="0">
                    <a:pos x="414" y="0"/>
                  </a:cxn>
                  <a:cxn ang="0">
                    <a:pos x="426" y="0"/>
                  </a:cxn>
                  <a:cxn ang="0">
                    <a:pos x="438" y="0"/>
                  </a:cxn>
                </a:cxnLst>
                <a:rect l="0" t="0" r="r" b="b"/>
                <a:pathLst>
                  <a:path w="438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406" name="Freeform 790"/>
              <p:cNvSpPr>
                <a:spLocks/>
              </p:cNvSpPr>
              <p:nvPr/>
            </p:nvSpPr>
            <p:spPr bwMode="auto">
              <a:xfrm>
                <a:off x="1638300" y="3143250"/>
                <a:ext cx="1123950" cy="762000"/>
              </a:xfrm>
              <a:custGeom>
                <a:avLst/>
                <a:gdLst/>
                <a:ahLst/>
                <a:cxnLst>
                  <a:cxn ang="0">
                    <a:pos x="0" y="120"/>
                  </a:cxn>
                  <a:cxn ang="0">
                    <a:pos x="12" y="108"/>
                  </a:cxn>
                  <a:cxn ang="0">
                    <a:pos x="30" y="78"/>
                  </a:cxn>
                  <a:cxn ang="0">
                    <a:pos x="48" y="42"/>
                  </a:cxn>
                  <a:cxn ang="0">
                    <a:pos x="54" y="6"/>
                  </a:cxn>
                  <a:cxn ang="0">
                    <a:pos x="72" y="12"/>
                  </a:cxn>
                  <a:cxn ang="0">
                    <a:pos x="90" y="42"/>
                  </a:cxn>
                  <a:cxn ang="0">
                    <a:pos x="108" y="72"/>
                  </a:cxn>
                  <a:cxn ang="0">
                    <a:pos x="114" y="102"/>
                  </a:cxn>
                  <a:cxn ang="0">
                    <a:pos x="132" y="132"/>
                  </a:cxn>
                  <a:cxn ang="0">
                    <a:pos x="150" y="162"/>
                  </a:cxn>
                  <a:cxn ang="0">
                    <a:pos x="168" y="192"/>
                  </a:cxn>
                  <a:cxn ang="0">
                    <a:pos x="180" y="204"/>
                  </a:cxn>
                  <a:cxn ang="0">
                    <a:pos x="198" y="186"/>
                  </a:cxn>
                  <a:cxn ang="0">
                    <a:pos x="216" y="162"/>
                  </a:cxn>
                  <a:cxn ang="0">
                    <a:pos x="240" y="138"/>
                  </a:cxn>
                  <a:cxn ang="0">
                    <a:pos x="252" y="126"/>
                  </a:cxn>
                  <a:cxn ang="0">
                    <a:pos x="270" y="132"/>
                  </a:cxn>
                  <a:cxn ang="0">
                    <a:pos x="294" y="150"/>
                  </a:cxn>
                  <a:cxn ang="0">
                    <a:pos x="306" y="180"/>
                  </a:cxn>
                  <a:cxn ang="0">
                    <a:pos x="324" y="204"/>
                  </a:cxn>
                  <a:cxn ang="0">
                    <a:pos x="342" y="210"/>
                  </a:cxn>
                  <a:cxn ang="0">
                    <a:pos x="360" y="210"/>
                  </a:cxn>
                  <a:cxn ang="0">
                    <a:pos x="378" y="210"/>
                  </a:cxn>
                  <a:cxn ang="0">
                    <a:pos x="396" y="204"/>
                  </a:cxn>
                  <a:cxn ang="0">
                    <a:pos x="414" y="216"/>
                  </a:cxn>
                  <a:cxn ang="0">
                    <a:pos x="438" y="240"/>
                  </a:cxn>
                  <a:cxn ang="0">
                    <a:pos x="450" y="276"/>
                  </a:cxn>
                  <a:cxn ang="0">
                    <a:pos x="468" y="306"/>
                  </a:cxn>
                  <a:cxn ang="0">
                    <a:pos x="480" y="342"/>
                  </a:cxn>
                  <a:cxn ang="0">
                    <a:pos x="498" y="366"/>
                  </a:cxn>
                  <a:cxn ang="0">
                    <a:pos x="516" y="378"/>
                  </a:cxn>
                  <a:cxn ang="0">
                    <a:pos x="534" y="378"/>
                  </a:cxn>
                  <a:cxn ang="0">
                    <a:pos x="552" y="360"/>
                  </a:cxn>
                  <a:cxn ang="0">
                    <a:pos x="570" y="354"/>
                  </a:cxn>
                  <a:cxn ang="0">
                    <a:pos x="588" y="348"/>
                  </a:cxn>
                  <a:cxn ang="0">
                    <a:pos x="606" y="360"/>
                  </a:cxn>
                  <a:cxn ang="0">
                    <a:pos x="624" y="384"/>
                  </a:cxn>
                  <a:cxn ang="0">
                    <a:pos x="648" y="414"/>
                  </a:cxn>
                  <a:cxn ang="0">
                    <a:pos x="660" y="438"/>
                  </a:cxn>
                  <a:cxn ang="0">
                    <a:pos x="678" y="462"/>
                  </a:cxn>
                  <a:cxn ang="0">
                    <a:pos x="696" y="474"/>
                  </a:cxn>
                </a:cxnLst>
                <a:rect l="0" t="0" r="r" b="b"/>
                <a:pathLst>
                  <a:path w="708" h="480">
                    <a:moveTo>
                      <a:pt x="0" y="102"/>
                    </a:moveTo>
                    <a:lnTo>
                      <a:pt x="0" y="126"/>
                    </a:lnTo>
                    <a:lnTo>
                      <a:pt x="0" y="120"/>
                    </a:lnTo>
                    <a:lnTo>
                      <a:pt x="12" y="108"/>
                    </a:lnTo>
                    <a:lnTo>
                      <a:pt x="6" y="108"/>
                    </a:lnTo>
                    <a:lnTo>
                      <a:pt x="12" y="108"/>
                    </a:lnTo>
                    <a:lnTo>
                      <a:pt x="24" y="96"/>
                    </a:lnTo>
                    <a:lnTo>
                      <a:pt x="24" y="84"/>
                    </a:lnTo>
                    <a:lnTo>
                      <a:pt x="30" y="78"/>
                    </a:lnTo>
                    <a:lnTo>
                      <a:pt x="42" y="66"/>
                    </a:lnTo>
                    <a:lnTo>
                      <a:pt x="42" y="48"/>
                    </a:lnTo>
                    <a:lnTo>
                      <a:pt x="48" y="42"/>
                    </a:lnTo>
                    <a:lnTo>
                      <a:pt x="48" y="30"/>
                    </a:lnTo>
                    <a:lnTo>
                      <a:pt x="54" y="24"/>
                    </a:lnTo>
                    <a:lnTo>
                      <a:pt x="54" y="6"/>
                    </a:lnTo>
                    <a:lnTo>
                      <a:pt x="60" y="0"/>
                    </a:lnTo>
                    <a:lnTo>
                      <a:pt x="66" y="6"/>
                    </a:lnTo>
                    <a:lnTo>
                      <a:pt x="72" y="12"/>
                    </a:lnTo>
                    <a:lnTo>
                      <a:pt x="78" y="18"/>
                    </a:lnTo>
                    <a:lnTo>
                      <a:pt x="90" y="30"/>
                    </a:lnTo>
                    <a:lnTo>
                      <a:pt x="90" y="42"/>
                    </a:lnTo>
                    <a:lnTo>
                      <a:pt x="102" y="54"/>
                    </a:lnTo>
                    <a:lnTo>
                      <a:pt x="102" y="66"/>
                    </a:lnTo>
                    <a:lnTo>
                      <a:pt x="108" y="72"/>
                    </a:lnTo>
                    <a:lnTo>
                      <a:pt x="108" y="84"/>
                    </a:lnTo>
                    <a:lnTo>
                      <a:pt x="114" y="90"/>
                    </a:lnTo>
                    <a:lnTo>
                      <a:pt x="114" y="102"/>
                    </a:lnTo>
                    <a:lnTo>
                      <a:pt x="120" y="108"/>
                    </a:lnTo>
                    <a:lnTo>
                      <a:pt x="132" y="120"/>
                    </a:lnTo>
                    <a:lnTo>
                      <a:pt x="132" y="132"/>
                    </a:lnTo>
                    <a:lnTo>
                      <a:pt x="144" y="144"/>
                    </a:lnTo>
                    <a:lnTo>
                      <a:pt x="144" y="156"/>
                    </a:lnTo>
                    <a:lnTo>
                      <a:pt x="150" y="162"/>
                    </a:lnTo>
                    <a:lnTo>
                      <a:pt x="150" y="174"/>
                    </a:lnTo>
                    <a:lnTo>
                      <a:pt x="156" y="180"/>
                    </a:lnTo>
                    <a:lnTo>
                      <a:pt x="168" y="192"/>
                    </a:lnTo>
                    <a:lnTo>
                      <a:pt x="168" y="198"/>
                    </a:lnTo>
                    <a:lnTo>
                      <a:pt x="174" y="198"/>
                    </a:lnTo>
                    <a:lnTo>
                      <a:pt x="180" y="204"/>
                    </a:lnTo>
                    <a:lnTo>
                      <a:pt x="186" y="198"/>
                    </a:lnTo>
                    <a:lnTo>
                      <a:pt x="192" y="192"/>
                    </a:lnTo>
                    <a:lnTo>
                      <a:pt x="198" y="186"/>
                    </a:lnTo>
                    <a:lnTo>
                      <a:pt x="210" y="174"/>
                    </a:lnTo>
                    <a:lnTo>
                      <a:pt x="210" y="168"/>
                    </a:lnTo>
                    <a:lnTo>
                      <a:pt x="216" y="162"/>
                    </a:lnTo>
                    <a:lnTo>
                      <a:pt x="222" y="156"/>
                    </a:lnTo>
                    <a:lnTo>
                      <a:pt x="228" y="150"/>
                    </a:lnTo>
                    <a:lnTo>
                      <a:pt x="240" y="138"/>
                    </a:lnTo>
                    <a:lnTo>
                      <a:pt x="240" y="132"/>
                    </a:lnTo>
                    <a:lnTo>
                      <a:pt x="246" y="132"/>
                    </a:lnTo>
                    <a:lnTo>
                      <a:pt x="252" y="126"/>
                    </a:lnTo>
                    <a:lnTo>
                      <a:pt x="258" y="126"/>
                    </a:lnTo>
                    <a:lnTo>
                      <a:pt x="264" y="126"/>
                    </a:lnTo>
                    <a:lnTo>
                      <a:pt x="270" y="132"/>
                    </a:lnTo>
                    <a:lnTo>
                      <a:pt x="276" y="132"/>
                    </a:lnTo>
                    <a:lnTo>
                      <a:pt x="282" y="138"/>
                    </a:lnTo>
                    <a:lnTo>
                      <a:pt x="294" y="150"/>
                    </a:lnTo>
                    <a:lnTo>
                      <a:pt x="294" y="162"/>
                    </a:lnTo>
                    <a:lnTo>
                      <a:pt x="306" y="174"/>
                    </a:lnTo>
                    <a:lnTo>
                      <a:pt x="306" y="180"/>
                    </a:lnTo>
                    <a:lnTo>
                      <a:pt x="318" y="192"/>
                    </a:lnTo>
                    <a:lnTo>
                      <a:pt x="318" y="198"/>
                    </a:lnTo>
                    <a:lnTo>
                      <a:pt x="324" y="204"/>
                    </a:lnTo>
                    <a:lnTo>
                      <a:pt x="330" y="204"/>
                    </a:lnTo>
                    <a:lnTo>
                      <a:pt x="336" y="210"/>
                    </a:lnTo>
                    <a:lnTo>
                      <a:pt x="342" y="210"/>
                    </a:lnTo>
                    <a:lnTo>
                      <a:pt x="348" y="210"/>
                    </a:lnTo>
                    <a:lnTo>
                      <a:pt x="354" y="210"/>
                    </a:lnTo>
                    <a:lnTo>
                      <a:pt x="360" y="210"/>
                    </a:lnTo>
                    <a:lnTo>
                      <a:pt x="366" y="210"/>
                    </a:lnTo>
                    <a:lnTo>
                      <a:pt x="372" y="210"/>
                    </a:lnTo>
                    <a:lnTo>
                      <a:pt x="378" y="210"/>
                    </a:lnTo>
                    <a:lnTo>
                      <a:pt x="384" y="210"/>
                    </a:lnTo>
                    <a:lnTo>
                      <a:pt x="390" y="204"/>
                    </a:lnTo>
                    <a:lnTo>
                      <a:pt x="396" y="204"/>
                    </a:lnTo>
                    <a:lnTo>
                      <a:pt x="402" y="210"/>
                    </a:lnTo>
                    <a:lnTo>
                      <a:pt x="408" y="210"/>
                    </a:lnTo>
                    <a:lnTo>
                      <a:pt x="414" y="216"/>
                    </a:lnTo>
                    <a:lnTo>
                      <a:pt x="420" y="222"/>
                    </a:lnTo>
                    <a:lnTo>
                      <a:pt x="426" y="228"/>
                    </a:lnTo>
                    <a:lnTo>
                      <a:pt x="438" y="240"/>
                    </a:lnTo>
                    <a:lnTo>
                      <a:pt x="438" y="252"/>
                    </a:lnTo>
                    <a:lnTo>
                      <a:pt x="450" y="264"/>
                    </a:lnTo>
                    <a:lnTo>
                      <a:pt x="450" y="276"/>
                    </a:lnTo>
                    <a:lnTo>
                      <a:pt x="462" y="288"/>
                    </a:lnTo>
                    <a:lnTo>
                      <a:pt x="462" y="300"/>
                    </a:lnTo>
                    <a:lnTo>
                      <a:pt x="468" y="306"/>
                    </a:lnTo>
                    <a:lnTo>
                      <a:pt x="468" y="318"/>
                    </a:lnTo>
                    <a:lnTo>
                      <a:pt x="480" y="330"/>
                    </a:lnTo>
                    <a:lnTo>
                      <a:pt x="480" y="342"/>
                    </a:lnTo>
                    <a:lnTo>
                      <a:pt x="486" y="348"/>
                    </a:lnTo>
                    <a:lnTo>
                      <a:pt x="498" y="360"/>
                    </a:lnTo>
                    <a:lnTo>
                      <a:pt x="498" y="366"/>
                    </a:lnTo>
                    <a:lnTo>
                      <a:pt x="504" y="372"/>
                    </a:lnTo>
                    <a:lnTo>
                      <a:pt x="510" y="378"/>
                    </a:lnTo>
                    <a:lnTo>
                      <a:pt x="516" y="378"/>
                    </a:lnTo>
                    <a:lnTo>
                      <a:pt x="522" y="378"/>
                    </a:lnTo>
                    <a:lnTo>
                      <a:pt x="528" y="378"/>
                    </a:lnTo>
                    <a:lnTo>
                      <a:pt x="534" y="378"/>
                    </a:lnTo>
                    <a:lnTo>
                      <a:pt x="540" y="372"/>
                    </a:lnTo>
                    <a:lnTo>
                      <a:pt x="546" y="366"/>
                    </a:lnTo>
                    <a:lnTo>
                      <a:pt x="552" y="360"/>
                    </a:lnTo>
                    <a:lnTo>
                      <a:pt x="558" y="360"/>
                    </a:lnTo>
                    <a:lnTo>
                      <a:pt x="564" y="354"/>
                    </a:lnTo>
                    <a:lnTo>
                      <a:pt x="570" y="354"/>
                    </a:lnTo>
                    <a:lnTo>
                      <a:pt x="576" y="348"/>
                    </a:lnTo>
                    <a:lnTo>
                      <a:pt x="582" y="348"/>
                    </a:lnTo>
                    <a:lnTo>
                      <a:pt x="588" y="348"/>
                    </a:lnTo>
                    <a:lnTo>
                      <a:pt x="594" y="354"/>
                    </a:lnTo>
                    <a:lnTo>
                      <a:pt x="600" y="360"/>
                    </a:lnTo>
                    <a:lnTo>
                      <a:pt x="606" y="360"/>
                    </a:lnTo>
                    <a:lnTo>
                      <a:pt x="618" y="372"/>
                    </a:lnTo>
                    <a:lnTo>
                      <a:pt x="618" y="378"/>
                    </a:lnTo>
                    <a:lnTo>
                      <a:pt x="624" y="384"/>
                    </a:lnTo>
                    <a:lnTo>
                      <a:pt x="636" y="396"/>
                    </a:lnTo>
                    <a:lnTo>
                      <a:pt x="636" y="402"/>
                    </a:lnTo>
                    <a:lnTo>
                      <a:pt x="648" y="414"/>
                    </a:lnTo>
                    <a:lnTo>
                      <a:pt x="648" y="420"/>
                    </a:lnTo>
                    <a:lnTo>
                      <a:pt x="660" y="432"/>
                    </a:lnTo>
                    <a:lnTo>
                      <a:pt x="660" y="438"/>
                    </a:lnTo>
                    <a:lnTo>
                      <a:pt x="672" y="450"/>
                    </a:lnTo>
                    <a:lnTo>
                      <a:pt x="672" y="456"/>
                    </a:lnTo>
                    <a:lnTo>
                      <a:pt x="678" y="462"/>
                    </a:lnTo>
                    <a:lnTo>
                      <a:pt x="684" y="468"/>
                    </a:lnTo>
                    <a:lnTo>
                      <a:pt x="690" y="468"/>
                    </a:lnTo>
                    <a:lnTo>
                      <a:pt x="696" y="474"/>
                    </a:lnTo>
                    <a:lnTo>
                      <a:pt x="702" y="474"/>
                    </a:lnTo>
                    <a:lnTo>
                      <a:pt x="708" y="480"/>
                    </a:lnTo>
                  </a:path>
                </a:pathLst>
              </a:custGeom>
              <a:noFill/>
              <a:ln w="12700">
                <a:solidFill>
                  <a:srgbClr val="00BF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407" name="Freeform 791"/>
              <p:cNvSpPr>
                <a:spLocks/>
              </p:cNvSpPr>
              <p:nvPr/>
            </p:nvSpPr>
            <p:spPr bwMode="auto">
              <a:xfrm>
                <a:off x="2762250" y="3905250"/>
                <a:ext cx="1209675" cy="847725"/>
              </a:xfrm>
              <a:custGeom>
                <a:avLst/>
                <a:gdLst/>
                <a:ahLst/>
                <a:cxnLst>
                  <a:cxn ang="0">
                    <a:pos x="12" y="6"/>
                  </a:cxn>
                  <a:cxn ang="0">
                    <a:pos x="30" y="18"/>
                  </a:cxn>
                  <a:cxn ang="0">
                    <a:pos x="48" y="30"/>
                  </a:cxn>
                  <a:cxn ang="0">
                    <a:pos x="72" y="60"/>
                  </a:cxn>
                  <a:cxn ang="0">
                    <a:pos x="84" y="90"/>
                  </a:cxn>
                  <a:cxn ang="0">
                    <a:pos x="108" y="120"/>
                  </a:cxn>
                  <a:cxn ang="0">
                    <a:pos x="120" y="144"/>
                  </a:cxn>
                  <a:cxn ang="0">
                    <a:pos x="138" y="156"/>
                  </a:cxn>
                  <a:cxn ang="0">
                    <a:pos x="156" y="156"/>
                  </a:cxn>
                  <a:cxn ang="0">
                    <a:pos x="174" y="150"/>
                  </a:cxn>
                  <a:cxn ang="0">
                    <a:pos x="192" y="138"/>
                  </a:cxn>
                  <a:cxn ang="0">
                    <a:pos x="210" y="138"/>
                  </a:cxn>
                  <a:cxn ang="0">
                    <a:pos x="228" y="150"/>
                  </a:cxn>
                  <a:cxn ang="0">
                    <a:pos x="246" y="168"/>
                  </a:cxn>
                  <a:cxn ang="0">
                    <a:pos x="264" y="192"/>
                  </a:cxn>
                  <a:cxn ang="0">
                    <a:pos x="288" y="222"/>
                  </a:cxn>
                  <a:cxn ang="0">
                    <a:pos x="300" y="246"/>
                  </a:cxn>
                  <a:cxn ang="0">
                    <a:pos x="318" y="264"/>
                  </a:cxn>
                  <a:cxn ang="0">
                    <a:pos x="336" y="276"/>
                  </a:cxn>
                  <a:cxn ang="0">
                    <a:pos x="354" y="282"/>
                  </a:cxn>
                  <a:cxn ang="0">
                    <a:pos x="372" y="294"/>
                  </a:cxn>
                  <a:cxn ang="0">
                    <a:pos x="390" y="306"/>
                  </a:cxn>
                  <a:cxn ang="0">
                    <a:pos x="408" y="324"/>
                  </a:cxn>
                  <a:cxn ang="0">
                    <a:pos x="432" y="348"/>
                  </a:cxn>
                  <a:cxn ang="0">
                    <a:pos x="444" y="366"/>
                  </a:cxn>
                  <a:cxn ang="0">
                    <a:pos x="462" y="378"/>
                  </a:cxn>
                  <a:cxn ang="0">
                    <a:pos x="480" y="378"/>
                  </a:cxn>
                  <a:cxn ang="0">
                    <a:pos x="498" y="378"/>
                  </a:cxn>
                  <a:cxn ang="0">
                    <a:pos x="516" y="372"/>
                  </a:cxn>
                  <a:cxn ang="0">
                    <a:pos x="534" y="372"/>
                  </a:cxn>
                  <a:cxn ang="0">
                    <a:pos x="552" y="378"/>
                  </a:cxn>
                  <a:cxn ang="0">
                    <a:pos x="570" y="390"/>
                  </a:cxn>
                  <a:cxn ang="0">
                    <a:pos x="588" y="408"/>
                  </a:cxn>
                  <a:cxn ang="0">
                    <a:pos x="606" y="432"/>
                  </a:cxn>
                  <a:cxn ang="0">
                    <a:pos x="624" y="456"/>
                  </a:cxn>
                  <a:cxn ang="0">
                    <a:pos x="642" y="474"/>
                  </a:cxn>
                  <a:cxn ang="0">
                    <a:pos x="660" y="492"/>
                  </a:cxn>
                  <a:cxn ang="0">
                    <a:pos x="678" y="498"/>
                  </a:cxn>
                  <a:cxn ang="0">
                    <a:pos x="696" y="504"/>
                  </a:cxn>
                  <a:cxn ang="0">
                    <a:pos x="714" y="510"/>
                  </a:cxn>
                  <a:cxn ang="0">
                    <a:pos x="732" y="522"/>
                  </a:cxn>
                  <a:cxn ang="0">
                    <a:pos x="750" y="528"/>
                  </a:cxn>
                </a:cxnLst>
                <a:rect l="0" t="0" r="r" b="b"/>
                <a:pathLst>
                  <a:path w="762" h="534">
                    <a:moveTo>
                      <a:pt x="0" y="0"/>
                    </a:moveTo>
                    <a:lnTo>
                      <a:pt x="6" y="0"/>
                    </a:lnTo>
                    <a:lnTo>
                      <a:pt x="12" y="6"/>
                    </a:lnTo>
                    <a:lnTo>
                      <a:pt x="18" y="6"/>
                    </a:lnTo>
                    <a:lnTo>
                      <a:pt x="24" y="12"/>
                    </a:lnTo>
                    <a:lnTo>
                      <a:pt x="30" y="18"/>
                    </a:lnTo>
                    <a:lnTo>
                      <a:pt x="36" y="18"/>
                    </a:lnTo>
                    <a:lnTo>
                      <a:pt x="42" y="24"/>
                    </a:lnTo>
                    <a:lnTo>
                      <a:pt x="48" y="30"/>
                    </a:lnTo>
                    <a:lnTo>
                      <a:pt x="60" y="42"/>
                    </a:lnTo>
                    <a:lnTo>
                      <a:pt x="60" y="48"/>
                    </a:lnTo>
                    <a:lnTo>
                      <a:pt x="72" y="60"/>
                    </a:lnTo>
                    <a:lnTo>
                      <a:pt x="72" y="66"/>
                    </a:lnTo>
                    <a:lnTo>
                      <a:pt x="84" y="78"/>
                    </a:lnTo>
                    <a:lnTo>
                      <a:pt x="84" y="90"/>
                    </a:lnTo>
                    <a:lnTo>
                      <a:pt x="96" y="102"/>
                    </a:lnTo>
                    <a:lnTo>
                      <a:pt x="96" y="108"/>
                    </a:lnTo>
                    <a:lnTo>
                      <a:pt x="108" y="120"/>
                    </a:lnTo>
                    <a:lnTo>
                      <a:pt x="108" y="126"/>
                    </a:lnTo>
                    <a:lnTo>
                      <a:pt x="120" y="138"/>
                    </a:lnTo>
                    <a:lnTo>
                      <a:pt x="120" y="144"/>
                    </a:lnTo>
                    <a:lnTo>
                      <a:pt x="126" y="150"/>
                    </a:lnTo>
                    <a:lnTo>
                      <a:pt x="132" y="150"/>
                    </a:lnTo>
                    <a:lnTo>
                      <a:pt x="138" y="156"/>
                    </a:lnTo>
                    <a:lnTo>
                      <a:pt x="144" y="156"/>
                    </a:lnTo>
                    <a:lnTo>
                      <a:pt x="150" y="156"/>
                    </a:lnTo>
                    <a:lnTo>
                      <a:pt x="156" y="156"/>
                    </a:lnTo>
                    <a:lnTo>
                      <a:pt x="162" y="150"/>
                    </a:lnTo>
                    <a:lnTo>
                      <a:pt x="168" y="150"/>
                    </a:lnTo>
                    <a:lnTo>
                      <a:pt x="174" y="150"/>
                    </a:lnTo>
                    <a:lnTo>
                      <a:pt x="180" y="144"/>
                    </a:lnTo>
                    <a:lnTo>
                      <a:pt x="186" y="144"/>
                    </a:lnTo>
                    <a:lnTo>
                      <a:pt x="192" y="138"/>
                    </a:lnTo>
                    <a:lnTo>
                      <a:pt x="198" y="138"/>
                    </a:lnTo>
                    <a:lnTo>
                      <a:pt x="204" y="138"/>
                    </a:lnTo>
                    <a:lnTo>
                      <a:pt x="210" y="138"/>
                    </a:lnTo>
                    <a:lnTo>
                      <a:pt x="216" y="144"/>
                    </a:lnTo>
                    <a:lnTo>
                      <a:pt x="222" y="144"/>
                    </a:lnTo>
                    <a:lnTo>
                      <a:pt x="228" y="150"/>
                    </a:lnTo>
                    <a:lnTo>
                      <a:pt x="234" y="156"/>
                    </a:lnTo>
                    <a:lnTo>
                      <a:pt x="240" y="162"/>
                    </a:lnTo>
                    <a:lnTo>
                      <a:pt x="246" y="168"/>
                    </a:lnTo>
                    <a:lnTo>
                      <a:pt x="258" y="180"/>
                    </a:lnTo>
                    <a:lnTo>
                      <a:pt x="258" y="186"/>
                    </a:lnTo>
                    <a:lnTo>
                      <a:pt x="264" y="192"/>
                    </a:lnTo>
                    <a:lnTo>
                      <a:pt x="276" y="204"/>
                    </a:lnTo>
                    <a:lnTo>
                      <a:pt x="276" y="210"/>
                    </a:lnTo>
                    <a:lnTo>
                      <a:pt x="288" y="222"/>
                    </a:lnTo>
                    <a:lnTo>
                      <a:pt x="288" y="228"/>
                    </a:lnTo>
                    <a:lnTo>
                      <a:pt x="300" y="240"/>
                    </a:lnTo>
                    <a:lnTo>
                      <a:pt x="300" y="246"/>
                    </a:lnTo>
                    <a:lnTo>
                      <a:pt x="306" y="252"/>
                    </a:lnTo>
                    <a:lnTo>
                      <a:pt x="312" y="258"/>
                    </a:lnTo>
                    <a:lnTo>
                      <a:pt x="318" y="264"/>
                    </a:lnTo>
                    <a:lnTo>
                      <a:pt x="324" y="264"/>
                    </a:lnTo>
                    <a:lnTo>
                      <a:pt x="330" y="270"/>
                    </a:lnTo>
                    <a:lnTo>
                      <a:pt x="336" y="276"/>
                    </a:lnTo>
                    <a:lnTo>
                      <a:pt x="342" y="276"/>
                    </a:lnTo>
                    <a:lnTo>
                      <a:pt x="348" y="282"/>
                    </a:lnTo>
                    <a:lnTo>
                      <a:pt x="354" y="282"/>
                    </a:lnTo>
                    <a:lnTo>
                      <a:pt x="360" y="288"/>
                    </a:lnTo>
                    <a:lnTo>
                      <a:pt x="366" y="288"/>
                    </a:lnTo>
                    <a:lnTo>
                      <a:pt x="372" y="294"/>
                    </a:lnTo>
                    <a:lnTo>
                      <a:pt x="378" y="300"/>
                    </a:lnTo>
                    <a:lnTo>
                      <a:pt x="384" y="300"/>
                    </a:lnTo>
                    <a:lnTo>
                      <a:pt x="390" y="306"/>
                    </a:lnTo>
                    <a:lnTo>
                      <a:pt x="396" y="312"/>
                    </a:lnTo>
                    <a:lnTo>
                      <a:pt x="402" y="318"/>
                    </a:lnTo>
                    <a:lnTo>
                      <a:pt x="408" y="324"/>
                    </a:lnTo>
                    <a:lnTo>
                      <a:pt x="414" y="330"/>
                    </a:lnTo>
                    <a:lnTo>
                      <a:pt x="420" y="336"/>
                    </a:lnTo>
                    <a:lnTo>
                      <a:pt x="432" y="348"/>
                    </a:lnTo>
                    <a:lnTo>
                      <a:pt x="432" y="354"/>
                    </a:lnTo>
                    <a:lnTo>
                      <a:pt x="438" y="360"/>
                    </a:lnTo>
                    <a:lnTo>
                      <a:pt x="444" y="366"/>
                    </a:lnTo>
                    <a:lnTo>
                      <a:pt x="450" y="366"/>
                    </a:lnTo>
                    <a:lnTo>
                      <a:pt x="456" y="372"/>
                    </a:lnTo>
                    <a:lnTo>
                      <a:pt x="462" y="378"/>
                    </a:lnTo>
                    <a:lnTo>
                      <a:pt x="468" y="378"/>
                    </a:lnTo>
                    <a:lnTo>
                      <a:pt x="474" y="378"/>
                    </a:lnTo>
                    <a:lnTo>
                      <a:pt x="480" y="378"/>
                    </a:lnTo>
                    <a:lnTo>
                      <a:pt x="486" y="378"/>
                    </a:lnTo>
                    <a:lnTo>
                      <a:pt x="492" y="378"/>
                    </a:lnTo>
                    <a:lnTo>
                      <a:pt x="498" y="378"/>
                    </a:lnTo>
                    <a:lnTo>
                      <a:pt x="504" y="378"/>
                    </a:lnTo>
                    <a:lnTo>
                      <a:pt x="510" y="378"/>
                    </a:lnTo>
                    <a:lnTo>
                      <a:pt x="516" y="372"/>
                    </a:lnTo>
                    <a:lnTo>
                      <a:pt x="522" y="372"/>
                    </a:lnTo>
                    <a:lnTo>
                      <a:pt x="528" y="372"/>
                    </a:lnTo>
                    <a:lnTo>
                      <a:pt x="534" y="372"/>
                    </a:lnTo>
                    <a:lnTo>
                      <a:pt x="540" y="372"/>
                    </a:lnTo>
                    <a:lnTo>
                      <a:pt x="546" y="378"/>
                    </a:lnTo>
                    <a:lnTo>
                      <a:pt x="552" y="378"/>
                    </a:lnTo>
                    <a:lnTo>
                      <a:pt x="558" y="384"/>
                    </a:lnTo>
                    <a:lnTo>
                      <a:pt x="564" y="384"/>
                    </a:lnTo>
                    <a:lnTo>
                      <a:pt x="570" y="390"/>
                    </a:lnTo>
                    <a:lnTo>
                      <a:pt x="576" y="396"/>
                    </a:lnTo>
                    <a:lnTo>
                      <a:pt x="582" y="402"/>
                    </a:lnTo>
                    <a:lnTo>
                      <a:pt x="588" y="408"/>
                    </a:lnTo>
                    <a:lnTo>
                      <a:pt x="600" y="420"/>
                    </a:lnTo>
                    <a:lnTo>
                      <a:pt x="600" y="426"/>
                    </a:lnTo>
                    <a:lnTo>
                      <a:pt x="606" y="432"/>
                    </a:lnTo>
                    <a:lnTo>
                      <a:pt x="618" y="444"/>
                    </a:lnTo>
                    <a:lnTo>
                      <a:pt x="618" y="450"/>
                    </a:lnTo>
                    <a:lnTo>
                      <a:pt x="624" y="456"/>
                    </a:lnTo>
                    <a:lnTo>
                      <a:pt x="630" y="462"/>
                    </a:lnTo>
                    <a:lnTo>
                      <a:pt x="636" y="468"/>
                    </a:lnTo>
                    <a:lnTo>
                      <a:pt x="642" y="474"/>
                    </a:lnTo>
                    <a:lnTo>
                      <a:pt x="648" y="480"/>
                    </a:lnTo>
                    <a:lnTo>
                      <a:pt x="654" y="486"/>
                    </a:lnTo>
                    <a:lnTo>
                      <a:pt x="660" y="492"/>
                    </a:lnTo>
                    <a:lnTo>
                      <a:pt x="666" y="492"/>
                    </a:lnTo>
                    <a:lnTo>
                      <a:pt x="672" y="498"/>
                    </a:lnTo>
                    <a:lnTo>
                      <a:pt x="678" y="498"/>
                    </a:lnTo>
                    <a:lnTo>
                      <a:pt x="684" y="498"/>
                    </a:lnTo>
                    <a:lnTo>
                      <a:pt x="690" y="504"/>
                    </a:lnTo>
                    <a:lnTo>
                      <a:pt x="696" y="504"/>
                    </a:lnTo>
                    <a:lnTo>
                      <a:pt x="702" y="504"/>
                    </a:lnTo>
                    <a:lnTo>
                      <a:pt x="708" y="510"/>
                    </a:lnTo>
                    <a:lnTo>
                      <a:pt x="714" y="510"/>
                    </a:lnTo>
                    <a:lnTo>
                      <a:pt x="720" y="516"/>
                    </a:lnTo>
                    <a:lnTo>
                      <a:pt x="726" y="516"/>
                    </a:lnTo>
                    <a:lnTo>
                      <a:pt x="732" y="522"/>
                    </a:lnTo>
                    <a:lnTo>
                      <a:pt x="738" y="522"/>
                    </a:lnTo>
                    <a:lnTo>
                      <a:pt x="744" y="528"/>
                    </a:lnTo>
                    <a:lnTo>
                      <a:pt x="750" y="528"/>
                    </a:lnTo>
                    <a:lnTo>
                      <a:pt x="756" y="534"/>
                    </a:lnTo>
                    <a:lnTo>
                      <a:pt x="762" y="534"/>
                    </a:lnTo>
                  </a:path>
                </a:pathLst>
              </a:custGeom>
              <a:noFill/>
              <a:ln w="12700">
                <a:solidFill>
                  <a:srgbClr val="00BF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408" name="Freeform 792"/>
              <p:cNvSpPr>
                <a:spLocks/>
              </p:cNvSpPr>
              <p:nvPr/>
            </p:nvSpPr>
            <p:spPr bwMode="auto">
              <a:xfrm>
                <a:off x="3971925" y="4752975"/>
                <a:ext cx="1209675" cy="133350"/>
              </a:xfrm>
              <a:custGeom>
                <a:avLst/>
                <a:gdLst/>
                <a:ahLst/>
                <a:cxnLst>
                  <a:cxn ang="0">
                    <a:pos x="12" y="12"/>
                  </a:cxn>
                  <a:cxn ang="0">
                    <a:pos x="30" y="18"/>
                  </a:cxn>
                  <a:cxn ang="0">
                    <a:pos x="48" y="18"/>
                  </a:cxn>
                  <a:cxn ang="0">
                    <a:pos x="66" y="18"/>
                  </a:cxn>
                  <a:cxn ang="0">
                    <a:pos x="84" y="18"/>
                  </a:cxn>
                  <a:cxn ang="0">
                    <a:pos x="102" y="18"/>
                  </a:cxn>
                  <a:cxn ang="0">
                    <a:pos x="120" y="18"/>
                  </a:cxn>
                  <a:cxn ang="0">
                    <a:pos x="138" y="30"/>
                  </a:cxn>
                  <a:cxn ang="0">
                    <a:pos x="156" y="42"/>
                  </a:cxn>
                  <a:cxn ang="0">
                    <a:pos x="174" y="54"/>
                  </a:cxn>
                  <a:cxn ang="0">
                    <a:pos x="192" y="72"/>
                  </a:cxn>
                  <a:cxn ang="0">
                    <a:pos x="210" y="84"/>
                  </a:cxn>
                  <a:cxn ang="0">
                    <a:pos x="228" y="84"/>
                  </a:cxn>
                  <a:cxn ang="0">
                    <a:pos x="246" y="84"/>
                  </a:cxn>
                  <a:cxn ang="0">
                    <a:pos x="264" y="78"/>
                  </a:cxn>
                  <a:cxn ang="0">
                    <a:pos x="282" y="78"/>
                  </a:cxn>
                  <a:cxn ang="0">
                    <a:pos x="300" y="72"/>
                  </a:cxn>
                  <a:cxn ang="0">
                    <a:pos x="318" y="72"/>
                  </a:cxn>
                  <a:cxn ang="0">
                    <a:pos x="336" y="72"/>
                  </a:cxn>
                  <a:cxn ang="0">
                    <a:pos x="354" y="72"/>
                  </a:cxn>
                  <a:cxn ang="0">
                    <a:pos x="372" y="66"/>
                  </a:cxn>
                  <a:cxn ang="0">
                    <a:pos x="390" y="66"/>
                  </a:cxn>
                  <a:cxn ang="0">
                    <a:pos x="408" y="66"/>
                  </a:cxn>
                  <a:cxn ang="0">
                    <a:pos x="426" y="66"/>
                  </a:cxn>
                  <a:cxn ang="0">
                    <a:pos x="444" y="66"/>
                  </a:cxn>
                  <a:cxn ang="0">
                    <a:pos x="462" y="66"/>
                  </a:cxn>
                  <a:cxn ang="0">
                    <a:pos x="480" y="66"/>
                  </a:cxn>
                  <a:cxn ang="0">
                    <a:pos x="498" y="66"/>
                  </a:cxn>
                  <a:cxn ang="0">
                    <a:pos x="516" y="66"/>
                  </a:cxn>
                  <a:cxn ang="0">
                    <a:pos x="534" y="66"/>
                  </a:cxn>
                  <a:cxn ang="0">
                    <a:pos x="552" y="66"/>
                  </a:cxn>
                  <a:cxn ang="0">
                    <a:pos x="570" y="66"/>
                  </a:cxn>
                  <a:cxn ang="0">
                    <a:pos x="588" y="66"/>
                  </a:cxn>
                  <a:cxn ang="0">
                    <a:pos x="606" y="66"/>
                  </a:cxn>
                  <a:cxn ang="0">
                    <a:pos x="624" y="66"/>
                  </a:cxn>
                  <a:cxn ang="0">
                    <a:pos x="642" y="66"/>
                  </a:cxn>
                  <a:cxn ang="0">
                    <a:pos x="660" y="66"/>
                  </a:cxn>
                  <a:cxn ang="0">
                    <a:pos x="678" y="66"/>
                  </a:cxn>
                  <a:cxn ang="0">
                    <a:pos x="696" y="66"/>
                  </a:cxn>
                  <a:cxn ang="0">
                    <a:pos x="714" y="66"/>
                  </a:cxn>
                  <a:cxn ang="0">
                    <a:pos x="732" y="66"/>
                  </a:cxn>
                  <a:cxn ang="0">
                    <a:pos x="750" y="66"/>
                  </a:cxn>
                </a:cxnLst>
                <a:rect l="0" t="0" r="r" b="b"/>
                <a:pathLst>
                  <a:path w="762" h="84">
                    <a:moveTo>
                      <a:pt x="0" y="0"/>
                    </a:moveTo>
                    <a:lnTo>
                      <a:pt x="6" y="6"/>
                    </a:lnTo>
                    <a:lnTo>
                      <a:pt x="12" y="12"/>
                    </a:lnTo>
                    <a:lnTo>
                      <a:pt x="18" y="12"/>
                    </a:lnTo>
                    <a:lnTo>
                      <a:pt x="24" y="12"/>
                    </a:lnTo>
                    <a:lnTo>
                      <a:pt x="30" y="18"/>
                    </a:lnTo>
                    <a:lnTo>
                      <a:pt x="36" y="18"/>
                    </a:lnTo>
                    <a:lnTo>
                      <a:pt x="42" y="18"/>
                    </a:lnTo>
                    <a:lnTo>
                      <a:pt x="48" y="18"/>
                    </a:lnTo>
                    <a:lnTo>
                      <a:pt x="54" y="18"/>
                    </a:lnTo>
                    <a:lnTo>
                      <a:pt x="60" y="18"/>
                    </a:lnTo>
                    <a:lnTo>
                      <a:pt x="66" y="18"/>
                    </a:lnTo>
                    <a:lnTo>
                      <a:pt x="72" y="18"/>
                    </a:lnTo>
                    <a:lnTo>
                      <a:pt x="78" y="18"/>
                    </a:lnTo>
                    <a:lnTo>
                      <a:pt x="84" y="18"/>
                    </a:lnTo>
                    <a:lnTo>
                      <a:pt x="90" y="18"/>
                    </a:lnTo>
                    <a:lnTo>
                      <a:pt x="96" y="18"/>
                    </a:lnTo>
                    <a:lnTo>
                      <a:pt x="102" y="18"/>
                    </a:lnTo>
                    <a:lnTo>
                      <a:pt x="108" y="18"/>
                    </a:lnTo>
                    <a:lnTo>
                      <a:pt x="114" y="18"/>
                    </a:lnTo>
                    <a:lnTo>
                      <a:pt x="120" y="18"/>
                    </a:lnTo>
                    <a:lnTo>
                      <a:pt x="126" y="24"/>
                    </a:lnTo>
                    <a:lnTo>
                      <a:pt x="132" y="24"/>
                    </a:lnTo>
                    <a:lnTo>
                      <a:pt x="138" y="30"/>
                    </a:lnTo>
                    <a:lnTo>
                      <a:pt x="144" y="30"/>
                    </a:lnTo>
                    <a:lnTo>
                      <a:pt x="150" y="36"/>
                    </a:lnTo>
                    <a:lnTo>
                      <a:pt x="156" y="42"/>
                    </a:lnTo>
                    <a:lnTo>
                      <a:pt x="162" y="48"/>
                    </a:lnTo>
                    <a:lnTo>
                      <a:pt x="168" y="54"/>
                    </a:lnTo>
                    <a:lnTo>
                      <a:pt x="174" y="54"/>
                    </a:lnTo>
                    <a:lnTo>
                      <a:pt x="180" y="60"/>
                    </a:lnTo>
                    <a:lnTo>
                      <a:pt x="186" y="66"/>
                    </a:lnTo>
                    <a:lnTo>
                      <a:pt x="192" y="72"/>
                    </a:lnTo>
                    <a:lnTo>
                      <a:pt x="198" y="78"/>
                    </a:lnTo>
                    <a:lnTo>
                      <a:pt x="204" y="78"/>
                    </a:lnTo>
                    <a:lnTo>
                      <a:pt x="210" y="84"/>
                    </a:lnTo>
                    <a:lnTo>
                      <a:pt x="216" y="84"/>
                    </a:lnTo>
                    <a:lnTo>
                      <a:pt x="222" y="84"/>
                    </a:lnTo>
                    <a:lnTo>
                      <a:pt x="228" y="84"/>
                    </a:lnTo>
                    <a:lnTo>
                      <a:pt x="234" y="84"/>
                    </a:lnTo>
                    <a:lnTo>
                      <a:pt x="240" y="84"/>
                    </a:lnTo>
                    <a:lnTo>
                      <a:pt x="246" y="84"/>
                    </a:lnTo>
                    <a:lnTo>
                      <a:pt x="252" y="84"/>
                    </a:lnTo>
                    <a:lnTo>
                      <a:pt x="258" y="84"/>
                    </a:lnTo>
                    <a:lnTo>
                      <a:pt x="264" y="78"/>
                    </a:lnTo>
                    <a:lnTo>
                      <a:pt x="270" y="78"/>
                    </a:lnTo>
                    <a:lnTo>
                      <a:pt x="276" y="78"/>
                    </a:lnTo>
                    <a:lnTo>
                      <a:pt x="282" y="78"/>
                    </a:lnTo>
                    <a:lnTo>
                      <a:pt x="288" y="72"/>
                    </a:lnTo>
                    <a:lnTo>
                      <a:pt x="294" y="72"/>
                    </a:lnTo>
                    <a:lnTo>
                      <a:pt x="300" y="72"/>
                    </a:lnTo>
                    <a:lnTo>
                      <a:pt x="306" y="72"/>
                    </a:lnTo>
                    <a:lnTo>
                      <a:pt x="312" y="72"/>
                    </a:lnTo>
                    <a:lnTo>
                      <a:pt x="318" y="72"/>
                    </a:lnTo>
                    <a:lnTo>
                      <a:pt x="324" y="72"/>
                    </a:lnTo>
                    <a:lnTo>
                      <a:pt x="330" y="72"/>
                    </a:lnTo>
                    <a:lnTo>
                      <a:pt x="336" y="72"/>
                    </a:lnTo>
                    <a:lnTo>
                      <a:pt x="342" y="72"/>
                    </a:lnTo>
                    <a:lnTo>
                      <a:pt x="348" y="72"/>
                    </a:lnTo>
                    <a:lnTo>
                      <a:pt x="354" y="72"/>
                    </a:lnTo>
                    <a:lnTo>
                      <a:pt x="360" y="72"/>
                    </a:lnTo>
                    <a:lnTo>
                      <a:pt x="366" y="72"/>
                    </a:lnTo>
                    <a:lnTo>
                      <a:pt x="372" y="66"/>
                    </a:lnTo>
                    <a:lnTo>
                      <a:pt x="378" y="66"/>
                    </a:lnTo>
                    <a:lnTo>
                      <a:pt x="384" y="66"/>
                    </a:lnTo>
                    <a:lnTo>
                      <a:pt x="390" y="66"/>
                    </a:lnTo>
                    <a:lnTo>
                      <a:pt x="396" y="72"/>
                    </a:lnTo>
                    <a:lnTo>
                      <a:pt x="402" y="72"/>
                    </a:lnTo>
                    <a:lnTo>
                      <a:pt x="408" y="66"/>
                    </a:lnTo>
                    <a:lnTo>
                      <a:pt x="414" y="66"/>
                    </a:lnTo>
                    <a:lnTo>
                      <a:pt x="420" y="66"/>
                    </a:lnTo>
                    <a:lnTo>
                      <a:pt x="426" y="66"/>
                    </a:lnTo>
                    <a:lnTo>
                      <a:pt x="432" y="66"/>
                    </a:lnTo>
                    <a:lnTo>
                      <a:pt x="438" y="66"/>
                    </a:lnTo>
                    <a:lnTo>
                      <a:pt x="444" y="66"/>
                    </a:lnTo>
                    <a:lnTo>
                      <a:pt x="450" y="66"/>
                    </a:lnTo>
                    <a:lnTo>
                      <a:pt x="456" y="66"/>
                    </a:lnTo>
                    <a:lnTo>
                      <a:pt x="462" y="66"/>
                    </a:lnTo>
                    <a:lnTo>
                      <a:pt x="468" y="66"/>
                    </a:lnTo>
                    <a:lnTo>
                      <a:pt x="474" y="66"/>
                    </a:lnTo>
                    <a:lnTo>
                      <a:pt x="480" y="66"/>
                    </a:lnTo>
                    <a:lnTo>
                      <a:pt x="486" y="66"/>
                    </a:lnTo>
                    <a:lnTo>
                      <a:pt x="492" y="66"/>
                    </a:lnTo>
                    <a:lnTo>
                      <a:pt x="498" y="66"/>
                    </a:lnTo>
                    <a:lnTo>
                      <a:pt x="504" y="66"/>
                    </a:lnTo>
                    <a:lnTo>
                      <a:pt x="510" y="66"/>
                    </a:lnTo>
                    <a:lnTo>
                      <a:pt x="516" y="66"/>
                    </a:lnTo>
                    <a:lnTo>
                      <a:pt x="522" y="66"/>
                    </a:lnTo>
                    <a:lnTo>
                      <a:pt x="528" y="66"/>
                    </a:lnTo>
                    <a:lnTo>
                      <a:pt x="534" y="66"/>
                    </a:lnTo>
                    <a:lnTo>
                      <a:pt x="540" y="66"/>
                    </a:lnTo>
                    <a:lnTo>
                      <a:pt x="546" y="66"/>
                    </a:lnTo>
                    <a:lnTo>
                      <a:pt x="552" y="66"/>
                    </a:lnTo>
                    <a:lnTo>
                      <a:pt x="558" y="66"/>
                    </a:lnTo>
                    <a:lnTo>
                      <a:pt x="564" y="66"/>
                    </a:lnTo>
                    <a:lnTo>
                      <a:pt x="570" y="66"/>
                    </a:lnTo>
                    <a:lnTo>
                      <a:pt x="576" y="66"/>
                    </a:lnTo>
                    <a:lnTo>
                      <a:pt x="582" y="66"/>
                    </a:lnTo>
                    <a:lnTo>
                      <a:pt x="588" y="66"/>
                    </a:lnTo>
                    <a:lnTo>
                      <a:pt x="594" y="66"/>
                    </a:lnTo>
                    <a:lnTo>
                      <a:pt x="600" y="66"/>
                    </a:lnTo>
                    <a:lnTo>
                      <a:pt x="606" y="66"/>
                    </a:lnTo>
                    <a:lnTo>
                      <a:pt x="612" y="66"/>
                    </a:lnTo>
                    <a:lnTo>
                      <a:pt x="618" y="66"/>
                    </a:lnTo>
                    <a:lnTo>
                      <a:pt x="624" y="66"/>
                    </a:lnTo>
                    <a:lnTo>
                      <a:pt x="630" y="66"/>
                    </a:lnTo>
                    <a:lnTo>
                      <a:pt x="636" y="66"/>
                    </a:lnTo>
                    <a:lnTo>
                      <a:pt x="642" y="66"/>
                    </a:lnTo>
                    <a:lnTo>
                      <a:pt x="648" y="66"/>
                    </a:lnTo>
                    <a:lnTo>
                      <a:pt x="654" y="66"/>
                    </a:lnTo>
                    <a:lnTo>
                      <a:pt x="660" y="66"/>
                    </a:lnTo>
                    <a:lnTo>
                      <a:pt x="666" y="66"/>
                    </a:lnTo>
                    <a:lnTo>
                      <a:pt x="672" y="66"/>
                    </a:lnTo>
                    <a:lnTo>
                      <a:pt x="678" y="66"/>
                    </a:lnTo>
                    <a:lnTo>
                      <a:pt x="684" y="66"/>
                    </a:lnTo>
                    <a:lnTo>
                      <a:pt x="690" y="66"/>
                    </a:lnTo>
                    <a:lnTo>
                      <a:pt x="696" y="66"/>
                    </a:lnTo>
                    <a:lnTo>
                      <a:pt x="702" y="66"/>
                    </a:lnTo>
                    <a:lnTo>
                      <a:pt x="708" y="66"/>
                    </a:lnTo>
                    <a:lnTo>
                      <a:pt x="714" y="66"/>
                    </a:lnTo>
                    <a:lnTo>
                      <a:pt x="720" y="66"/>
                    </a:lnTo>
                    <a:lnTo>
                      <a:pt x="726" y="66"/>
                    </a:lnTo>
                    <a:lnTo>
                      <a:pt x="732" y="66"/>
                    </a:lnTo>
                    <a:lnTo>
                      <a:pt x="738" y="66"/>
                    </a:lnTo>
                    <a:lnTo>
                      <a:pt x="744" y="66"/>
                    </a:lnTo>
                    <a:lnTo>
                      <a:pt x="750" y="66"/>
                    </a:lnTo>
                    <a:lnTo>
                      <a:pt x="756" y="66"/>
                    </a:lnTo>
                    <a:lnTo>
                      <a:pt x="762" y="66"/>
                    </a:lnTo>
                  </a:path>
                </a:pathLst>
              </a:custGeom>
              <a:noFill/>
              <a:ln w="12700">
                <a:solidFill>
                  <a:srgbClr val="00BF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409" name="Freeform 793"/>
              <p:cNvSpPr>
                <a:spLocks/>
              </p:cNvSpPr>
              <p:nvPr/>
            </p:nvSpPr>
            <p:spPr bwMode="auto">
              <a:xfrm>
                <a:off x="5181600" y="4857750"/>
                <a:ext cx="742950" cy="9525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8" y="0"/>
                  </a:cxn>
                  <a:cxn ang="0">
                    <a:pos x="30" y="0"/>
                  </a:cxn>
                  <a:cxn ang="0">
                    <a:pos x="42" y="0"/>
                  </a:cxn>
                  <a:cxn ang="0">
                    <a:pos x="54" y="0"/>
                  </a:cxn>
                  <a:cxn ang="0">
                    <a:pos x="66" y="0"/>
                  </a:cxn>
                  <a:cxn ang="0">
                    <a:pos x="78" y="0"/>
                  </a:cxn>
                  <a:cxn ang="0">
                    <a:pos x="90" y="0"/>
                  </a:cxn>
                  <a:cxn ang="0">
                    <a:pos x="102" y="0"/>
                  </a:cxn>
                  <a:cxn ang="0">
                    <a:pos x="114" y="0"/>
                  </a:cxn>
                  <a:cxn ang="0">
                    <a:pos x="126" y="0"/>
                  </a:cxn>
                  <a:cxn ang="0">
                    <a:pos x="138" y="0"/>
                  </a:cxn>
                  <a:cxn ang="0">
                    <a:pos x="150" y="6"/>
                  </a:cxn>
                  <a:cxn ang="0">
                    <a:pos x="162" y="6"/>
                  </a:cxn>
                  <a:cxn ang="0">
                    <a:pos x="174" y="6"/>
                  </a:cxn>
                  <a:cxn ang="0">
                    <a:pos x="186" y="6"/>
                  </a:cxn>
                  <a:cxn ang="0">
                    <a:pos x="198" y="6"/>
                  </a:cxn>
                  <a:cxn ang="0">
                    <a:pos x="210" y="6"/>
                  </a:cxn>
                  <a:cxn ang="0">
                    <a:pos x="222" y="6"/>
                  </a:cxn>
                  <a:cxn ang="0">
                    <a:pos x="234" y="6"/>
                  </a:cxn>
                  <a:cxn ang="0">
                    <a:pos x="246" y="6"/>
                  </a:cxn>
                  <a:cxn ang="0">
                    <a:pos x="258" y="6"/>
                  </a:cxn>
                  <a:cxn ang="0">
                    <a:pos x="270" y="6"/>
                  </a:cxn>
                  <a:cxn ang="0">
                    <a:pos x="282" y="6"/>
                  </a:cxn>
                  <a:cxn ang="0">
                    <a:pos x="294" y="6"/>
                  </a:cxn>
                  <a:cxn ang="0">
                    <a:pos x="306" y="6"/>
                  </a:cxn>
                  <a:cxn ang="0">
                    <a:pos x="318" y="6"/>
                  </a:cxn>
                  <a:cxn ang="0">
                    <a:pos x="330" y="6"/>
                  </a:cxn>
                  <a:cxn ang="0">
                    <a:pos x="342" y="6"/>
                  </a:cxn>
                  <a:cxn ang="0">
                    <a:pos x="354" y="6"/>
                  </a:cxn>
                  <a:cxn ang="0">
                    <a:pos x="366" y="6"/>
                  </a:cxn>
                  <a:cxn ang="0">
                    <a:pos x="378" y="6"/>
                  </a:cxn>
                  <a:cxn ang="0">
                    <a:pos x="390" y="6"/>
                  </a:cxn>
                  <a:cxn ang="0">
                    <a:pos x="402" y="6"/>
                  </a:cxn>
                  <a:cxn ang="0">
                    <a:pos x="414" y="6"/>
                  </a:cxn>
                  <a:cxn ang="0">
                    <a:pos x="426" y="6"/>
                  </a:cxn>
                  <a:cxn ang="0">
                    <a:pos x="438" y="6"/>
                  </a:cxn>
                  <a:cxn ang="0">
                    <a:pos x="450" y="6"/>
                  </a:cxn>
                  <a:cxn ang="0">
                    <a:pos x="462" y="6"/>
                  </a:cxn>
                </a:cxnLst>
                <a:rect l="0" t="0" r="r" b="b"/>
                <a:pathLst>
                  <a:path w="468" h="6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6"/>
                    </a:lnTo>
                    <a:lnTo>
                      <a:pt x="156" y="6"/>
                    </a:lnTo>
                    <a:lnTo>
                      <a:pt x="162" y="6"/>
                    </a:lnTo>
                    <a:lnTo>
                      <a:pt x="168" y="6"/>
                    </a:lnTo>
                    <a:lnTo>
                      <a:pt x="174" y="6"/>
                    </a:lnTo>
                    <a:lnTo>
                      <a:pt x="180" y="6"/>
                    </a:lnTo>
                    <a:lnTo>
                      <a:pt x="186" y="6"/>
                    </a:lnTo>
                    <a:lnTo>
                      <a:pt x="192" y="6"/>
                    </a:lnTo>
                    <a:lnTo>
                      <a:pt x="198" y="6"/>
                    </a:lnTo>
                    <a:lnTo>
                      <a:pt x="204" y="6"/>
                    </a:lnTo>
                    <a:lnTo>
                      <a:pt x="210" y="6"/>
                    </a:lnTo>
                    <a:lnTo>
                      <a:pt x="216" y="6"/>
                    </a:lnTo>
                    <a:lnTo>
                      <a:pt x="222" y="6"/>
                    </a:lnTo>
                    <a:lnTo>
                      <a:pt x="228" y="6"/>
                    </a:lnTo>
                    <a:lnTo>
                      <a:pt x="234" y="6"/>
                    </a:lnTo>
                    <a:lnTo>
                      <a:pt x="240" y="6"/>
                    </a:lnTo>
                    <a:lnTo>
                      <a:pt x="246" y="6"/>
                    </a:lnTo>
                    <a:lnTo>
                      <a:pt x="252" y="6"/>
                    </a:lnTo>
                    <a:lnTo>
                      <a:pt x="258" y="6"/>
                    </a:lnTo>
                    <a:lnTo>
                      <a:pt x="264" y="6"/>
                    </a:lnTo>
                    <a:lnTo>
                      <a:pt x="270" y="6"/>
                    </a:lnTo>
                    <a:lnTo>
                      <a:pt x="276" y="6"/>
                    </a:lnTo>
                    <a:lnTo>
                      <a:pt x="282" y="6"/>
                    </a:lnTo>
                    <a:lnTo>
                      <a:pt x="288" y="6"/>
                    </a:lnTo>
                    <a:lnTo>
                      <a:pt x="294" y="6"/>
                    </a:lnTo>
                    <a:lnTo>
                      <a:pt x="300" y="6"/>
                    </a:lnTo>
                    <a:lnTo>
                      <a:pt x="306" y="6"/>
                    </a:lnTo>
                    <a:lnTo>
                      <a:pt x="312" y="6"/>
                    </a:lnTo>
                    <a:lnTo>
                      <a:pt x="318" y="6"/>
                    </a:lnTo>
                    <a:lnTo>
                      <a:pt x="324" y="6"/>
                    </a:lnTo>
                    <a:lnTo>
                      <a:pt x="330" y="6"/>
                    </a:lnTo>
                    <a:lnTo>
                      <a:pt x="336" y="6"/>
                    </a:lnTo>
                    <a:lnTo>
                      <a:pt x="342" y="6"/>
                    </a:lnTo>
                    <a:lnTo>
                      <a:pt x="348" y="6"/>
                    </a:lnTo>
                    <a:lnTo>
                      <a:pt x="354" y="6"/>
                    </a:lnTo>
                    <a:lnTo>
                      <a:pt x="360" y="6"/>
                    </a:lnTo>
                    <a:lnTo>
                      <a:pt x="366" y="6"/>
                    </a:lnTo>
                    <a:lnTo>
                      <a:pt x="372" y="6"/>
                    </a:lnTo>
                    <a:lnTo>
                      <a:pt x="378" y="6"/>
                    </a:lnTo>
                    <a:lnTo>
                      <a:pt x="384" y="6"/>
                    </a:lnTo>
                    <a:lnTo>
                      <a:pt x="390" y="6"/>
                    </a:lnTo>
                    <a:lnTo>
                      <a:pt x="396" y="6"/>
                    </a:lnTo>
                    <a:lnTo>
                      <a:pt x="402" y="6"/>
                    </a:lnTo>
                    <a:lnTo>
                      <a:pt x="408" y="6"/>
                    </a:lnTo>
                    <a:lnTo>
                      <a:pt x="414" y="6"/>
                    </a:lnTo>
                    <a:lnTo>
                      <a:pt x="420" y="6"/>
                    </a:lnTo>
                    <a:lnTo>
                      <a:pt x="426" y="6"/>
                    </a:lnTo>
                    <a:lnTo>
                      <a:pt x="432" y="6"/>
                    </a:lnTo>
                    <a:lnTo>
                      <a:pt x="438" y="6"/>
                    </a:lnTo>
                    <a:lnTo>
                      <a:pt x="444" y="6"/>
                    </a:lnTo>
                    <a:lnTo>
                      <a:pt x="450" y="6"/>
                    </a:lnTo>
                    <a:lnTo>
                      <a:pt x="456" y="6"/>
                    </a:lnTo>
                    <a:lnTo>
                      <a:pt x="462" y="6"/>
                    </a:lnTo>
                    <a:lnTo>
                      <a:pt x="468" y="6"/>
                    </a:lnTo>
                  </a:path>
                </a:pathLst>
              </a:custGeom>
              <a:noFill/>
              <a:ln w="12700">
                <a:solidFill>
                  <a:srgbClr val="00BF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410" name="Freeform 794"/>
              <p:cNvSpPr>
                <a:spLocks/>
              </p:cNvSpPr>
              <p:nvPr/>
            </p:nvSpPr>
            <p:spPr bwMode="auto">
              <a:xfrm>
                <a:off x="1638300" y="3152775"/>
                <a:ext cx="1143000" cy="742950"/>
              </a:xfrm>
              <a:custGeom>
                <a:avLst/>
                <a:gdLst/>
                <a:ahLst/>
                <a:cxnLst>
                  <a:cxn ang="0">
                    <a:pos x="0" y="102"/>
                  </a:cxn>
                  <a:cxn ang="0">
                    <a:pos x="18" y="90"/>
                  </a:cxn>
                  <a:cxn ang="0">
                    <a:pos x="30" y="72"/>
                  </a:cxn>
                  <a:cxn ang="0">
                    <a:pos x="42" y="48"/>
                  </a:cxn>
                  <a:cxn ang="0">
                    <a:pos x="54" y="12"/>
                  </a:cxn>
                  <a:cxn ang="0">
                    <a:pos x="66" y="6"/>
                  </a:cxn>
                  <a:cxn ang="0">
                    <a:pos x="84" y="24"/>
                  </a:cxn>
                  <a:cxn ang="0">
                    <a:pos x="108" y="60"/>
                  </a:cxn>
                  <a:cxn ang="0">
                    <a:pos x="114" y="84"/>
                  </a:cxn>
                  <a:cxn ang="0">
                    <a:pos x="138" y="120"/>
                  </a:cxn>
                  <a:cxn ang="0">
                    <a:pos x="150" y="156"/>
                  </a:cxn>
                  <a:cxn ang="0">
                    <a:pos x="168" y="174"/>
                  </a:cxn>
                  <a:cxn ang="0">
                    <a:pos x="186" y="180"/>
                  </a:cxn>
                  <a:cxn ang="0">
                    <a:pos x="204" y="162"/>
                  </a:cxn>
                  <a:cxn ang="0">
                    <a:pos x="222" y="144"/>
                  </a:cxn>
                  <a:cxn ang="0">
                    <a:pos x="240" y="126"/>
                  </a:cxn>
                  <a:cxn ang="0">
                    <a:pos x="258" y="120"/>
                  </a:cxn>
                  <a:cxn ang="0">
                    <a:pos x="276" y="126"/>
                  </a:cxn>
                  <a:cxn ang="0">
                    <a:pos x="300" y="150"/>
                  </a:cxn>
                  <a:cxn ang="0">
                    <a:pos x="312" y="174"/>
                  </a:cxn>
                  <a:cxn ang="0">
                    <a:pos x="330" y="192"/>
                  </a:cxn>
                  <a:cxn ang="0">
                    <a:pos x="348" y="198"/>
                  </a:cxn>
                  <a:cxn ang="0">
                    <a:pos x="366" y="198"/>
                  </a:cxn>
                  <a:cxn ang="0">
                    <a:pos x="384" y="198"/>
                  </a:cxn>
                  <a:cxn ang="0">
                    <a:pos x="402" y="198"/>
                  </a:cxn>
                  <a:cxn ang="0">
                    <a:pos x="420" y="210"/>
                  </a:cxn>
                  <a:cxn ang="0">
                    <a:pos x="444" y="240"/>
                  </a:cxn>
                  <a:cxn ang="0">
                    <a:pos x="456" y="276"/>
                  </a:cxn>
                  <a:cxn ang="0">
                    <a:pos x="480" y="312"/>
                  </a:cxn>
                  <a:cxn ang="0">
                    <a:pos x="498" y="342"/>
                  </a:cxn>
                  <a:cxn ang="0">
                    <a:pos x="510" y="360"/>
                  </a:cxn>
                  <a:cxn ang="0">
                    <a:pos x="528" y="360"/>
                  </a:cxn>
                  <a:cxn ang="0">
                    <a:pos x="546" y="354"/>
                  </a:cxn>
                  <a:cxn ang="0">
                    <a:pos x="564" y="342"/>
                  </a:cxn>
                  <a:cxn ang="0">
                    <a:pos x="582" y="336"/>
                  </a:cxn>
                  <a:cxn ang="0">
                    <a:pos x="600" y="348"/>
                  </a:cxn>
                  <a:cxn ang="0">
                    <a:pos x="618" y="366"/>
                  </a:cxn>
                  <a:cxn ang="0">
                    <a:pos x="636" y="390"/>
                  </a:cxn>
                  <a:cxn ang="0">
                    <a:pos x="654" y="414"/>
                  </a:cxn>
                  <a:cxn ang="0">
                    <a:pos x="672" y="438"/>
                  </a:cxn>
                  <a:cxn ang="0">
                    <a:pos x="690" y="456"/>
                  </a:cxn>
                  <a:cxn ang="0">
                    <a:pos x="708" y="462"/>
                  </a:cxn>
                </a:cxnLst>
                <a:rect l="0" t="0" r="r" b="b"/>
                <a:pathLst>
                  <a:path w="720" h="468">
                    <a:moveTo>
                      <a:pt x="0" y="96"/>
                    </a:moveTo>
                    <a:lnTo>
                      <a:pt x="0" y="108"/>
                    </a:lnTo>
                    <a:lnTo>
                      <a:pt x="0" y="102"/>
                    </a:lnTo>
                    <a:lnTo>
                      <a:pt x="6" y="102"/>
                    </a:lnTo>
                    <a:lnTo>
                      <a:pt x="12" y="96"/>
                    </a:lnTo>
                    <a:lnTo>
                      <a:pt x="18" y="90"/>
                    </a:lnTo>
                    <a:lnTo>
                      <a:pt x="18" y="78"/>
                    </a:lnTo>
                    <a:lnTo>
                      <a:pt x="24" y="72"/>
                    </a:lnTo>
                    <a:lnTo>
                      <a:pt x="30" y="72"/>
                    </a:lnTo>
                    <a:lnTo>
                      <a:pt x="36" y="66"/>
                    </a:lnTo>
                    <a:lnTo>
                      <a:pt x="36" y="54"/>
                    </a:lnTo>
                    <a:lnTo>
                      <a:pt x="42" y="48"/>
                    </a:lnTo>
                    <a:lnTo>
                      <a:pt x="42" y="36"/>
                    </a:lnTo>
                    <a:lnTo>
                      <a:pt x="54" y="24"/>
                    </a:lnTo>
                    <a:lnTo>
                      <a:pt x="54" y="12"/>
                    </a:lnTo>
                    <a:lnTo>
                      <a:pt x="66" y="0"/>
                    </a:lnTo>
                    <a:lnTo>
                      <a:pt x="60" y="0"/>
                    </a:lnTo>
                    <a:lnTo>
                      <a:pt x="66" y="6"/>
                    </a:lnTo>
                    <a:lnTo>
                      <a:pt x="72" y="12"/>
                    </a:lnTo>
                    <a:lnTo>
                      <a:pt x="78" y="18"/>
                    </a:lnTo>
                    <a:lnTo>
                      <a:pt x="84" y="24"/>
                    </a:lnTo>
                    <a:lnTo>
                      <a:pt x="96" y="36"/>
                    </a:lnTo>
                    <a:lnTo>
                      <a:pt x="96" y="48"/>
                    </a:lnTo>
                    <a:lnTo>
                      <a:pt x="108" y="60"/>
                    </a:lnTo>
                    <a:lnTo>
                      <a:pt x="108" y="72"/>
                    </a:lnTo>
                    <a:lnTo>
                      <a:pt x="114" y="78"/>
                    </a:lnTo>
                    <a:lnTo>
                      <a:pt x="114" y="84"/>
                    </a:lnTo>
                    <a:lnTo>
                      <a:pt x="126" y="96"/>
                    </a:lnTo>
                    <a:lnTo>
                      <a:pt x="126" y="108"/>
                    </a:lnTo>
                    <a:lnTo>
                      <a:pt x="138" y="120"/>
                    </a:lnTo>
                    <a:lnTo>
                      <a:pt x="138" y="132"/>
                    </a:lnTo>
                    <a:lnTo>
                      <a:pt x="150" y="144"/>
                    </a:lnTo>
                    <a:lnTo>
                      <a:pt x="150" y="156"/>
                    </a:lnTo>
                    <a:lnTo>
                      <a:pt x="156" y="162"/>
                    </a:lnTo>
                    <a:lnTo>
                      <a:pt x="162" y="168"/>
                    </a:lnTo>
                    <a:lnTo>
                      <a:pt x="168" y="174"/>
                    </a:lnTo>
                    <a:lnTo>
                      <a:pt x="174" y="180"/>
                    </a:lnTo>
                    <a:lnTo>
                      <a:pt x="180" y="180"/>
                    </a:lnTo>
                    <a:lnTo>
                      <a:pt x="186" y="180"/>
                    </a:lnTo>
                    <a:lnTo>
                      <a:pt x="192" y="174"/>
                    </a:lnTo>
                    <a:lnTo>
                      <a:pt x="198" y="168"/>
                    </a:lnTo>
                    <a:lnTo>
                      <a:pt x="204" y="162"/>
                    </a:lnTo>
                    <a:lnTo>
                      <a:pt x="210" y="156"/>
                    </a:lnTo>
                    <a:lnTo>
                      <a:pt x="216" y="150"/>
                    </a:lnTo>
                    <a:lnTo>
                      <a:pt x="222" y="144"/>
                    </a:lnTo>
                    <a:lnTo>
                      <a:pt x="228" y="138"/>
                    </a:lnTo>
                    <a:lnTo>
                      <a:pt x="234" y="132"/>
                    </a:lnTo>
                    <a:lnTo>
                      <a:pt x="240" y="126"/>
                    </a:lnTo>
                    <a:lnTo>
                      <a:pt x="246" y="120"/>
                    </a:lnTo>
                    <a:lnTo>
                      <a:pt x="252" y="120"/>
                    </a:lnTo>
                    <a:lnTo>
                      <a:pt x="258" y="120"/>
                    </a:lnTo>
                    <a:lnTo>
                      <a:pt x="264" y="120"/>
                    </a:lnTo>
                    <a:lnTo>
                      <a:pt x="270" y="120"/>
                    </a:lnTo>
                    <a:lnTo>
                      <a:pt x="276" y="126"/>
                    </a:lnTo>
                    <a:lnTo>
                      <a:pt x="282" y="132"/>
                    </a:lnTo>
                    <a:lnTo>
                      <a:pt x="288" y="138"/>
                    </a:lnTo>
                    <a:lnTo>
                      <a:pt x="300" y="150"/>
                    </a:lnTo>
                    <a:lnTo>
                      <a:pt x="300" y="156"/>
                    </a:lnTo>
                    <a:lnTo>
                      <a:pt x="312" y="168"/>
                    </a:lnTo>
                    <a:lnTo>
                      <a:pt x="312" y="174"/>
                    </a:lnTo>
                    <a:lnTo>
                      <a:pt x="318" y="180"/>
                    </a:lnTo>
                    <a:lnTo>
                      <a:pt x="324" y="186"/>
                    </a:lnTo>
                    <a:lnTo>
                      <a:pt x="330" y="192"/>
                    </a:lnTo>
                    <a:lnTo>
                      <a:pt x="336" y="192"/>
                    </a:lnTo>
                    <a:lnTo>
                      <a:pt x="342" y="192"/>
                    </a:lnTo>
                    <a:lnTo>
                      <a:pt x="348" y="198"/>
                    </a:lnTo>
                    <a:lnTo>
                      <a:pt x="354" y="198"/>
                    </a:lnTo>
                    <a:lnTo>
                      <a:pt x="360" y="198"/>
                    </a:lnTo>
                    <a:lnTo>
                      <a:pt x="366" y="198"/>
                    </a:lnTo>
                    <a:lnTo>
                      <a:pt x="372" y="198"/>
                    </a:lnTo>
                    <a:lnTo>
                      <a:pt x="378" y="198"/>
                    </a:lnTo>
                    <a:lnTo>
                      <a:pt x="384" y="198"/>
                    </a:lnTo>
                    <a:lnTo>
                      <a:pt x="390" y="198"/>
                    </a:lnTo>
                    <a:lnTo>
                      <a:pt x="396" y="198"/>
                    </a:lnTo>
                    <a:lnTo>
                      <a:pt x="402" y="198"/>
                    </a:lnTo>
                    <a:lnTo>
                      <a:pt x="408" y="204"/>
                    </a:lnTo>
                    <a:lnTo>
                      <a:pt x="414" y="204"/>
                    </a:lnTo>
                    <a:lnTo>
                      <a:pt x="420" y="210"/>
                    </a:lnTo>
                    <a:lnTo>
                      <a:pt x="432" y="222"/>
                    </a:lnTo>
                    <a:lnTo>
                      <a:pt x="432" y="228"/>
                    </a:lnTo>
                    <a:lnTo>
                      <a:pt x="444" y="240"/>
                    </a:lnTo>
                    <a:lnTo>
                      <a:pt x="444" y="252"/>
                    </a:lnTo>
                    <a:lnTo>
                      <a:pt x="456" y="264"/>
                    </a:lnTo>
                    <a:lnTo>
                      <a:pt x="456" y="276"/>
                    </a:lnTo>
                    <a:lnTo>
                      <a:pt x="468" y="288"/>
                    </a:lnTo>
                    <a:lnTo>
                      <a:pt x="468" y="300"/>
                    </a:lnTo>
                    <a:lnTo>
                      <a:pt x="480" y="312"/>
                    </a:lnTo>
                    <a:lnTo>
                      <a:pt x="480" y="324"/>
                    </a:lnTo>
                    <a:lnTo>
                      <a:pt x="486" y="330"/>
                    </a:lnTo>
                    <a:lnTo>
                      <a:pt x="498" y="342"/>
                    </a:lnTo>
                    <a:lnTo>
                      <a:pt x="498" y="348"/>
                    </a:lnTo>
                    <a:lnTo>
                      <a:pt x="504" y="354"/>
                    </a:lnTo>
                    <a:lnTo>
                      <a:pt x="510" y="360"/>
                    </a:lnTo>
                    <a:lnTo>
                      <a:pt x="516" y="360"/>
                    </a:lnTo>
                    <a:lnTo>
                      <a:pt x="522" y="360"/>
                    </a:lnTo>
                    <a:lnTo>
                      <a:pt x="528" y="360"/>
                    </a:lnTo>
                    <a:lnTo>
                      <a:pt x="534" y="360"/>
                    </a:lnTo>
                    <a:lnTo>
                      <a:pt x="540" y="354"/>
                    </a:lnTo>
                    <a:lnTo>
                      <a:pt x="546" y="354"/>
                    </a:lnTo>
                    <a:lnTo>
                      <a:pt x="552" y="348"/>
                    </a:lnTo>
                    <a:lnTo>
                      <a:pt x="558" y="342"/>
                    </a:lnTo>
                    <a:lnTo>
                      <a:pt x="564" y="342"/>
                    </a:lnTo>
                    <a:lnTo>
                      <a:pt x="570" y="342"/>
                    </a:lnTo>
                    <a:lnTo>
                      <a:pt x="576" y="336"/>
                    </a:lnTo>
                    <a:lnTo>
                      <a:pt x="582" y="336"/>
                    </a:lnTo>
                    <a:lnTo>
                      <a:pt x="588" y="342"/>
                    </a:lnTo>
                    <a:lnTo>
                      <a:pt x="594" y="342"/>
                    </a:lnTo>
                    <a:lnTo>
                      <a:pt x="600" y="348"/>
                    </a:lnTo>
                    <a:lnTo>
                      <a:pt x="606" y="354"/>
                    </a:lnTo>
                    <a:lnTo>
                      <a:pt x="612" y="360"/>
                    </a:lnTo>
                    <a:lnTo>
                      <a:pt x="618" y="366"/>
                    </a:lnTo>
                    <a:lnTo>
                      <a:pt x="624" y="372"/>
                    </a:lnTo>
                    <a:lnTo>
                      <a:pt x="636" y="384"/>
                    </a:lnTo>
                    <a:lnTo>
                      <a:pt x="636" y="390"/>
                    </a:lnTo>
                    <a:lnTo>
                      <a:pt x="642" y="396"/>
                    </a:lnTo>
                    <a:lnTo>
                      <a:pt x="654" y="408"/>
                    </a:lnTo>
                    <a:lnTo>
                      <a:pt x="654" y="414"/>
                    </a:lnTo>
                    <a:lnTo>
                      <a:pt x="666" y="426"/>
                    </a:lnTo>
                    <a:lnTo>
                      <a:pt x="666" y="432"/>
                    </a:lnTo>
                    <a:lnTo>
                      <a:pt x="672" y="438"/>
                    </a:lnTo>
                    <a:lnTo>
                      <a:pt x="678" y="444"/>
                    </a:lnTo>
                    <a:lnTo>
                      <a:pt x="684" y="450"/>
                    </a:lnTo>
                    <a:lnTo>
                      <a:pt x="690" y="456"/>
                    </a:lnTo>
                    <a:lnTo>
                      <a:pt x="696" y="456"/>
                    </a:lnTo>
                    <a:lnTo>
                      <a:pt x="702" y="462"/>
                    </a:lnTo>
                    <a:lnTo>
                      <a:pt x="708" y="462"/>
                    </a:lnTo>
                    <a:lnTo>
                      <a:pt x="714" y="468"/>
                    </a:lnTo>
                    <a:lnTo>
                      <a:pt x="720" y="468"/>
                    </a:lnTo>
                  </a:path>
                </a:pathLst>
              </a:custGeom>
              <a:noFill/>
              <a:ln w="12700">
                <a:solidFill>
                  <a:srgbClr val="BF00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411" name="Freeform 795"/>
              <p:cNvSpPr>
                <a:spLocks/>
              </p:cNvSpPr>
              <p:nvPr/>
            </p:nvSpPr>
            <p:spPr bwMode="auto">
              <a:xfrm>
                <a:off x="2781300" y="3895725"/>
                <a:ext cx="1209675" cy="847725"/>
              </a:xfrm>
              <a:custGeom>
                <a:avLst/>
                <a:gdLst/>
                <a:ahLst/>
                <a:cxnLst>
                  <a:cxn ang="0">
                    <a:pos x="12" y="12"/>
                  </a:cxn>
                  <a:cxn ang="0">
                    <a:pos x="30" y="24"/>
                  </a:cxn>
                  <a:cxn ang="0">
                    <a:pos x="54" y="48"/>
                  </a:cxn>
                  <a:cxn ang="0">
                    <a:pos x="66" y="72"/>
                  </a:cxn>
                  <a:cxn ang="0">
                    <a:pos x="84" y="102"/>
                  </a:cxn>
                  <a:cxn ang="0">
                    <a:pos x="102" y="126"/>
                  </a:cxn>
                  <a:cxn ang="0">
                    <a:pos x="120" y="144"/>
                  </a:cxn>
                  <a:cxn ang="0">
                    <a:pos x="138" y="150"/>
                  </a:cxn>
                  <a:cxn ang="0">
                    <a:pos x="156" y="144"/>
                  </a:cxn>
                  <a:cxn ang="0">
                    <a:pos x="174" y="138"/>
                  </a:cxn>
                  <a:cxn ang="0">
                    <a:pos x="192" y="138"/>
                  </a:cxn>
                  <a:cxn ang="0">
                    <a:pos x="210" y="144"/>
                  </a:cxn>
                  <a:cxn ang="0">
                    <a:pos x="228" y="162"/>
                  </a:cxn>
                  <a:cxn ang="0">
                    <a:pos x="246" y="180"/>
                  </a:cxn>
                  <a:cxn ang="0">
                    <a:pos x="270" y="210"/>
                  </a:cxn>
                  <a:cxn ang="0">
                    <a:pos x="282" y="228"/>
                  </a:cxn>
                  <a:cxn ang="0">
                    <a:pos x="300" y="252"/>
                  </a:cxn>
                  <a:cxn ang="0">
                    <a:pos x="318" y="264"/>
                  </a:cxn>
                  <a:cxn ang="0">
                    <a:pos x="336" y="276"/>
                  </a:cxn>
                  <a:cxn ang="0">
                    <a:pos x="354" y="282"/>
                  </a:cxn>
                  <a:cxn ang="0">
                    <a:pos x="372" y="300"/>
                  </a:cxn>
                  <a:cxn ang="0">
                    <a:pos x="390" y="312"/>
                  </a:cxn>
                  <a:cxn ang="0">
                    <a:pos x="408" y="330"/>
                  </a:cxn>
                  <a:cxn ang="0">
                    <a:pos x="426" y="348"/>
                  </a:cxn>
                  <a:cxn ang="0">
                    <a:pos x="444" y="366"/>
                  </a:cxn>
                  <a:cxn ang="0">
                    <a:pos x="462" y="372"/>
                  </a:cxn>
                  <a:cxn ang="0">
                    <a:pos x="480" y="372"/>
                  </a:cxn>
                  <a:cxn ang="0">
                    <a:pos x="498" y="372"/>
                  </a:cxn>
                  <a:cxn ang="0">
                    <a:pos x="516" y="366"/>
                  </a:cxn>
                  <a:cxn ang="0">
                    <a:pos x="534" y="372"/>
                  </a:cxn>
                  <a:cxn ang="0">
                    <a:pos x="552" y="384"/>
                  </a:cxn>
                  <a:cxn ang="0">
                    <a:pos x="570" y="396"/>
                  </a:cxn>
                  <a:cxn ang="0">
                    <a:pos x="588" y="420"/>
                  </a:cxn>
                  <a:cxn ang="0">
                    <a:pos x="606" y="444"/>
                  </a:cxn>
                  <a:cxn ang="0">
                    <a:pos x="624" y="462"/>
                  </a:cxn>
                  <a:cxn ang="0">
                    <a:pos x="642" y="480"/>
                  </a:cxn>
                  <a:cxn ang="0">
                    <a:pos x="660" y="486"/>
                  </a:cxn>
                  <a:cxn ang="0">
                    <a:pos x="678" y="492"/>
                  </a:cxn>
                  <a:cxn ang="0">
                    <a:pos x="696" y="504"/>
                  </a:cxn>
                  <a:cxn ang="0">
                    <a:pos x="714" y="510"/>
                  </a:cxn>
                  <a:cxn ang="0">
                    <a:pos x="732" y="516"/>
                  </a:cxn>
                  <a:cxn ang="0">
                    <a:pos x="750" y="528"/>
                  </a:cxn>
                </a:cxnLst>
                <a:rect l="0" t="0" r="r" b="b"/>
                <a:pathLst>
                  <a:path w="762" h="534">
                    <a:moveTo>
                      <a:pt x="0" y="0"/>
                    </a:moveTo>
                    <a:lnTo>
                      <a:pt x="6" y="6"/>
                    </a:lnTo>
                    <a:lnTo>
                      <a:pt x="12" y="12"/>
                    </a:lnTo>
                    <a:lnTo>
                      <a:pt x="18" y="12"/>
                    </a:lnTo>
                    <a:lnTo>
                      <a:pt x="24" y="18"/>
                    </a:lnTo>
                    <a:lnTo>
                      <a:pt x="30" y="24"/>
                    </a:lnTo>
                    <a:lnTo>
                      <a:pt x="36" y="30"/>
                    </a:lnTo>
                    <a:lnTo>
                      <a:pt x="42" y="36"/>
                    </a:lnTo>
                    <a:lnTo>
                      <a:pt x="54" y="48"/>
                    </a:lnTo>
                    <a:lnTo>
                      <a:pt x="54" y="54"/>
                    </a:lnTo>
                    <a:lnTo>
                      <a:pt x="66" y="66"/>
                    </a:lnTo>
                    <a:lnTo>
                      <a:pt x="66" y="72"/>
                    </a:lnTo>
                    <a:lnTo>
                      <a:pt x="78" y="84"/>
                    </a:lnTo>
                    <a:lnTo>
                      <a:pt x="78" y="96"/>
                    </a:lnTo>
                    <a:lnTo>
                      <a:pt x="84" y="102"/>
                    </a:lnTo>
                    <a:lnTo>
                      <a:pt x="96" y="114"/>
                    </a:lnTo>
                    <a:lnTo>
                      <a:pt x="96" y="120"/>
                    </a:lnTo>
                    <a:lnTo>
                      <a:pt x="102" y="126"/>
                    </a:lnTo>
                    <a:lnTo>
                      <a:pt x="108" y="132"/>
                    </a:lnTo>
                    <a:lnTo>
                      <a:pt x="114" y="138"/>
                    </a:lnTo>
                    <a:lnTo>
                      <a:pt x="120" y="144"/>
                    </a:lnTo>
                    <a:lnTo>
                      <a:pt x="126" y="144"/>
                    </a:lnTo>
                    <a:lnTo>
                      <a:pt x="132" y="150"/>
                    </a:lnTo>
                    <a:lnTo>
                      <a:pt x="138" y="150"/>
                    </a:lnTo>
                    <a:lnTo>
                      <a:pt x="144" y="150"/>
                    </a:lnTo>
                    <a:lnTo>
                      <a:pt x="150" y="144"/>
                    </a:lnTo>
                    <a:lnTo>
                      <a:pt x="156" y="144"/>
                    </a:lnTo>
                    <a:lnTo>
                      <a:pt x="162" y="144"/>
                    </a:lnTo>
                    <a:lnTo>
                      <a:pt x="168" y="138"/>
                    </a:lnTo>
                    <a:lnTo>
                      <a:pt x="174" y="138"/>
                    </a:lnTo>
                    <a:lnTo>
                      <a:pt x="180" y="138"/>
                    </a:lnTo>
                    <a:lnTo>
                      <a:pt x="186" y="138"/>
                    </a:lnTo>
                    <a:lnTo>
                      <a:pt x="192" y="138"/>
                    </a:lnTo>
                    <a:lnTo>
                      <a:pt x="198" y="138"/>
                    </a:lnTo>
                    <a:lnTo>
                      <a:pt x="204" y="138"/>
                    </a:lnTo>
                    <a:lnTo>
                      <a:pt x="210" y="144"/>
                    </a:lnTo>
                    <a:lnTo>
                      <a:pt x="216" y="150"/>
                    </a:lnTo>
                    <a:lnTo>
                      <a:pt x="222" y="156"/>
                    </a:lnTo>
                    <a:lnTo>
                      <a:pt x="228" y="162"/>
                    </a:lnTo>
                    <a:lnTo>
                      <a:pt x="234" y="168"/>
                    </a:lnTo>
                    <a:lnTo>
                      <a:pt x="240" y="174"/>
                    </a:lnTo>
                    <a:lnTo>
                      <a:pt x="246" y="180"/>
                    </a:lnTo>
                    <a:lnTo>
                      <a:pt x="258" y="192"/>
                    </a:lnTo>
                    <a:lnTo>
                      <a:pt x="258" y="198"/>
                    </a:lnTo>
                    <a:lnTo>
                      <a:pt x="270" y="210"/>
                    </a:lnTo>
                    <a:lnTo>
                      <a:pt x="270" y="216"/>
                    </a:lnTo>
                    <a:lnTo>
                      <a:pt x="276" y="222"/>
                    </a:lnTo>
                    <a:lnTo>
                      <a:pt x="282" y="228"/>
                    </a:lnTo>
                    <a:lnTo>
                      <a:pt x="294" y="240"/>
                    </a:lnTo>
                    <a:lnTo>
                      <a:pt x="294" y="246"/>
                    </a:lnTo>
                    <a:lnTo>
                      <a:pt x="300" y="252"/>
                    </a:lnTo>
                    <a:lnTo>
                      <a:pt x="306" y="252"/>
                    </a:lnTo>
                    <a:lnTo>
                      <a:pt x="312" y="258"/>
                    </a:lnTo>
                    <a:lnTo>
                      <a:pt x="318" y="264"/>
                    </a:lnTo>
                    <a:lnTo>
                      <a:pt x="324" y="270"/>
                    </a:lnTo>
                    <a:lnTo>
                      <a:pt x="330" y="270"/>
                    </a:lnTo>
                    <a:lnTo>
                      <a:pt x="336" y="276"/>
                    </a:lnTo>
                    <a:lnTo>
                      <a:pt x="342" y="276"/>
                    </a:lnTo>
                    <a:lnTo>
                      <a:pt x="348" y="282"/>
                    </a:lnTo>
                    <a:lnTo>
                      <a:pt x="354" y="282"/>
                    </a:lnTo>
                    <a:lnTo>
                      <a:pt x="360" y="288"/>
                    </a:lnTo>
                    <a:lnTo>
                      <a:pt x="366" y="294"/>
                    </a:lnTo>
                    <a:lnTo>
                      <a:pt x="372" y="300"/>
                    </a:lnTo>
                    <a:lnTo>
                      <a:pt x="378" y="300"/>
                    </a:lnTo>
                    <a:lnTo>
                      <a:pt x="384" y="306"/>
                    </a:lnTo>
                    <a:lnTo>
                      <a:pt x="390" y="312"/>
                    </a:lnTo>
                    <a:lnTo>
                      <a:pt x="396" y="318"/>
                    </a:lnTo>
                    <a:lnTo>
                      <a:pt x="402" y="324"/>
                    </a:lnTo>
                    <a:lnTo>
                      <a:pt x="408" y="330"/>
                    </a:lnTo>
                    <a:lnTo>
                      <a:pt x="414" y="336"/>
                    </a:lnTo>
                    <a:lnTo>
                      <a:pt x="420" y="342"/>
                    </a:lnTo>
                    <a:lnTo>
                      <a:pt x="426" y="348"/>
                    </a:lnTo>
                    <a:lnTo>
                      <a:pt x="432" y="354"/>
                    </a:lnTo>
                    <a:lnTo>
                      <a:pt x="438" y="360"/>
                    </a:lnTo>
                    <a:lnTo>
                      <a:pt x="444" y="366"/>
                    </a:lnTo>
                    <a:lnTo>
                      <a:pt x="450" y="366"/>
                    </a:lnTo>
                    <a:lnTo>
                      <a:pt x="456" y="372"/>
                    </a:lnTo>
                    <a:lnTo>
                      <a:pt x="462" y="372"/>
                    </a:lnTo>
                    <a:lnTo>
                      <a:pt x="468" y="372"/>
                    </a:lnTo>
                    <a:lnTo>
                      <a:pt x="474" y="372"/>
                    </a:lnTo>
                    <a:lnTo>
                      <a:pt x="480" y="372"/>
                    </a:lnTo>
                    <a:lnTo>
                      <a:pt x="486" y="372"/>
                    </a:lnTo>
                    <a:lnTo>
                      <a:pt x="492" y="372"/>
                    </a:lnTo>
                    <a:lnTo>
                      <a:pt x="498" y="372"/>
                    </a:lnTo>
                    <a:lnTo>
                      <a:pt x="504" y="372"/>
                    </a:lnTo>
                    <a:lnTo>
                      <a:pt x="510" y="366"/>
                    </a:lnTo>
                    <a:lnTo>
                      <a:pt x="516" y="366"/>
                    </a:lnTo>
                    <a:lnTo>
                      <a:pt x="522" y="372"/>
                    </a:lnTo>
                    <a:lnTo>
                      <a:pt x="528" y="372"/>
                    </a:lnTo>
                    <a:lnTo>
                      <a:pt x="534" y="372"/>
                    </a:lnTo>
                    <a:lnTo>
                      <a:pt x="540" y="372"/>
                    </a:lnTo>
                    <a:lnTo>
                      <a:pt x="546" y="378"/>
                    </a:lnTo>
                    <a:lnTo>
                      <a:pt x="552" y="384"/>
                    </a:lnTo>
                    <a:lnTo>
                      <a:pt x="558" y="390"/>
                    </a:lnTo>
                    <a:lnTo>
                      <a:pt x="564" y="396"/>
                    </a:lnTo>
                    <a:lnTo>
                      <a:pt x="570" y="396"/>
                    </a:lnTo>
                    <a:lnTo>
                      <a:pt x="582" y="408"/>
                    </a:lnTo>
                    <a:lnTo>
                      <a:pt x="582" y="414"/>
                    </a:lnTo>
                    <a:lnTo>
                      <a:pt x="588" y="420"/>
                    </a:lnTo>
                    <a:lnTo>
                      <a:pt x="594" y="426"/>
                    </a:lnTo>
                    <a:lnTo>
                      <a:pt x="606" y="438"/>
                    </a:lnTo>
                    <a:lnTo>
                      <a:pt x="606" y="444"/>
                    </a:lnTo>
                    <a:lnTo>
                      <a:pt x="612" y="450"/>
                    </a:lnTo>
                    <a:lnTo>
                      <a:pt x="618" y="456"/>
                    </a:lnTo>
                    <a:lnTo>
                      <a:pt x="624" y="462"/>
                    </a:lnTo>
                    <a:lnTo>
                      <a:pt x="630" y="468"/>
                    </a:lnTo>
                    <a:lnTo>
                      <a:pt x="636" y="474"/>
                    </a:lnTo>
                    <a:lnTo>
                      <a:pt x="642" y="480"/>
                    </a:lnTo>
                    <a:lnTo>
                      <a:pt x="648" y="480"/>
                    </a:lnTo>
                    <a:lnTo>
                      <a:pt x="654" y="486"/>
                    </a:lnTo>
                    <a:lnTo>
                      <a:pt x="660" y="486"/>
                    </a:lnTo>
                    <a:lnTo>
                      <a:pt x="666" y="492"/>
                    </a:lnTo>
                    <a:lnTo>
                      <a:pt x="672" y="492"/>
                    </a:lnTo>
                    <a:lnTo>
                      <a:pt x="678" y="492"/>
                    </a:lnTo>
                    <a:lnTo>
                      <a:pt x="684" y="498"/>
                    </a:lnTo>
                    <a:lnTo>
                      <a:pt x="690" y="498"/>
                    </a:lnTo>
                    <a:lnTo>
                      <a:pt x="696" y="504"/>
                    </a:lnTo>
                    <a:lnTo>
                      <a:pt x="702" y="504"/>
                    </a:lnTo>
                    <a:lnTo>
                      <a:pt x="708" y="504"/>
                    </a:lnTo>
                    <a:lnTo>
                      <a:pt x="714" y="510"/>
                    </a:lnTo>
                    <a:lnTo>
                      <a:pt x="720" y="510"/>
                    </a:lnTo>
                    <a:lnTo>
                      <a:pt x="726" y="516"/>
                    </a:lnTo>
                    <a:lnTo>
                      <a:pt x="732" y="516"/>
                    </a:lnTo>
                    <a:lnTo>
                      <a:pt x="738" y="522"/>
                    </a:lnTo>
                    <a:lnTo>
                      <a:pt x="744" y="528"/>
                    </a:lnTo>
                    <a:lnTo>
                      <a:pt x="750" y="528"/>
                    </a:lnTo>
                    <a:lnTo>
                      <a:pt x="756" y="534"/>
                    </a:lnTo>
                    <a:lnTo>
                      <a:pt x="762" y="534"/>
                    </a:lnTo>
                  </a:path>
                </a:pathLst>
              </a:custGeom>
              <a:noFill/>
              <a:ln w="12700">
                <a:solidFill>
                  <a:srgbClr val="BF00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412" name="Freeform 796"/>
              <p:cNvSpPr>
                <a:spLocks/>
              </p:cNvSpPr>
              <p:nvPr/>
            </p:nvSpPr>
            <p:spPr bwMode="auto">
              <a:xfrm>
                <a:off x="3990975" y="4743450"/>
                <a:ext cx="1209675" cy="123825"/>
              </a:xfrm>
              <a:custGeom>
                <a:avLst/>
                <a:gdLst/>
                <a:ahLst/>
                <a:cxnLst>
                  <a:cxn ang="0">
                    <a:pos x="12" y="6"/>
                  </a:cxn>
                  <a:cxn ang="0">
                    <a:pos x="30" y="12"/>
                  </a:cxn>
                  <a:cxn ang="0">
                    <a:pos x="48" y="12"/>
                  </a:cxn>
                  <a:cxn ang="0">
                    <a:pos x="66" y="12"/>
                  </a:cxn>
                  <a:cxn ang="0">
                    <a:pos x="84" y="12"/>
                  </a:cxn>
                  <a:cxn ang="0">
                    <a:pos x="102" y="12"/>
                  </a:cxn>
                  <a:cxn ang="0">
                    <a:pos x="120" y="18"/>
                  </a:cxn>
                  <a:cxn ang="0">
                    <a:pos x="138" y="30"/>
                  </a:cxn>
                  <a:cxn ang="0">
                    <a:pos x="156" y="42"/>
                  </a:cxn>
                  <a:cxn ang="0">
                    <a:pos x="174" y="60"/>
                  </a:cxn>
                  <a:cxn ang="0">
                    <a:pos x="192" y="72"/>
                  </a:cxn>
                  <a:cxn ang="0">
                    <a:pos x="210" y="78"/>
                  </a:cxn>
                  <a:cxn ang="0">
                    <a:pos x="228" y="78"/>
                  </a:cxn>
                  <a:cxn ang="0">
                    <a:pos x="246" y="72"/>
                  </a:cxn>
                  <a:cxn ang="0">
                    <a:pos x="264" y="72"/>
                  </a:cxn>
                  <a:cxn ang="0">
                    <a:pos x="282" y="66"/>
                  </a:cxn>
                  <a:cxn ang="0">
                    <a:pos x="300" y="66"/>
                  </a:cxn>
                  <a:cxn ang="0">
                    <a:pos x="318" y="66"/>
                  </a:cxn>
                  <a:cxn ang="0">
                    <a:pos x="336" y="66"/>
                  </a:cxn>
                  <a:cxn ang="0">
                    <a:pos x="354" y="66"/>
                  </a:cxn>
                  <a:cxn ang="0">
                    <a:pos x="372" y="66"/>
                  </a:cxn>
                  <a:cxn ang="0">
                    <a:pos x="390" y="66"/>
                  </a:cxn>
                  <a:cxn ang="0">
                    <a:pos x="408" y="66"/>
                  </a:cxn>
                  <a:cxn ang="0">
                    <a:pos x="426" y="66"/>
                  </a:cxn>
                  <a:cxn ang="0">
                    <a:pos x="444" y="66"/>
                  </a:cxn>
                  <a:cxn ang="0">
                    <a:pos x="462" y="66"/>
                  </a:cxn>
                  <a:cxn ang="0">
                    <a:pos x="480" y="66"/>
                  </a:cxn>
                  <a:cxn ang="0">
                    <a:pos x="498" y="66"/>
                  </a:cxn>
                  <a:cxn ang="0">
                    <a:pos x="516" y="66"/>
                  </a:cxn>
                  <a:cxn ang="0">
                    <a:pos x="534" y="66"/>
                  </a:cxn>
                  <a:cxn ang="0">
                    <a:pos x="552" y="66"/>
                  </a:cxn>
                  <a:cxn ang="0">
                    <a:pos x="570" y="66"/>
                  </a:cxn>
                  <a:cxn ang="0">
                    <a:pos x="588" y="66"/>
                  </a:cxn>
                  <a:cxn ang="0">
                    <a:pos x="606" y="66"/>
                  </a:cxn>
                  <a:cxn ang="0">
                    <a:pos x="624" y="66"/>
                  </a:cxn>
                  <a:cxn ang="0">
                    <a:pos x="642" y="66"/>
                  </a:cxn>
                  <a:cxn ang="0">
                    <a:pos x="660" y="66"/>
                  </a:cxn>
                  <a:cxn ang="0">
                    <a:pos x="678" y="66"/>
                  </a:cxn>
                  <a:cxn ang="0">
                    <a:pos x="696" y="66"/>
                  </a:cxn>
                  <a:cxn ang="0">
                    <a:pos x="714" y="66"/>
                  </a:cxn>
                  <a:cxn ang="0">
                    <a:pos x="732" y="66"/>
                  </a:cxn>
                  <a:cxn ang="0">
                    <a:pos x="750" y="66"/>
                  </a:cxn>
                </a:cxnLst>
                <a:rect l="0" t="0" r="r" b="b"/>
                <a:pathLst>
                  <a:path w="762" h="78">
                    <a:moveTo>
                      <a:pt x="0" y="0"/>
                    </a:moveTo>
                    <a:lnTo>
                      <a:pt x="6" y="6"/>
                    </a:lnTo>
                    <a:lnTo>
                      <a:pt x="12" y="6"/>
                    </a:lnTo>
                    <a:lnTo>
                      <a:pt x="18" y="6"/>
                    </a:lnTo>
                    <a:lnTo>
                      <a:pt x="24" y="12"/>
                    </a:lnTo>
                    <a:lnTo>
                      <a:pt x="30" y="12"/>
                    </a:lnTo>
                    <a:lnTo>
                      <a:pt x="36" y="12"/>
                    </a:lnTo>
                    <a:lnTo>
                      <a:pt x="42" y="12"/>
                    </a:lnTo>
                    <a:lnTo>
                      <a:pt x="48" y="12"/>
                    </a:lnTo>
                    <a:lnTo>
                      <a:pt x="54" y="12"/>
                    </a:lnTo>
                    <a:lnTo>
                      <a:pt x="60" y="12"/>
                    </a:lnTo>
                    <a:lnTo>
                      <a:pt x="66" y="12"/>
                    </a:lnTo>
                    <a:lnTo>
                      <a:pt x="72" y="12"/>
                    </a:lnTo>
                    <a:lnTo>
                      <a:pt x="78" y="12"/>
                    </a:lnTo>
                    <a:lnTo>
                      <a:pt x="84" y="12"/>
                    </a:lnTo>
                    <a:lnTo>
                      <a:pt x="90" y="12"/>
                    </a:lnTo>
                    <a:lnTo>
                      <a:pt x="96" y="12"/>
                    </a:lnTo>
                    <a:lnTo>
                      <a:pt x="102" y="12"/>
                    </a:lnTo>
                    <a:lnTo>
                      <a:pt x="108" y="12"/>
                    </a:lnTo>
                    <a:lnTo>
                      <a:pt x="114" y="18"/>
                    </a:lnTo>
                    <a:lnTo>
                      <a:pt x="120" y="18"/>
                    </a:lnTo>
                    <a:lnTo>
                      <a:pt x="126" y="24"/>
                    </a:lnTo>
                    <a:lnTo>
                      <a:pt x="132" y="24"/>
                    </a:lnTo>
                    <a:lnTo>
                      <a:pt x="138" y="30"/>
                    </a:lnTo>
                    <a:lnTo>
                      <a:pt x="144" y="36"/>
                    </a:lnTo>
                    <a:lnTo>
                      <a:pt x="150" y="36"/>
                    </a:lnTo>
                    <a:lnTo>
                      <a:pt x="156" y="42"/>
                    </a:lnTo>
                    <a:lnTo>
                      <a:pt x="162" y="48"/>
                    </a:lnTo>
                    <a:lnTo>
                      <a:pt x="168" y="54"/>
                    </a:lnTo>
                    <a:lnTo>
                      <a:pt x="174" y="60"/>
                    </a:lnTo>
                    <a:lnTo>
                      <a:pt x="180" y="60"/>
                    </a:lnTo>
                    <a:lnTo>
                      <a:pt x="186" y="66"/>
                    </a:lnTo>
                    <a:lnTo>
                      <a:pt x="192" y="72"/>
                    </a:lnTo>
                    <a:lnTo>
                      <a:pt x="198" y="72"/>
                    </a:lnTo>
                    <a:lnTo>
                      <a:pt x="204" y="72"/>
                    </a:lnTo>
                    <a:lnTo>
                      <a:pt x="210" y="78"/>
                    </a:lnTo>
                    <a:lnTo>
                      <a:pt x="216" y="78"/>
                    </a:lnTo>
                    <a:lnTo>
                      <a:pt x="222" y="78"/>
                    </a:lnTo>
                    <a:lnTo>
                      <a:pt x="228" y="78"/>
                    </a:lnTo>
                    <a:lnTo>
                      <a:pt x="234" y="78"/>
                    </a:lnTo>
                    <a:lnTo>
                      <a:pt x="240" y="78"/>
                    </a:lnTo>
                    <a:lnTo>
                      <a:pt x="246" y="72"/>
                    </a:lnTo>
                    <a:lnTo>
                      <a:pt x="252" y="72"/>
                    </a:lnTo>
                    <a:lnTo>
                      <a:pt x="258" y="72"/>
                    </a:lnTo>
                    <a:lnTo>
                      <a:pt x="264" y="72"/>
                    </a:lnTo>
                    <a:lnTo>
                      <a:pt x="270" y="66"/>
                    </a:lnTo>
                    <a:lnTo>
                      <a:pt x="276" y="66"/>
                    </a:lnTo>
                    <a:lnTo>
                      <a:pt x="282" y="66"/>
                    </a:lnTo>
                    <a:lnTo>
                      <a:pt x="288" y="66"/>
                    </a:lnTo>
                    <a:lnTo>
                      <a:pt x="294" y="66"/>
                    </a:lnTo>
                    <a:lnTo>
                      <a:pt x="300" y="66"/>
                    </a:lnTo>
                    <a:lnTo>
                      <a:pt x="306" y="66"/>
                    </a:lnTo>
                    <a:lnTo>
                      <a:pt x="312" y="66"/>
                    </a:lnTo>
                    <a:lnTo>
                      <a:pt x="318" y="66"/>
                    </a:lnTo>
                    <a:lnTo>
                      <a:pt x="324" y="66"/>
                    </a:lnTo>
                    <a:lnTo>
                      <a:pt x="330" y="66"/>
                    </a:lnTo>
                    <a:lnTo>
                      <a:pt x="336" y="66"/>
                    </a:lnTo>
                    <a:lnTo>
                      <a:pt x="342" y="66"/>
                    </a:lnTo>
                    <a:lnTo>
                      <a:pt x="348" y="66"/>
                    </a:lnTo>
                    <a:lnTo>
                      <a:pt x="354" y="66"/>
                    </a:lnTo>
                    <a:lnTo>
                      <a:pt x="360" y="66"/>
                    </a:lnTo>
                    <a:lnTo>
                      <a:pt x="366" y="66"/>
                    </a:lnTo>
                    <a:lnTo>
                      <a:pt x="372" y="66"/>
                    </a:lnTo>
                    <a:lnTo>
                      <a:pt x="378" y="66"/>
                    </a:lnTo>
                    <a:lnTo>
                      <a:pt x="384" y="66"/>
                    </a:lnTo>
                    <a:lnTo>
                      <a:pt x="390" y="66"/>
                    </a:lnTo>
                    <a:lnTo>
                      <a:pt x="396" y="66"/>
                    </a:lnTo>
                    <a:lnTo>
                      <a:pt x="402" y="66"/>
                    </a:lnTo>
                    <a:lnTo>
                      <a:pt x="408" y="66"/>
                    </a:lnTo>
                    <a:lnTo>
                      <a:pt x="414" y="66"/>
                    </a:lnTo>
                    <a:lnTo>
                      <a:pt x="420" y="66"/>
                    </a:lnTo>
                    <a:lnTo>
                      <a:pt x="426" y="66"/>
                    </a:lnTo>
                    <a:lnTo>
                      <a:pt x="432" y="66"/>
                    </a:lnTo>
                    <a:lnTo>
                      <a:pt x="438" y="66"/>
                    </a:lnTo>
                    <a:lnTo>
                      <a:pt x="444" y="66"/>
                    </a:lnTo>
                    <a:lnTo>
                      <a:pt x="450" y="66"/>
                    </a:lnTo>
                    <a:lnTo>
                      <a:pt x="456" y="66"/>
                    </a:lnTo>
                    <a:lnTo>
                      <a:pt x="462" y="66"/>
                    </a:lnTo>
                    <a:lnTo>
                      <a:pt x="468" y="66"/>
                    </a:lnTo>
                    <a:lnTo>
                      <a:pt x="474" y="66"/>
                    </a:lnTo>
                    <a:lnTo>
                      <a:pt x="480" y="66"/>
                    </a:lnTo>
                    <a:lnTo>
                      <a:pt x="486" y="66"/>
                    </a:lnTo>
                    <a:lnTo>
                      <a:pt x="492" y="66"/>
                    </a:lnTo>
                    <a:lnTo>
                      <a:pt x="498" y="66"/>
                    </a:lnTo>
                    <a:lnTo>
                      <a:pt x="504" y="66"/>
                    </a:lnTo>
                    <a:lnTo>
                      <a:pt x="510" y="66"/>
                    </a:lnTo>
                    <a:lnTo>
                      <a:pt x="516" y="66"/>
                    </a:lnTo>
                    <a:lnTo>
                      <a:pt x="522" y="66"/>
                    </a:lnTo>
                    <a:lnTo>
                      <a:pt x="528" y="66"/>
                    </a:lnTo>
                    <a:lnTo>
                      <a:pt x="534" y="66"/>
                    </a:lnTo>
                    <a:lnTo>
                      <a:pt x="540" y="66"/>
                    </a:lnTo>
                    <a:lnTo>
                      <a:pt x="546" y="66"/>
                    </a:lnTo>
                    <a:lnTo>
                      <a:pt x="552" y="66"/>
                    </a:lnTo>
                    <a:lnTo>
                      <a:pt x="558" y="66"/>
                    </a:lnTo>
                    <a:lnTo>
                      <a:pt x="564" y="66"/>
                    </a:lnTo>
                    <a:lnTo>
                      <a:pt x="570" y="66"/>
                    </a:lnTo>
                    <a:lnTo>
                      <a:pt x="576" y="66"/>
                    </a:lnTo>
                    <a:lnTo>
                      <a:pt x="582" y="66"/>
                    </a:lnTo>
                    <a:lnTo>
                      <a:pt x="588" y="66"/>
                    </a:lnTo>
                    <a:lnTo>
                      <a:pt x="594" y="66"/>
                    </a:lnTo>
                    <a:lnTo>
                      <a:pt x="600" y="66"/>
                    </a:lnTo>
                    <a:lnTo>
                      <a:pt x="606" y="66"/>
                    </a:lnTo>
                    <a:lnTo>
                      <a:pt x="612" y="66"/>
                    </a:lnTo>
                    <a:lnTo>
                      <a:pt x="618" y="66"/>
                    </a:lnTo>
                    <a:lnTo>
                      <a:pt x="624" y="66"/>
                    </a:lnTo>
                    <a:lnTo>
                      <a:pt x="630" y="66"/>
                    </a:lnTo>
                    <a:lnTo>
                      <a:pt x="636" y="66"/>
                    </a:lnTo>
                    <a:lnTo>
                      <a:pt x="642" y="66"/>
                    </a:lnTo>
                    <a:lnTo>
                      <a:pt x="648" y="66"/>
                    </a:lnTo>
                    <a:lnTo>
                      <a:pt x="654" y="66"/>
                    </a:lnTo>
                    <a:lnTo>
                      <a:pt x="660" y="66"/>
                    </a:lnTo>
                    <a:lnTo>
                      <a:pt x="666" y="66"/>
                    </a:lnTo>
                    <a:lnTo>
                      <a:pt x="672" y="66"/>
                    </a:lnTo>
                    <a:lnTo>
                      <a:pt x="678" y="66"/>
                    </a:lnTo>
                    <a:lnTo>
                      <a:pt x="684" y="66"/>
                    </a:lnTo>
                    <a:lnTo>
                      <a:pt x="690" y="66"/>
                    </a:lnTo>
                    <a:lnTo>
                      <a:pt x="696" y="66"/>
                    </a:lnTo>
                    <a:lnTo>
                      <a:pt x="702" y="66"/>
                    </a:lnTo>
                    <a:lnTo>
                      <a:pt x="708" y="66"/>
                    </a:lnTo>
                    <a:lnTo>
                      <a:pt x="714" y="66"/>
                    </a:lnTo>
                    <a:lnTo>
                      <a:pt x="720" y="66"/>
                    </a:lnTo>
                    <a:lnTo>
                      <a:pt x="726" y="66"/>
                    </a:lnTo>
                    <a:lnTo>
                      <a:pt x="732" y="66"/>
                    </a:lnTo>
                    <a:lnTo>
                      <a:pt x="738" y="66"/>
                    </a:lnTo>
                    <a:lnTo>
                      <a:pt x="744" y="66"/>
                    </a:lnTo>
                    <a:lnTo>
                      <a:pt x="750" y="66"/>
                    </a:lnTo>
                    <a:lnTo>
                      <a:pt x="756" y="66"/>
                    </a:lnTo>
                    <a:lnTo>
                      <a:pt x="762" y="66"/>
                    </a:lnTo>
                  </a:path>
                </a:pathLst>
              </a:custGeom>
              <a:noFill/>
              <a:ln w="12700">
                <a:solidFill>
                  <a:srgbClr val="BF00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413" name="Freeform 797"/>
              <p:cNvSpPr>
                <a:spLocks/>
              </p:cNvSpPr>
              <p:nvPr/>
            </p:nvSpPr>
            <p:spPr bwMode="auto">
              <a:xfrm>
                <a:off x="5200650" y="4848225"/>
                <a:ext cx="723900" cy="158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8" y="0"/>
                  </a:cxn>
                  <a:cxn ang="0">
                    <a:pos x="30" y="0"/>
                  </a:cxn>
                  <a:cxn ang="0">
                    <a:pos x="42" y="0"/>
                  </a:cxn>
                  <a:cxn ang="0">
                    <a:pos x="54" y="0"/>
                  </a:cxn>
                  <a:cxn ang="0">
                    <a:pos x="66" y="0"/>
                  </a:cxn>
                  <a:cxn ang="0">
                    <a:pos x="78" y="0"/>
                  </a:cxn>
                  <a:cxn ang="0">
                    <a:pos x="90" y="0"/>
                  </a:cxn>
                  <a:cxn ang="0">
                    <a:pos x="102" y="0"/>
                  </a:cxn>
                  <a:cxn ang="0">
                    <a:pos x="114" y="0"/>
                  </a:cxn>
                  <a:cxn ang="0">
                    <a:pos x="126" y="0"/>
                  </a:cxn>
                  <a:cxn ang="0">
                    <a:pos x="138" y="0"/>
                  </a:cxn>
                  <a:cxn ang="0">
                    <a:pos x="150" y="0"/>
                  </a:cxn>
                  <a:cxn ang="0">
                    <a:pos x="162" y="0"/>
                  </a:cxn>
                  <a:cxn ang="0">
                    <a:pos x="174" y="0"/>
                  </a:cxn>
                  <a:cxn ang="0">
                    <a:pos x="186" y="0"/>
                  </a:cxn>
                  <a:cxn ang="0">
                    <a:pos x="198" y="0"/>
                  </a:cxn>
                  <a:cxn ang="0">
                    <a:pos x="210" y="0"/>
                  </a:cxn>
                  <a:cxn ang="0">
                    <a:pos x="222" y="0"/>
                  </a:cxn>
                  <a:cxn ang="0">
                    <a:pos x="234" y="0"/>
                  </a:cxn>
                  <a:cxn ang="0">
                    <a:pos x="246" y="0"/>
                  </a:cxn>
                  <a:cxn ang="0">
                    <a:pos x="258" y="0"/>
                  </a:cxn>
                  <a:cxn ang="0">
                    <a:pos x="270" y="0"/>
                  </a:cxn>
                  <a:cxn ang="0">
                    <a:pos x="282" y="0"/>
                  </a:cxn>
                  <a:cxn ang="0">
                    <a:pos x="294" y="0"/>
                  </a:cxn>
                  <a:cxn ang="0">
                    <a:pos x="306" y="0"/>
                  </a:cxn>
                  <a:cxn ang="0">
                    <a:pos x="318" y="0"/>
                  </a:cxn>
                  <a:cxn ang="0">
                    <a:pos x="330" y="0"/>
                  </a:cxn>
                  <a:cxn ang="0">
                    <a:pos x="342" y="0"/>
                  </a:cxn>
                  <a:cxn ang="0">
                    <a:pos x="354" y="0"/>
                  </a:cxn>
                  <a:cxn ang="0">
                    <a:pos x="366" y="0"/>
                  </a:cxn>
                  <a:cxn ang="0">
                    <a:pos x="378" y="0"/>
                  </a:cxn>
                  <a:cxn ang="0">
                    <a:pos x="390" y="0"/>
                  </a:cxn>
                  <a:cxn ang="0">
                    <a:pos x="402" y="0"/>
                  </a:cxn>
                  <a:cxn ang="0">
                    <a:pos x="414" y="0"/>
                  </a:cxn>
                  <a:cxn ang="0">
                    <a:pos x="426" y="0"/>
                  </a:cxn>
                  <a:cxn ang="0">
                    <a:pos x="438" y="0"/>
                  </a:cxn>
                  <a:cxn ang="0">
                    <a:pos x="450" y="0"/>
                  </a:cxn>
                </a:cxnLst>
                <a:rect l="0" t="0" r="r" b="b"/>
                <a:pathLst>
                  <a:path w="456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50" y="0"/>
                    </a:lnTo>
                    <a:lnTo>
                      <a:pt x="456" y="0"/>
                    </a:lnTo>
                  </a:path>
                </a:pathLst>
              </a:custGeom>
              <a:noFill/>
              <a:ln w="12700">
                <a:solidFill>
                  <a:srgbClr val="BF00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414" name="Freeform 798"/>
              <p:cNvSpPr>
                <a:spLocks/>
              </p:cNvSpPr>
              <p:nvPr/>
            </p:nvSpPr>
            <p:spPr bwMode="auto">
              <a:xfrm>
                <a:off x="1638300" y="3162300"/>
                <a:ext cx="1152525" cy="742950"/>
              </a:xfrm>
              <a:custGeom>
                <a:avLst/>
                <a:gdLst/>
                <a:ahLst/>
                <a:cxnLst>
                  <a:cxn ang="0">
                    <a:pos x="6" y="102"/>
                  </a:cxn>
                  <a:cxn ang="0">
                    <a:pos x="24" y="66"/>
                  </a:cxn>
                  <a:cxn ang="0">
                    <a:pos x="36" y="48"/>
                  </a:cxn>
                  <a:cxn ang="0">
                    <a:pos x="54" y="18"/>
                  </a:cxn>
                  <a:cxn ang="0">
                    <a:pos x="60" y="0"/>
                  </a:cxn>
                  <a:cxn ang="0">
                    <a:pos x="78" y="18"/>
                  </a:cxn>
                  <a:cxn ang="0">
                    <a:pos x="96" y="36"/>
                  </a:cxn>
                  <a:cxn ang="0">
                    <a:pos x="108" y="66"/>
                  </a:cxn>
                  <a:cxn ang="0">
                    <a:pos x="120" y="90"/>
                  </a:cxn>
                  <a:cxn ang="0">
                    <a:pos x="144" y="126"/>
                  </a:cxn>
                  <a:cxn ang="0">
                    <a:pos x="162" y="156"/>
                  </a:cxn>
                  <a:cxn ang="0">
                    <a:pos x="174" y="168"/>
                  </a:cxn>
                  <a:cxn ang="0">
                    <a:pos x="192" y="168"/>
                  </a:cxn>
                  <a:cxn ang="0">
                    <a:pos x="210" y="150"/>
                  </a:cxn>
                  <a:cxn ang="0">
                    <a:pos x="228" y="132"/>
                  </a:cxn>
                  <a:cxn ang="0">
                    <a:pos x="246" y="114"/>
                  </a:cxn>
                  <a:cxn ang="0">
                    <a:pos x="264" y="114"/>
                  </a:cxn>
                  <a:cxn ang="0">
                    <a:pos x="282" y="126"/>
                  </a:cxn>
                  <a:cxn ang="0">
                    <a:pos x="300" y="150"/>
                  </a:cxn>
                  <a:cxn ang="0">
                    <a:pos x="318" y="174"/>
                  </a:cxn>
                  <a:cxn ang="0">
                    <a:pos x="336" y="186"/>
                  </a:cxn>
                  <a:cxn ang="0">
                    <a:pos x="354" y="192"/>
                  </a:cxn>
                  <a:cxn ang="0">
                    <a:pos x="372" y="192"/>
                  </a:cxn>
                  <a:cxn ang="0">
                    <a:pos x="390" y="192"/>
                  </a:cxn>
                  <a:cxn ang="0">
                    <a:pos x="408" y="198"/>
                  </a:cxn>
                  <a:cxn ang="0">
                    <a:pos x="426" y="216"/>
                  </a:cxn>
                  <a:cxn ang="0">
                    <a:pos x="444" y="246"/>
                  </a:cxn>
                  <a:cxn ang="0">
                    <a:pos x="468" y="282"/>
                  </a:cxn>
                  <a:cxn ang="0">
                    <a:pos x="480" y="318"/>
                  </a:cxn>
                  <a:cxn ang="0">
                    <a:pos x="498" y="342"/>
                  </a:cxn>
                  <a:cxn ang="0">
                    <a:pos x="516" y="354"/>
                  </a:cxn>
                  <a:cxn ang="0">
                    <a:pos x="534" y="354"/>
                  </a:cxn>
                  <a:cxn ang="0">
                    <a:pos x="552" y="342"/>
                  </a:cxn>
                  <a:cxn ang="0">
                    <a:pos x="570" y="336"/>
                  </a:cxn>
                  <a:cxn ang="0">
                    <a:pos x="588" y="336"/>
                  </a:cxn>
                  <a:cxn ang="0">
                    <a:pos x="606" y="348"/>
                  </a:cxn>
                  <a:cxn ang="0">
                    <a:pos x="624" y="366"/>
                  </a:cxn>
                  <a:cxn ang="0">
                    <a:pos x="648" y="396"/>
                  </a:cxn>
                  <a:cxn ang="0">
                    <a:pos x="666" y="420"/>
                  </a:cxn>
                  <a:cxn ang="0">
                    <a:pos x="678" y="438"/>
                  </a:cxn>
                  <a:cxn ang="0">
                    <a:pos x="696" y="450"/>
                  </a:cxn>
                  <a:cxn ang="0">
                    <a:pos x="714" y="462"/>
                  </a:cxn>
                </a:cxnLst>
                <a:rect l="0" t="0" r="r" b="b"/>
                <a:pathLst>
                  <a:path w="726" h="468">
                    <a:moveTo>
                      <a:pt x="0" y="90"/>
                    </a:moveTo>
                    <a:lnTo>
                      <a:pt x="0" y="102"/>
                    </a:lnTo>
                    <a:lnTo>
                      <a:pt x="6" y="102"/>
                    </a:lnTo>
                    <a:lnTo>
                      <a:pt x="18" y="90"/>
                    </a:lnTo>
                    <a:lnTo>
                      <a:pt x="18" y="72"/>
                    </a:lnTo>
                    <a:lnTo>
                      <a:pt x="24" y="66"/>
                    </a:lnTo>
                    <a:lnTo>
                      <a:pt x="30" y="60"/>
                    </a:lnTo>
                    <a:lnTo>
                      <a:pt x="36" y="54"/>
                    </a:lnTo>
                    <a:lnTo>
                      <a:pt x="36" y="48"/>
                    </a:lnTo>
                    <a:lnTo>
                      <a:pt x="42" y="42"/>
                    </a:lnTo>
                    <a:lnTo>
                      <a:pt x="42" y="30"/>
                    </a:lnTo>
                    <a:lnTo>
                      <a:pt x="54" y="18"/>
                    </a:lnTo>
                    <a:lnTo>
                      <a:pt x="54" y="12"/>
                    </a:lnTo>
                    <a:lnTo>
                      <a:pt x="66" y="0"/>
                    </a:lnTo>
                    <a:lnTo>
                      <a:pt x="60" y="0"/>
                    </a:lnTo>
                    <a:lnTo>
                      <a:pt x="66" y="6"/>
                    </a:lnTo>
                    <a:lnTo>
                      <a:pt x="72" y="12"/>
                    </a:lnTo>
                    <a:lnTo>
                      <a:pt x="78" y="18"/>
                    </a:lnTo>
                    <a:lnTo>
                      <a:pt x="84" y="24"/>
                    </a:lnTo>
                    <a:lnTo>
                      <a:pt x="90" y="30"/>
                    </a:lnTo>
                    <a:lnTo>
                      <a:pt x="96" y="36"/>
                    </a:lnTo>
                    <a:lnTo>
                      <a:pt x="96" y="42"/>
                    </a:lnTo>
                    <a:lnTo>
                      <a:pt x="108" y="54"/>
                    </a:lnTo>
                    <a:lnTo>
                      <a:pt x="108" y="66"/>
                    </a:lnTo>
                    <a:lnTo>
                      <a:pt x="114" y="72"/>
                    </a:lnTo>
                    <a:lnTo>
                      <a:pt x="114" y="84"/>
                    </a:lnTo>
                    <a:lnTo>
                      <a:pt x="120" y="90"/>
                    </a:lnTo>
                    <a:lnTo>
                      <a:pt x="132" y="102"/>
                    </a:lnTo>
                    <a:lnTo>
                      <a:pt x="132" y="114"/>
                    </a:lnTo>
                    <a:lnTo>
                      <a:pt x="144" y="126"/>
                    </a:lnTo>
                    <a:lnTo>
                      <a:pt x="144" y="138"/>
                    </a:lnTo>
                    <a:lnTo>
                      <a:pt x="150" y="144"/>
                    </a:lnTo>
                    <a:lnTo>
                      <a:pt x="162" y="156"/>
                    </a:lnTo>
                    <a:lnTo>
                      <a:pt x="162" y="162"/>
                    </a:lnTo>
                    <a:lnTo>
                      <a:pt x="168" y="168"/>
                    </a:lnTo>
                    <a:lnTo>
                      <a:pt x="174" y="168"/>
                    </a:lnTo>
                    <a:lnTo>
                      <a:pt x="180" y="174"/>
                    </a:lnTo>
                    <a:lnTo>
                      <a:pt x="186" y="174"/>
                    </a:lnTo>
                    <a:lnTo>
                      <a:pt x="192" y="168"/>
                    </a:lnTo>
                    <a:lnTo>
                      <a:pt x="198" y="162"/>
                    </a:lnTo>
                    <a:lnTo>
                      <a:pt x="204" y="156"/>
                    </a:lnTo>
                    <a:lnTo>
                      <a:pt x="210" y="150"/>
                    </a:lnTo>
                    <a:lnTo>
                      <a:pt x="216" y="144"/>
                    </a:lnTo>
                    <a:lnTo>
                      <a:pt x="222" y="138"/>
                    </a:lnTo>
                    <a:lnTo>
                      <a:pt x="228" y="132"/>
                    </a:lnTo>
                    <a:lnTo>
                      <a:pt x="234" y="126"/>
                    </a:lnTo>
                    <a:lnTo>
                      <a:pt x="240" y="120"/>
                    </a:lnTo>
                    <a:lnTo>
                      <a:pt x="246" y="114"/>
                    </a:lnTo>
                    <a:lnTo>
                      <a:pt x="252" y="114"/>
                    </a:lnTo>
                    <a:lnTo>
                      <a:pt x="258" y="114"/>
                    </a:lnTo>
                    <a:lnTo>
                      <a:pt x="264" y="114"/>
                    </a:lnTo>
                    <a:lnTo>
                      <a:pt x="270" y="120"/>
                    </a:lnTo>
                    <a:lnTo>
                      <a:pt x="276" y="120"/>
                    </a:lnTo>
                    <a:lnTo>
                      <a:pt x="282" y="126"/>
                    </a:lnTo>
                    <a:lnTo>
                      <a:pt x="294" y="138"/>
                    </a:lnTo>
                    <a:lnTo>
                      <a:pt x="294" y="144"/>
                    </a:lnTo>
                    <a:lnTo>
                      <a:pt x="300" y="150"/>
                    </a:lnTo>
                    <a:lnTo>
                      <a:pt x="312" y="162"/>
                    </a:lnTo>
                    <a:lnTo>
                      <a:pt x="312" y="168"/>
                    </a:lnTo>
                    <a:lnTo>
                      <a:pt x="318" y="174"/>
                    </a:lnTo>
                    <a:lnTo>
                      <a:pt x="324" y="180"/>
                    </a:lnTo>
                    <a:lnTo>
                      <a:pt x="330" y="186"/>
                    </a:lnTo>
                    <a:lnTo>
                      <a:pt x="336" y="186"/>
                    </a:lnTo>
                    <a:lnTo>
                      <a:pt x="342" y="186"/>
                    </a:lnTo>
                    <a:lnTo>
                      <a:pt x="348" y="192"/>
                    </a:lnTo>
                    <a:lnTo>
                      <a:pt x="354" y="192"/>
                    </a:lnTo>
                    <a:lnTo>
                      <a:pt x="360" y="192"/>
                    </a:lnTo>
                    <a:lnTo>
                      <a:pt x="366" y="192"/>
                    </a:lnTo>
                    <a:lnTo>
                      <a:pt x="372" y="192"/>
                    </a:lnTo>
                    <a:lnTo>
                      <a:pt x="378" y="192"/>
                    </a:lnTo>
                    <a:lnTo>
                      <a:pt x="384" y="192"/>
                    </a:lnTo>
                    <a:lnTo>
                      <a:pt x="390" y="192"/>
                    </a:lnTo>
                    <a:lnTo>
                      <a:pt x="396" y="192"/>
                    </a:lnTo>
                    <a:lnTo>
                      <a:pt x="402" y="192"/>
                    </a:lnTo>
                    <a:lnTo>
                      <a:pt x="408" y="198"/>
                    </a:lnTo>
                    <a:lnTo>
                      <a:pt x="414" y="204"/>
                    </a:lnTo>
                    <a:lnTo>
                      <a:pt x="420" y="210"/>
                    </a:lnTo>
                    <a:lnTo>
                      <a:pt x="426" y="216"/>
                    </a:lnTo>
                    <a:lnTo>
                      <a:pt x="432" y="222"/>
                    </a:lnTo>
                    <a:lnTo>
                      <a:pt x="444" y="234"/>
                    </a:lnTo>
                    <a:lnTo>
                      <a:pt x="444" y="246"/>
                    </a:lnTo>
                    <a:lnTo>
                      <a:pt x="456" y="258"/>
                    </a:lnTo>
                    <a:lnTo>
                      <a:pt x="456" y="270"/>
                    </a:lnTo>
                    <a:lnTo>
                      <a:pt x="468" y="282"/>
                    </a:lnTo>
                    <a:lnTo>
                      <a:pt x="468" y="294"/>
                    </a:lnTo>
                    <a:lnTo>
                      <a:pt x="480" y="306"/>
                    </a:lnTo>
                    <a:lnTo>
                      <a:pt x="480" y="318"/>
                    </a:lnTo>
                    <a:lnTo>
                      <a:pt x="486" y="324"/>
                    </a:lnTo>
                    <a:lnTo>
                      <a:pt x="498" y="336"/>
                    </a:lnTo>
                    <a:lnTo>
                      <a:pt x="498" y="342"/>
                    </a:lnTo>
                    <a:lnTo>
                      <a:pt x="504" y="348"/>
                    </a:lnTo>
                    <a:lnTo>
                      <a:pt x="510" y="354"/>
                    </a:lnTo>
                    <a:lnTo>
                      <a:pt x="516" y="354"/>
                    </a:lnTo>
                    <a:lnTo>
                      <a:pt x="522" y="354"/>
                    </a:lnTo>
                    <a:lnTo>
                      <a:pt x="528" y="354"/>
                    </a:lnTo>
                    <a:lnTo>
                      <a:pt x="534" y="354"/>
                    </a:lnTo>
                    <a:lnTo>
                      <a:pt x="540" y="348"/>
                    </a:lnTo>
                    <a:lnTo>
                      <a:pt x="546" y="348"/>
                    </a:lnTo>
                    <a:lnTo>
                      <a:pt x="552" y="342"/>
                    </a:lnTo>
                    <a:lnTo>
                      <a:pt x="558" y="342"/>
                    </a:lnTo>
                    <a:lnTo>
                      <a:pt x="564" y="336"/>
                    </a:lnTo>
                    <a:lnTo>
                      <a:pt x="570" y="336"/>
                    </a:lnTo>
                    <a:lnTo>
                      <a:pt x="576" y="336"/>
                    </a:lnTo>
                    <a:lnTo>
                      <a:pt x="582" y="336"/>
                    </a:lnTo>
                    <a:lnTo>
                      <a:pt x="588" y="336"/>
                    </a:lnTo>
                    <a:lnTo>
                      <a:pt x="594" y="336"/>
                    </a:lnTo>
                    <a:lnTo>
                      <a:pt x="600" y="342"/>
                    </a:lnTo>
                    <a:lnTo>
                      <a:pt x="606" y="348"/>
                    </a:lnTo>
                    <a:lnTo>
                      <a:pt x="612" y="354"/>
                    </a:lnTo>
                    <a:lnTo>
                      <a:pt x="618" y="360"/>
                    </a:lnTo>
                    <a:lnTo>
                      <a:pt x="624" y="366"/>
                    </a:lnTo>
                    <a:lnTo>
                      <a:pt x="636" y="378"/>
                    </a:lnTo>
                    <a:lnTo>
                      <a:pt x="636" y="384"/>
                    </a:lnTo>
                    <a:lnTo>
                      <a:pt x="648" y="396"/>
                    </a:lnTo>
                    <a:lnTo>
                      <a:pt x="648" y="402"/>
                    </a:lnTo>
                    <a:lnTo>
                      <a:pt x="654" y="408"/>
                    </a:lnTo>
                    <a:lnTo>
                      <a:pt x="666" y="420"/>
                    </a:lnTo>
                    <a:lnTo>
                      <a:pt x="666" y="426"/>
                    </a:lnTo>
                    <a:lnTo>
                      <a:pt x="672" y="432"/>
                    </a:lnTo>
                    <a:lnTo>
                      <a:pt x="678" y="438"/>
                    </a:lnTo>
                    <a:lnTo>
                      <a:pt x="684" y="444"/>
                    </a:lnTo>
                    <a:lnTo>
                      <a:pt x="690" y="450"/>
                    </a:lnTo>
                    <a:lnTo>
                      <a:pt x="696" y="450"/>
                    </a:lnTo>
                    <a:lnTo>
                      <a:pt x="702" y="456"/>
                    </a:lnTo>
                    <a:lnTo>
                      <a:pt x="708" y="456"/>
                    </a:lnTo>
                    <a:lnTo>
                      <a:pt x="714" y="462"/>
                    </a:lnTo>
                    <a:lnTo>
                      <a:pt x="720" y="462"/>
                    </a:lnTo>
                    <a:lnTo>
                      <a:pt x="726" y="468"/>
                    </a:lnTo>
                  </a:path>
                </a:pathLst>
              </a:custGeom>
              <a:noFill/>
              <a:ln w="12700">
                <a:solidFill>
                  <a:srgbClr val="BFB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415" name="Freeform 799"/>
              <p:cNvSpPr>
                <a:spLocks/>
              </p:cNvSpPr>
              <p:nvPr/>
            </p:nvSpPr>
            <p:spPr bwMode="auto">
              <a:xfrm>
                <a:off x="2790825" y="3905250"/>
                <a:ext cx="1200150" cy="838200"/>
              </a:xfrm>
              <a:custGeom>
                <a:avLst/>
                <a:gdLst/>
                <a:ahLst/>
                <a:cxnLst>
                  <a:cxn ang="0">
                    <a:pos x="12" y="6"/>
                  </a:cxn>
                  <a:cxn ang="0">
                    <a:pos x="30" y="24"/>
                  </a:cxn>
                  <a:cxn ang="0">
                    <a:pos x="48" y="48"/>
                  </a:cxn>
                  <a:cxn ang="0">
                    <a:pos x="72" y="78"/>
                  </a:cxn>
                  <a:cxn ang="0">
                    <a:pos x="84" y="102"/>
                  </a:cxn>
                  <a:cxn ang="0">
                    <a:pos x="102" y="126"/>
                  </a:cxn>
                  <a:cxn ang="0">
                    <a:pos x="120" y="138"/>
                  </a:cxn>
                  <a:cxn ang="0">
                    <a:pos x="138" y="138"/>
                  </a:cxn>
                  <a:cxn ang="0">
                    <a:pos x="156" y="138"/>
                  </a:cxn>
                  <a:cxn ang="0">
                    <a:pos x="174" y="132"/>
                  </a:cxn>
                  <a:cxn ang="0">
                    <a:pos x="192" y="132"/>
                  </a:cxn>
                  <a:cxn ang="0">
                    <a:pos x="210" y="144"/>
                  </a:cxn>
                  <a:cxn ang="0">
                    <a:pos x="228" y="162"/>
                  </a:cxn>
                  <a:cxn ang="0">
                    <a:pos x="252" y="186"/>
                  </a:cxn>
                  <a:cxn ang="0">
                    <a:pos x="270" y="210"/>
                  </a:cxn>
                  <a:cxn ang="0">
                    <a:pos x="282" y="228"/>
                  </a:cxn>
                  <a:cxn ang="0">
                    <a:pos x="294" y="240"/>
                  </a:cxn>
                  <a:cxn ang="0">
                    <a:pos x="312" y="258"/>
                  </a:cxn>
                  <a:cxn ang="0">
                    <a:pos x="330" y="270"/>
                  </a:cxn>
                  <a:cxn ang="0">
                    <a:pos x="348" y="276"/>
                  </a:cxn>
                  <a:cxn ang="0">
                    <a:pos x="366" y="294"/>
                  </a:cxn>
                  <a:cxn ang="0">
                    <a:pos x="384" y="306"/>
                  </a:cxn>
                  <a:cxn ang="0">
                    <a:pos x="402" y="324"/>
                  </a:cxn>
                  <a:cxn ang="0">
                    <a:pos x="420" y="342"/>
                  </a:cxn>
                  <a:cxn ang="0">
                    <a:pos x="438" y="354"/>
                  </a:cxn>
                  <a:cxn ang="0">
                    <a:pos x="456" y="366"/>
                  </a:cxn>
                  <a:cxn ang="0">
                    <a:pos x="474" y="366"/>
                  </a:cxn>
                  <a:cxn ang="0">
                    <a:pos x="492" y="366"/>
                  </a:cxn>
                  <a:cxn ang="0">
                    <a:pos x="510" y="360"/>
                  </a:cxn>
                  <a:cxn ang="0">
                    <a:pos x="528" y="366"/>
                  </a:cxn>
                  <a:cxn ang="0">
                    <a:pos x="546" y="378"/>
                  </a:cxn>
                  <a:cxn ang="0">
                    <a:pos x="564" y="390"/>
                  </a:cxn>
                  <a:cxn ang="0">
                    <a:pos x="582" y="414"/>
                  </a:cxn>
                  <a:cxn ang="0">
                    <a:pos x="606" y="438"/>
                  </a:cxn>
                  <a:cxn ang="0">
                    <a:pos x="618" y="456"/>
                  </a:cxn>
                  <a:cxn ang="0">
                    <a:pos x="636" y="468"/>
                  </a:cxn>
                  <a:cxn ang="0">
                    <a:pos x="654" y="480"/>
                  </a:cxn>
                  <a:cxn ang="0">
                    <a:pos x="672" y="486"/>
                  </a:cxn>
                  <a:cxn ang="0">
                    <a:pos x="690" y="492"/>
                  </a:cxn>
                  <a:cxn ang="0">
                    <a:pos x="708" y="504"/>
                  </a:cxn>
                  <a:cxn ang="0">
                    <a:pos x="726" y="510"/>
                  </a:cxn>
                  <a:cxn ang="0">
                    <a:pos x="744" y="522"/>
                  </a:cxn>
                </a:cxnLst>
                <a:rect l="0" t="0" r="r" b="b"/>
                <a:pathLst>
                  <a:path w="756" h="528">
                    <a:moveTo>
                      <a:pt x="0" y="0"/>
                    </a:moveTo>
                    <a:lnTo>
                      <a:pt x="6" y="6"/>
                    </a:lnTo>
                    <a:lnTo>
                      <a:pt x="12" y="6"/>
                    </a:lnTo>
                    <a:lnTo>
                      <a:pt x="18" y="12"/>
                    </a:lnTo>
                    <a:lnTo>
                      <a:pt x="24" y="18"/>
                    </a:lnTo>
                    <a:lnTo>
                      <a:pt x="30" y="24"/>
                    </a:lnTo>
                    <a:lnTo>
                      <a:pt x="36" y="30"/>
                    </a:lnTo>
                    <a:lnTo>
                      <a:pt x="48" y="42"/>
                    </a:lnTo>
                    <a:lnTo>
                      <a:pt x="48" y="48"/>
                    </a:lnTo>
                    <a:lnTo>
                      <a:pt x="60" y="60"/>
                    </a:lnTo>
                    <a:lnTo>
                      <a:pt x="60" y="66"/>
                    </a:lnTo>
                    <a:lnTo>
                      <a:pt x="72" y="78"/>
                    </a:lnTo>
                    <a:lnTo>
                      <a:pt x="72" y="90"/>
                    </a:lnTo>
                    <a:lnTo>
                      <a:pt x="78" y="96"/>
                    </a:lnTo>
                    <a:lnTo>
                      <a:pt x="84" y="102"/>
                    </a:lnTo>
                    <a:lnTo>
                      <a:pt x="96" y="114"/>
                    </a:lnTo>
                    <a:lnTo>
                      <a:pt x="96" y="120"/>
                    </a:lnTo>
                    <a:lnTo>
                      <a:pt x="102" y="126"/>
                    </a:lnTo>
                    <a:lnTo>
                      <a:pt x="108" y="132"/>
                    </a:lnTo>
                    <a:lnTo>
                      <a:pt x="114" y="138"/>
                    </a:lnTo>
                    <a:lnTo>
                      <a:pt x="120" y="138"/>
                    </a:lnTo>
                    <a:lnTo>
                      <a:pt x="126" y="138"/>
                    </a:lnTo>
                    <a:lnTo>
                      <a:pt x="132" y="138"/>
                    </a:lnTo>
                    <a:lnTo>
                      <a:pt x="138" y="138"/>
                    </a:lnTo>
                    <a:lnTo>
                      <a:pt x="144" y="138"/>
                    </a:lnTo>
                    <a:lnTo>
                      <a:pt x="150" y="138"/>
                    </a:lnTo>
                    <a:lnTo>
                      <a:pt x="156" y="138"/>
                    </a:lnTo>
                    <a:lnTo>
                      <a:pt x="162" y="138"/>
                    </a:lnTo>
                    <a:lnTo>
                      <a:pt x="168" y="132"/>
                    </a:lnTo>
                    <a:lnTo>
                      <a:pt x="174" y="132"/>
                    </a:lnTo>
                    <a:lnTo>
                      <a:pt x="180" y="132"/>
                    </a:lnTo>
                    <a:lnTo>
                      <a:pt x="186" y="132"/>
                    </a:lnTo>
                    <a:lnTo>
                      <a:pt x="192" y="132"/>
                    </a:lnTo>
                    <a:lnTo>
                      <a:pt x="198" y="138"/>
                    </a:lnTo>
                    <a:lnTo>
                      <a:pt x="204" y="138"/>
                    </a:lnTo>
                    <a:lnTo>
                      <a:pt x="210" y="144"/>
                    </a:lnTo>
                    <a:lnTo>
                      <a:pt x="216" y="150"/>
                    </a:lnTo>
                    <a:lnTo>
                      <a:pt x="222" y="156"/>
                    </a:lnTo>
                    <a:lnTo>
                      <a:pt x="228" y="162"/>
                    </a:lnTo>
                    <a:lnTo>
                      <a:pt x="234" y="168"/>
                    </a:lnTo>
                    <a:lnTo>
                      <a:pt x="240" y="174"/>
                    </a:lnTo>
                    <a:lnTo>
                      <a:pt x="252" y="186"/>
                    </a:lnTo>
                    <a:lnTo>
                      <a:pt x="252" y="192"/>
                    </a:lnTo>
                    <a:lnTo>
                      <a:pt x="258" y="198"/>
                    </a:lnTo>
                    <a:lnTo>
                      <a:pt x="270" y="210"/>
                    </a:lnTo>
                    <a:lnTo>
                      <a:pt x="270" y="216"/>
                    </a:lnTo>
                    <a:lnTo>
                      <a:pt x="276" y="222"/>
                    </a:lnTo>
                    <a:lnTo>
                      <a:pt x="282" y="228"/>
                    </a:lnTo>
                    <a:lnTo>
                      <a:pt x="294" y="240"/>
                    </a:lnTo>
                    <a:lnTo>
                      <a:pt x="288" y="240"/>
                    </a:lnTo>
                    <a:lnTo>
                      <a:pt x="294" y="240"/>
                    </a:lnTo>
                    <a:lnTo>
                      <a:pt x="300" y="246"/>
                    </a:lnTo>
                    <a:lnTo>
                      <a:pt x="306" y="252"/>
                    </a:lnTo>
                    <a:lnTo>
                      <a:pt x="312" y="258"/>
                    </a:lnTo>
                    <a:lnTo>
                      <a:pt x="318" y="258"/>
                    </a:lnTo>
                    <a:lnTo>
                      <a:pt x="324" y="264"/>
                    </a:lnTo>
                    <a:lnTo>
                      <a:pt x="330" y="270"/>
                    </a:lnTo>
                    <a:lnTo>
                      <a:pt x="336" y="270"/>
                    </a:lnTo>
                    <a:lnTo>
                      <a:pt x="342" y="276"/>
                    </a:lnTo>
                    <a:lnTo>
                      <a:pt x="348" y="276"/>
                    </a:lnTo>
                    <a:lnTo>
                      <a:pt x="354" y="282"/>
                    </a:lnTo>
                    <a:lnTo>
                      <a:pt x="360" y="288"/>
                    </a:lnTo>
                    <a:lnTo>
                      <a:pt x="366" y="294"/>
                    </a:lnTo>
                    <a:lnTo>
                      <a:pt x="372" y="294"/>
                    </a:lnTo>
                    <a:lnTo>
                      <a:pt x="378" y="300"/>
                    </a:lnTo>
                    <a:lnTo>
                      <a:pt x="384" y="306"/>
                    </a:lnTo>
                    <a:lnTo>
                      <a:pt x="390" y="312"/>
                    </a:lnTo>
                    <a:lnTo>
                      <a:pt x="396" y="318"/>
                    </a:lnTo>
                    <a:lnTo>
                      <a:pt x="402" y="324"/>
                    </a:lnTo>
                    <a:lnTo>
                      <a:pt x="408" y="330"/>
                    </a:lnTo>
                    <a:lnTo>
                      <a:pt x="414" y="336"/>
                    </a:lnTo>
                    <a:lnTo>
                      <a:pt x="420" y="342"/>
                    </a:lnTo>
                    <a:lnTo>
                      <a:pt x="426" y="348"/>
                    </a:lnTo>
                    <a:lnTo>
                      <a:pt x="432" y="354"/>
                    </a:lnTo>
                    <a:lnTo>
                      <a:pt x="438" y="354"/>
                    </a:lnTo>
                    <a:lnTo>
                      <a:pt x="444" y="360"/>
                    </a:lnTo>
                    <a:lnTo>
                      <a:pt x="450" y="360"/>
                    </a:lnTo>
                    <a:lnTo>
                      <a:pt x="456" y="366"/>
                    </a:lnTo>
                    <a:lnTo>
                      <a:pt x="462" y="366"/>
                    </a:lnTo>
                    <a:lnTo>
                      <a:pt x="468" y="366"/>
                    </a:lnTo>
                    <a:lnTo>
                      <a:pt x="474" y="366"/>
                    </a:lnTo>
                    <a:lnTo>
                      <a:pt x="480" y="366"/>
                    </a:lnTo>
                    <a:lnTo>
                      <a:pt x="486" y="366"/>
                    </a:lnTo>
                    <a:lnTo>
                      <a:pt x="492" y="366"/>
                    </a:lnTo>
                    <a:lnTo>
                      <a:pt x="498" y="366"/>
                    </a:lnTo>
                    <a:lnTo>
                      <a:pt x="504" y="360"/>
                    </a:lnTo>
                    <a:lnTo>
                      <a:pt x="510" y="360"/>
                    </a:lnTo>
                    <a:lnTo>
                      <a:pt x="516" y="366"/>
                    </a:lnTo>
                    <a:lnTo>
                      <a:pt x="522" y="366"/>
                    </a:lnTo>
                    <a:lnTo>
                      <a:pt x="528" y="366"/>
                    </a:lnTo>
                    <a:lnTo>
                      <a:pt x="534" y="372"/>
                    </a:lnTo>
                    <a:lnTo>
                      <a:pt x="540" y="372"/>
                    </a:lnTo>
                    <a:lnTo>
                      <a:pt x="546" y="378"/>
                    </a:lnTo>
                    <a:lnTo>
                      <a:pt x="552" y="384"/>
                    </a:lnTo>
                    <a:lnTo>
                      <a:pt x="558" y="390"/>
                    </a:lnTo>
                    <a:lnTo>
                      <a:pt x="564" y="390"/>
                    </a:lnTo>
                    <a:lnTo>
                      <a:pt x="576" y="402"/>
                    </a:lnTo>
                    <a:lnTo>
                      <a:pt x="576" y="408"/>
                    </a:lnTo>
                    <a:lnTo>
                      <a:pt x="582" y="414"/>
                    </a:lnTo>
                    <a:lnTo>
                      <a:pt x="588" y="420"/>
                    </a:lnTo>
                    <a:lnTo>
                      <a:pt x="594" y="426"/>
                    </a:lnTo>
                    <a:lnTo>
                      <a:pt x="606" y="438"/>
                    </a:lnTo>
                    <a:lnTo>
                      <a:pt x="606" y="444"/>
                    </a:lnTo>
                    <a:lnTo>
                      <a:pt x="612" y="450"/>
                    </a:lnTo>
                    <a:lnTo>
                      <a:pt x="618" y="456"/>
                    </a:lnTo>
                    <a:lnTo>
                      <a:pt x="624" y="462"/>
                    </a:lnTo>
                    <a:lnTo>
                      <a:pt x="630" y="468"/>
                    </a:lnTo>
                    <a:lnTo>
                      <a:pt x="636" y="468"/>
                    </a:lnTo>
                    <a:lnTo>
                      <a:pt x="642" y="474"/>
                    </a:lnTo>
                    <a:lnTo>
                      <a:pt x="648" y="480"/>
                    </a:lnTo>
                    <a:lnTo>
                      <a:pt x="654" y="480"/>
                    </a:lnTo>
                    <a:lnTo>
                      <a:pt x="660" y="486"/>
                    </a:lnTo>
                    <a:lnTo>
                      <a:pt x="666" y="486"/>
                    </a:lnTo>
                    <a:lnTo>
                      <a:pt x="672" y="486"/>
                    </a:lnTo>
                    <a:lnTo>
                      <a:pt x="678" y="492"/>
                    </a:lnTo>
                    <a:lnTo>
                      <a:pt x="684" y="492"/>
                    </a:lnTo>
                    <a:lnTo>
                      <a:pt x="690" y="492"/>
                    </a:lnTo>
                    <a:lnTo>
                      <a:pt x="696" y="498"/>
                    </a:lnTo>
                    <a:lnTo>
                      <a:pt x="702" y="498"/>
                    </a:lnTo>
                    <a:lnTo>
                      <a:pt x="708" y="504"/>
                    </a:lnTo>
                    <a:lnTo>
                      <a:pt x="714" y="504"/>
                    </a:lnTo>
                    <a:lnTo>
                      <a:pt x="720" y="510"/>
                    </a:lnTo>
                    <a:lnTo>
                      <a:pt x="726" y="510"/>
                    </a:lnTo>
                    <a:lnTo>
                      <a:pt x="732" y="516"/>
                    </a:lnTo>
                    <a:lnTo>
                      <a:pt x="738" y="516"/>
                    </a:lnTo>
                    <a:lnTo>
                      <a:pt x="744" y="522"/>
                    </a:lnTo>
                    <a:lnTo>
                      <a:pt x="750" y="522"/>
                    </a:lnTo>
                    <a:lnTo>
                      <a:pt x="756" y="528"/>
                    </a:lnTo>
                  </a:path>
                </a:pathLst>
              </a:custGeom>
              <a:noFill/>
              <a:ln w="12700">
                <a:solidFill>
                  <a:srgbClr val="BFB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416" name="Freeform 800"/>
              <p:cNvSpPr>
                <a:spLocks/>
              </p:cNvSpPr>
              <p:nvPr/>
            </p:nvSpPr>
            <p:spPr bwMode="auto">
              <a:xfrm>
                <a:off x="3990975" y="4743450"/>
                <a:ext cx="1209675" cy="123825"/>
              </a:xfrm>
              <a:custGeom>
                <a:avLst/>
                <a:gdLst/>
                <a:ahLst/>
                <a:cxnLst>
                  <a:cxn ang="0">
                    <a:pos x="12" y="6"/>
                  </a:cxn>
                  <a:cxn ang="0">
                    <a:pos x="30" y="12"/>
                  </a:cxn>
                  <a:cxn ang="0">
                    <a:pos x="48" y="12"/>
                  </a:cxn>
                  <a:cxn ang="0">
                    <a:pos x="66" y="12"/>
                  </a:cxn>
                  <a:cxn ang="0">
                    <a:pos x="84" y="12"/>
                  </a:cxn>
                  <a:cxn ang="0">
                    <a:pos x="102" y="12"/>
                  </a:cxn>
                  <a:cxn ang="0">
                    <a:pos x="120" y="18"/>
                  </a:cxn>
                  <a:cxn ang="0">
                    <a:pos x="138" y="30"/>
                  </a:cxn>
                  <a:cxn ang="0">
                    <a:pos x="156" y="42"/>
                  </a:cxn>
                  <a:cxn ang="0">
                    <a:pos x="174" y="54"/>
                  </a:cxn>
                  <a:cxn ang="0">
                    <a:pos x="192" y="66"/>
                  </a:cxn>
                  <a:cxn ang="0">
                    <a:pos x="210" y="72"/>
                  </a:cxn>
                  <a:cxn ang="0">
                    <a:pos x="228" y="78"/>
                  </a:cxn>
                  <a:cxn ang="0">
                    <a:pos x="246" y="72"/>
                  </a:cxn>
                  <a:cxn ang="0">
                    <a:pos x="264" y="72"/>
                  </a:cxn>
                  <a:cxn ang="0">
                    <a:pos x="282" y="66"/>
                  </a:cxn>
                  <a:cxn ang="0">
                    <a:pos x="300" y="66"/>
                  </a:cxn>
                  <a:cxn ang="0">
                    <a:pos x="318" y="66"/>
                  </a:cxn>
                  <a:cxn ang="0">
                    <a:pos x="336" y="66"/>
                  </a:cxn>
                  <a:cxn ang="0">
                    <a:pos x="354" y="66"/>
                  </a:cxn>
                  <a:cxn ang="0">
                    <a:pos x="372" y="66"/>
                  </a:cxn>
                  <a:cxn ang="0">
                    <a:pos x="390" y="66"/>
                  </a:cxn>
                  <a:cxn ang="0">
                    <a:pos x="408" y="66"/>
                  </a:cxn>
                  <a:cxn ang="0">
                    <a:pos x="426" y="66"/>
                  </a:cxn>
                  <a:cxn ang="0">
                    <a:pos x="444" y="66"/>
                  </a:cxn>
                  <a:cxn ang="0">
                    <a:pos x="462" y="66"/>
                  </a:cxn>
                  <a:cxn ang="0">
                    <a:pos x="480" y="66"/>
                  </a:cxn>
                  <a:cxn ang="0">
                    <a:pos x="498" y="66"/>
                  </a:cxn>
                  <a:cxn ang="0">
                    <a:pos x="516" y="66"/>
                  </a:cxn>
                  <a:cxn ang="0">
                    <a:pos x="534" y="66"/>
                  </a:cxn>
                  <a:cxn ang="0">
                    <a:pos x="552" y="66"/>
                  </a:cxn>
                  <a:cxn ang="0">
                    <a:pos x="570" y="66"/>
                  </a:cxn>
                  <a:cxn ang="0">
                    <a:pos x="588" y="66"/>
                  </a:cxn>
                  <a:cxn ang="0">
                    <a:pos x="606" y="66"/>
                  </a:cxn>
                  <a:cxn ang="0">
                    <a:pos x="624" y="66"/>
                  </a:cxn>
                  <a:cxn ang="0">
                    <a:pos x="642" y="66"/>
                  </a:cxn>
                  <a:cxn ang="0">
                    <a:pos x="660" y="66"/>
                  </a:cxn>
                  <a:cxn ang="0">
                    <a:pos x="678" y="66"/>
                  </a:cxn>
                  <a:cxn ang="0">
                    <a:pos x="696" y="66"/>
                  </a:cxn>
                  <a:cxn ang="0">
                    <a:pos x="714" y="66"/>
                  </a:cxn>
                  <a:cxn ang="0">
                    <a:pos x="732" y="66"/>
                  </a:cxn>
                  <a:cxn ang="0">
                    <a:pos x="750" y="66"/>
                  </a:cxn>
                </a:cxnLst>
                <a:rect l="0" t="0" r="r" b="b"/>
                <a:pathLst>
                  <a:path w="762" h="78">
                    <a:moveTo>
                      <a:pt x="0" y="0"/>
                    </a:moveTo>
                    <a:lnTo>
                      <a:pt x="6" y="0"/>
                    </a:lnTo>
                    <a:lnTo>
                      <a:pt x="12" y="6"/>
                    </a:lnTo>
                    <a:lnTo>
                      <a:pt x="18" y="6"/>
                    </a:lnTo>
                    <a:lnTo>
                      <a:pt x="24" y="6"/>
                    </a:lnTo>
                    <a:lnTo>
                      <a:pt x="30" y="12"/>
                    </a:lnTo>
                    <a:lnTo>
                      <a:pt x="36" y="12"/>
                    </a:lnTo>
                    <a:lnTo>
                      <a:pt x="42" y="12"/>
                    </a:lnTo>
                    <a:lnTo>
                      <a:pt x="48" y="12"/>
                    </a:lnTo>
                    <a:lnTo>
                      <a:pt x="54" y="12"/>
                    </a:lnTo>
                    <a:lnTo>
                      <a:pt x="60" y="12"/>
                    </a:lnTo>
                    <a:lnTo>
                      <a:pt x="66" y="12"/>
                    </a:lnTo>
                    <a:lnTo>
                      <a:pt x="72" y="12"/>
                    </a:lnTo>
                    <a:lnTo>
                      <a:pt x="78" y="12"/>
                    </a:lnTo>
                    <a:lnTo>
                      <a:pt x="84" y="12"/>
                    </a:lnTo>
                    <a:lnTo>
                      <a:pt x="90" y="12"/>
                    </a:lnTo>
                    <a:lnTo>
                      <a:pt x="96" y="12"/>
                    </a:lnTo>
                    <a:lnTo>
                      <a:pt x="102" y="12"/>
                    </a:lnTo>
                    <a:lnTo>
                      <a:pt x="108" y="12"/>
                    </a:lnTo>
                    <a:lnTo>
                      <a:pt x="114" y="18"/>
                    </a:lnTo>
                    <a:lnTo>
                      <a:pt x="120" y="18"/>
                    </a:lnTo>
                    <a:lnTo>
                      <a:pt x="126" y="24"/>
                    </a:lnTo>
                    <a:lnTo>
                      <a:pt x="132" y="24"/>
                    </a:lnTo>
                    <a:lnTo>
                      <a:pt x="138" y="30"/>
                    </a:lnTo>
                    <a:lnTo>
                      <a:pt x="144" y="36"/>
                    </a:lnTo>
                    <a:lnTo>
                      <a:pt x="150" y="36"/>
                    </a:lnTo>
                    <a:lnTo>
                      <a:pt x="156" y="42"/>
                    </a:lnTo>
                    <a:lnTo>
                      <a:pt x="162" y="48"/>
                    </a:lnTo>
                    <a:lnTo>
                      <a:pt x="168" y="54"/>
                    </a:lnTo>
                    <a:lnTo>
                      <a:pt x="174" y="54"/>
                    </a:lnTo>
                    <a:lnTo>
                      <a:pt x="180" y="60"/>
                    </a:lnTo>
                    <a:lnTo>
                      <a:pt x="186" y="66"/>
                    </a:lnTo>
                    <a:lnTo>
                      <a:pt x="192" y="66"/>
                    </a:lnTo>
                    <a:lnTo>
                      <a:pt x="198" y="72"/>
                    </a:lnTo>
                    <a:lnTo>
                      <a:pt x="204" y="72"/>
                    </a:lnTo>
                    <a:lnTo>
                      <a:pt x="210" y="72"/>
                    </a:lnTo>
                    <a:lnTo>
                      <a:pt x="216" y="78"/>
                    </a:lnTo>
                    <a:lnTo>
                      <a:pt x="222" y="78"/>
                    </a:lnTo>
                    <a:lnTo>
                      <a:pt x="228" y="78"/>
                    </a:lnTo>
                    <a:lnTo>
                      <a:pt x="234" y="78"/>
                    </a:lnTo>
                    <a:lnTo>
                      <a:pt x="240" y="72"/>
                    </a:lnTo>
                    <a:lnTo>
                      <a:pt x="246" y="72"/>
                    </a:lnTo>
                    <a:lnTo>
                      <a:pt x="252" y="72"/>
                    </a:lnTo>
                    <a:lnTo>
                      <a:pt x="258" y="72"/>
                    </a:lnTo>
                    <a:lnTo>
                      <a:pt x="264" y="72"/>
                    </a:lnTo>
                    <a:lnTo>
                      <a:pt x="270" y="66"/>
                    </a:lnTo>
                    <a:lnTo>
                      <a:pt x="276" y="66"/>
                    </a:lnTo>
                    <a:lnTo>
                      <a:pt x="282" y="66"/>
                    </a:lnTo>
                    <a:lnTo>
                      <a:pt x="288" y="66"/>
                    </a:lnTo>
                    <a:lnTo>
                      <a:pt x="294" y="66"/>
                    </a:lnTo>
                    <a:lnTo>
                      <a:pt x="300" y="66"/>
                    </a:lnTo>
                    <a:lnTo>
                      <a:pt x="306" y="66"/>
                    </a:lnTo>
                    <a:lnTo>
                      <a:pt x="312" y="66"/>
                    </a:lnTo>
                    <a:lnTo>
                      <a:pt x="318" y="66"/>
                    </a:lnTo>
                    <a:lnTo>
                      <a:pt x="324" y="66"/>
                    </a:lnTo>
                    <a:lnTo>
                      <a:pt x="330" y="66"/>
                    </a:lnTo>
                    <a:lnTo>
                      <a:pt x="336" y="66"/>
                    </a:lnTo>
                    <a:lnTo>
                      <a:pt x="342" y="66"/>
                    </a:lnTo>
                    <a:lnTo>
                      <a:pt x="348" y="66"/>
                    </a:lnTo>
                    <a:lnTo>
                      <a:pt x="354" y="66"/>
                    </a:lnTo>
                    <a:lnTo>
                      <a:pt x="360" y="66"/>
                    </a:lnTo>
                    <a:lnTo>
                      <a:pt x="366" y="66"/>
                    </a:lnTo>
                    <a:lnTo>
                      <a:pt x="372" y="66"/>
                    </a:lnTo>
                    <a:lnTo>
                      <a:pt x="378" y="66"/>
                    </a:lnTo>
                    <a:lnTo>
                      <a:pt x="384" y="66"/>
                    </a:lnTo>
                    <a:lnTo>
                      <a:pt x="390" y="66"/>
                    </a:lnTo>
                    <a:lnTo>
                      <a:pt x="396" y="66"/>
                    </a:lnTo>
                    <a:lnTo>
                      <a:pt x="402" y="66"/>
                    </a:lnTo>
                    <a:lnTo>
                      <a:pt x="408" y="66"/>
                    </a:lnTo>
                    <a:lnTo>
                      <a:pt x="414" y="66"/>
                    </a:lnTo>
                    <a:lnTo>
                      <a:pt x="420" y="66"/>
                    </a:lnTo>
                    <a:lnTo>
                      <a:pt x="426" y="66"/>
                    </a:lnTo>
                    <a:lnTo>
                      <a:pt x="432" y="66"/>
                    </a:lnTo>
                    <a:lnTo>
                      <a:pt x="438" y="66"/>
                    </a:lnTo>
                    <a:lnTo>
                      <a:pt x="444" y="66"/>
                    </a:lnTo>
                    <a:lnTo>
                      <a:pt x="450" y="66"/>
                    </a:lnTo>
                    <a:lnTo>
                      <a:pt x="456" y="66"/>
                    </a:lnTo>
                    <a:lnTo>
                      <a:pt x="462" y="66"/>
                    </a:lnTo>
                    <a:lnTo>
                      <a:pt x="468" y="66"/>
                    </a:lnTo>
                    <a:lnTo>
                      <a:pt x="474" y="66"/>
                    </a:lnTo>
                    <a:lnTo>
                      <a:pt x="480" y="66"/>
                    </a:lnTo>
                    <a:lnTo>
                      <a:pt x="486" y="66"/>
                    </a:lnTo>
                    <a:lnTo>
                      <a:pt x="492" y="66"/>
                    </a:lnTo>
                    <a:lnTo>
                      <a:pt x="498" y="66"/>
                    </a:lnTo>
                    <a:lnTo>
                      <a:pt x="504" y="66"/>
                    </a:lnTo>
                    <a:lnTo>
                      <a:pt x="510" y="66"/>
                    </a:lnTo>
                    <a:lnTo>
                      <a:pt x="516" y="66"/>
                    </a:lnTo>
                    <a:lnTo>
                      <a:pt x="522" y="66"/>
                    </a:lnTo>
                    <a:lnTo>
                      <a:pt x="528" y="66"/>
                    </a:lnTo>
                    <a:lnTo>
                      <a:pt x="534" y="66"/>
                    </a:lnTo>
                    <a:lnTo>
                      <a:pt x="540" y="66"/>
                    </a:lnTo>
                    <a:lnTo>
                      <a:pt x="546" y="66"/>
                    </a:lnTo>
                    <a:lnTo>
                      <a:pt x="552" y="66"/>
                    </a:lnTo>
                    <a:lnTo>
                      <a:pt x="558" y="66"/>
                    </a:lnTo>
                    <a:lnTo>
                      <a:pt x="564" y="66"/>
                    </a:lnTo>
                    <a:lnTo>
                      <a:pt x="570" y="66"/>
                    </a:lnTo>
                    <a:lnTo>
                      <a:pt x="576" y="66"/>
                    </a:lnTo>
                    <a:lnTo>
                      <a:pt x="582" y="66"/>
                    </a:lnTo>
                    <a:lnTo>
                      <a:pt x="588" y="66"/>
                    </a:lnTo>
                    <a:lnTo>
                      <a:pt x="594" y="66"/>
                    </a:lnTo>
                    <a:lnTo>
                      <a:pt x="600" y="66"/>
                    </a:lnTo>
                    <a:lnTo>
                      <a:pt x="606" y="66"/>
                    </a:lnTo>
                    <a:lnTo>
                      <a:pt x="612" y="66"/>
                    </a:lnTo>
                    <a:lnTo>
                      <a:pt x="618" y="66"/>
                    </a:lnTo>
                    <a:lnTo>
                      <a:pt x="624" y="66"/>
                    </a:lnTo>
                    <a:lnTo>
                      <a:pt x="630" y="66"/>
                    </a:lnTo>
                    <a:lnTo>
                      <a:pt x="636" y="66"/>
                    </a:lnTo>
                    <a:lnTo>
                      <a:pt x="642" y="66"/>
                    </a:lnTo>
                    <a:lnTo>
                      <a:pt x="648" y="66"/>
                    </a:lnTo>
                    <a:lnTo>
                      <a:pt x="654" y="66"/>
                    </a:lnTo>
                    <a:lnTo>
                      <a:pt x="660" y="66"/>
                    </a:lnTo>
                    <a:lnTo>
                      <a:pt x="666" y="66"/>
                    </a:lnTo>
                    <a:lnTo>
                      <a:pt x="672" y="66"/>
                    </a:lnTo>
                    <a:lnTo>
                      <a:pt x="678" y="66"/>
                    </a:lnTo>
                    <a:lnTo>
                      <a:pt x="684" y="66"/>
                    </a:lnTo>
                    <a:lnTo>
                      <a:pt x="690" y="66"/>
                    </a:lnTo>
                    <a:lnTo>
                      <a:pt x="696" y="66"/>
                    </a:lnTo>
                    <a:lnTo>
                      <a:pt x="702" y="66"/>
                    </a:lnTo>
                    <a:lnTo>
                      <a:pt x="708" y="66"/>
                    </a:lnTo>
                    <a:lnTo>
                      <a:pt x="714" y="66"/>
                    </a:lnTo>
                    <a:lnTo>
                      <a:pt x="720" y="66"/>
                    </a:lnTo>
                    <a:lnTo>
                      <a:pt x="726" y="66"/>
                    </a:lnTo>
                    <a:lnTo>
                      <a:pt x="732" y="66"/>
                    </a:lnTo>
                    <a:lnTo>
                      <a:pt x="738" y="66"/>
                    </a:lnTo>
                    <a:lnTo>
                      <a:pt x="744" y="66"/>
                    </a:lnTo>
                    <a:lnTo>
                      <a:pt x="750" y="66"/>
                    </a:lnTo>
                    <a:lnTo>
                      <a:pt x="756" y="66"/>
                    </a:lnTo>
                    <a:lnTo>
                      <a:pt x="762" y="66"/>
                    </a:lnTo>
                  </a:path>
                </a:pathLst>
              </a:custGeom>
              <a:noFill/>
              <a:ln w="12700">
                <a:solidFill>
                  <a:srgbClr val="BFB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417" name="Freeform 801"/>
              <p:cNvSpPr>
                <a:spLocks/>
              </p:cNvSpPr>
              <p:nvPr/>
            </p:nvSpPr>
            <p:spPr bwMode="auto">
              <a:xfrm>
                <a:off x="5200650" y="4848225"/>
                <a:ext cx="723900" cy="158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8" y="0"/>
                  </a:cxn>
                  <a:cxn ang="0">
                    <a:pos x="30" y="0"/>
                  </a:cxn>
                  <a:cxn ang="0">
                    <a:pos x="42" y="0"/>
                  </a:cxn>
                  <a:cxn ang="0">
                    <a:pos x="54" y="0"/>
                  </a:cxn>
                  <a:cxn ang="0">
                    <a:pos x="66" y="0"/>
                  </a:cxn>
                  <a:cxn ang="0">
                    <a:pos x="78" y="0"/>
                  </a:cxn>
                  <a:cxn ang="0">
                    <a:pos x="90" y="0"/>
                  </a:cxn>
                  <a:cxn ang="0">
                    <a:pos x="102" y="0"/>
                  </a:cxn>
                  <a:cxn ang="0">
                    <a:pos x="114" y="0"/>
                  </a:cxn>
                  <a:cxn ang="0">
                    <a:pos x="126" y="0"/>
                  </a:cxn>
                  <a:cxn ang="0">
                    <a:pos x="138" y="0"/>
                  </a:cxn>
                  <a:cxn ang="0">
                    <a:pos x="150" y="0"/>
                  </a:cxn>
                  <a:cxn ang="0">
                    <a:pos x="162" y="0"/>
                  </a:cxn>
                  <a:cxn ang="0">
                    <a:pos x="174" y="0"/>
                  </a:cxn>
                  <a:cxn ang="0">
                    <a:pos x="186" y="0"/>
                  </a:cxn>
                  <a:cxn ang="0">
                    <a:pos x="198" y="0"/>
                  </a:cxn>
                  <a:cxn ang="0">
                    <a:pos x="210" y="0"/>
                  </a:cxn>
                  <a:cxn ang="0">
                    <a:pos x="222" y="0"/>
                  </a:cxn>
                  <a:cxn ang="0">
                    <a:pos x="234" y="0"/>
                  </a:cxn>
                  <a:cxn ang="0">
                    <a:pos x="246" y="0"/>
                  </a:cxn>
                  <a:cxn ang="0">
                    <a:pos x="258" y="0"/>
                  </a:cxn>
                  <a:cxn ang="0">
                    <a:pos x="270" y="0"/>
                  </a:cxn>
                  <a:cxn ang="0">
                    <a:pos x="282" y="0"/>
                  </a:cxn>
                  <a:cxn ang="0">
                    <a:pos x="294" y="0"/>
                  </a:cxn>
                  <a:cxn ang="0">
                    <a:pos x="306" y="0"/>
                  </a:cxn>
                  <a:cxn ang="0">
                    <a:pos x="318" y="0"/>
                  </a:cxn>
                  <a:cxn ang="0">
                    <a:pos x="330" y="0"/>
                  </a:cxn>
                  <a:cxn ang="0">
                    <a:pos x="342" y="0"/>
                  </a:cxn>
                  <a:cxn ang="0">
                    <a:pos x="354" y="0"/>
                  </a:cxn>
                  <a:cxn ang="0">
                    <a:pos x="366" y="0"/>
                  </a:cxn>
                  <a:cxn ang="0">
                    <a:pos x="378" y="0"/>
                  </a:cxn>
                  <a:cxn ang="0">
                    <a:pos x="390" y="0"/>
                  </a:cxn>
                  <a:cxn ang="0">
                    <a:pos x="402" y="0"/>
                  </a:cxn>
                  <a:cxn ang="0">
                    <a:pos x="414" y="0"/>
                  </a:cxn>
                  <a:cxn ang="0">
                    <a:pos x="426" y="0"/>
                  </a:cxn>
                  <a:cxn ang="0">
                    <a:pos x="438" y="0"/>
                  </a:cxn>
                  <a:cxn ang="0">
                    <a:pos x="450" y="0"/>
                  </a:cxn>
                </a:cxnLst>
                <a:rect l="0" t="0" r="r" b="b"/>
                <a:pathLst>
                  <a:path w="456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50" y="0"/>
                    </a:lnTo>
                    <a:lnTo>
                      <a:pt x="456" y="0"/>
                    </a:lnTo>
                  </a:path>
                </a:pathLst>
              </a:custGeom>
              <a:noFill/>
              <a:ln w="12700">
                <a:solidFill>
                  <a:srgbClr val="BFB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1353312" y="1981200"/>
              <a:ext cx="6025896" cy="1371600"/>
              <a:chOff x="2424113" y="2270125"/>
              <a:chExt cx="4392613" cy="2230438"/>
            </a:xfrm>
          </p:grpSpPr>
          <p:grpSp>
            <p:nvGrpSpPr>
              <p:cNvPr id="100" name="Group 206"/>
              <p:cNvGrpSpPr>
                <a:grpSpLocks/>
              </p:cNvGrpSpPr>
              <p:nvPr/>
            </p:nvGrpSpPr>
            <p:grpSpPr bwMode="auto">
              <a:xfrm>
                <a:off x="2424113" y="2270125"/>
                <a:ext cx="4392613" cy="2230438"/>
                <a:chOff x="1527" y="1430"/>
                <a:chExt cx="2767" cy="1405"/>
              </a:xfrm>
            </p:grpSpPr>
            <p:sp>
              <p:nvSpPr>
                <p:cNvPr id="163" name="Rectangle 6"/>
                <p:cNvSpPr>
                  <a:spLocks noChangeArrowheads="1"/>
                </p:cNvSpPr>
                <p:nvPr/>
              </p:nvSpPr>
              <p:spPr bwMode="auto">
                <a:xfrm>
                  <a:off x="1593" y="1430"/>
                  <a:ext cx="2700" cy="140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164" name="Rectangle 7"/>
                <p:cNvSpPr>
                  <a:spLocks noChangeArrowheads="1"/>
                </p:cNvSpPr>
                <p:nvPr/>
              </p:nvSpPr>
              <p:spPr bwMode="auto">
                <a:xfrm>
                  <a:off x="1593" y="1430"/>
                  <a:ext cx="2700" cy="1404"/>
                </a:xfrm>
                <a:prstGeom prst="rect">
                  <a:avLst/>
                </a:prstGeom>
                <a:noFill/>
                <a:ln w="12700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165" name="Line 8"/>
                <p:cNvSpPr>
                  <a:spLocks noChangeShapeType="1"/>
                </p:cNvSpPr>
                <p:nvPr/>
              </p:nvSpPr>
              <p:spPr bwMode="auto">
                <a:xfrm>
                  <a:off x="1593" y="1430"/>
                  <a:ext cx="2700" cy="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166" name="Line 9"/>
                <p:cNvSpPr>
                  <a:spLocks noChangeShapeType="1"/>
                </p:cNvSpPr>
                <p:nvPr/>
              </p:nvSpPr>
              <p:spPr bwMode="auto">
                <a:xfrm>
                  <a:off x="1593" y="2834"/>
                  <a:ext cx="2700" cy="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167" name="Line 10"/>
                <p:cNvSpPr>
                  <a:spLocks noChangeShapeType="1"/>
                </p:cNvSpPr>
                <p:nvPr/>
              </p:nvSpPr>
              <p:spPr bwMode="auto">
                <a:xfrm flipV="1">
                  <a:off x="4293" y="1430"/>
                  <a:ext cx="1" cy="140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168" name="Line 11"/>
                <p:cNvSpPr>
                  <a:spLocks noChangeShapeType="1"/>
                </p:cNvSpPr>
                <p:nvPr/>
              </p:nvSpPr>
              <p:spPr bwMode="auto">
                <a:xfrm flipV="1">
                  <a:off x="1593" y="1430"/>
                  <a:ext cx="1" cy="140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169" name="Line 12"/>
                <p:cNvSpPr>
                  <a:spLocks noChangeShapeType="1"/>
                </p:cNvSpPr>
                <p:nvPr/>
              </p:nvSpPr>
              <p:spPr bwMode="auto">
                <a:xfrm>
                  <a:off x="1593" y="2834"/>
                  <a:ext cx="2700" cy="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170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1593" y="1430"/>
                  <a:ext cx="1" cy="140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171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1593" y="2804"/>
                  <a:ext cx="1" cy="3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172" name="Line 15"/>
                <p:cNvSpPr>
                  <a:spLocks noChangeShapeType="1"/>
                </p:cNvSpPr>
                <p:nvPr/>
              </p:nvSpPr>
              <p:spPr bwMode="auto">
                <a:xfrm>
                  <a:off x="1593" y="1430"/>
                  <a:ext cx="1" cy="2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173" name="Line 17"/>
                <p:cNvSpPr>
                  <a:spLocks noChangeShapeType="1"/>
                </p:cNvSpPr>
                <p:nvPr/>
              </p:nvSpPr>
              <p:spPr bwMode="auto">
                <a:xfrm flipV="1">
                  <a:off x="2265" y="2804"/>
                  <a:ext cx="1" cy="3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174" name="Line 18"/>
                <p:cNvSpPr>
                  <a:spLocks noChangeShapeType="1"/>
                </p:cNvSpPr>
                <p:nvPr/>
              </p:nvSpPr>
              <p:spPr bwMode="auto">
                <a:xfrm>
                  <a:off x="2265" y="1430"/>
                  <a:ext cx="1" cy="2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175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2943" y="2804"/>
                  <a:ext cx="1" cy="3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176" name="Line 21"/>
                <p:cNvSpPr>
                  <a:spLocks noChangeShapeType="1"/>
                </p:cNvSpPr>
                <p:nvPr/>
              </p:nvSpPr>
              <p:spPr bwMode="auto">
                <a:xfrm>
                  <a:off x="2943" y="1430"/>
                  <a:ext cx="1" cy="2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177" name="Line 23"/>
                <p:cNvSpPr>
                  <a:spLocks noChangeShapeType="1"/>
                </p:cNvSpPr>
                <p:nvPr/>
              </p:nvSpPr>
              <p:spPr bwMode="auto">
                <a:xfrm flipV="1">
                  <a:off x="3615" y="2804"/>
                  <a:ext cx="1" cy="3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178" name="Line 24"/>
                <p:cNvSpPr>
                  <a:spLocks noChangeShapeType="1"/>
                </p:cNvSpPr>
                <p:nvPr/>
              </p:nvSpPr>
              <p:spPr bwMode="auto">
                <a:xfrm>
                  <a:off x="3615" y="1430"/>
                  <a:ext cx="1" cy="2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179" name="Line 26"/>
                <p:cNvSpPr>
                  <a:spLocks noChangeShapeType="1"/>
                </p:cNvSpPr>
                <p:nvPr/>
              </p:nvSpPr>
              <p:spPr bwMode="auto">
                <a:xfrm flipV="1">
                  <a:off x="4293" y="2804"/>
                  <a:ext cx="1" cy="3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180" name="Line 27"/>
                <p:cNvSpPr>
                  <a:spLocks noChangeShapeType="1"/>
                </p:cNvSpPr>
                <p:nvPr/>
              </p:nvSpPr>
              <p:spPr bwMode="auto">
                <a:xfrm>
                  <a:off x="4293" y="1430"/>
                  <a:ext cx="1" cy="2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181" name="Line 29"/>
                <p:cNvSpPr>
                  <a:spLocks noChangeShapeType="1"/>
                </p:cNvSpPr>
                <p:nvPr/>
              </p:nvSpPr>
              <p:spPr bwMode="auto">
                <a:xfrm>
                  <a:off x="1593" y="2834"/>
                  <a:ext cx="24" cy="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182" name="Line 30"/>
                <p:cNvSpPr>
                  <a:spLocks noChangeShapeType="1"/>
                </p:cNvSpPr>
                <p:nvPr/>
              </p:nvSpPr>
              <p:spPr bwMode="auto">
                <a:xfrm flipH="1">
                  <a:off x="4263" y="2834"/>
                  <a:ext cx="30" cy="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183" name="Line 32"/>
                <p:cNvSpPr>
                  <a:spLocks noChangeShapeType="1"/>
                </p:cNvSpPr>
                <p:nvPr/>
              </p:nvSpPr>
              <p:spPr bwMode="auto">
                <a:xfrm>
                  <a:off x="1593" y="2654"/>
                  <a:ext cx="24" cy="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184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4263" y="2654"/>
                  <a:ext cx="30" cy="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185" name="Rectangle 34"/>
                <p:cNvSpPr>
                  <a:spLocks noChangeArrowheads="1"/>
                </p:cNvSpPr>
                <p:nvPr/>
              </p:nvSpPr>
              <p:spPr bwMode="auto">
                <a:xfrm>
                  <a:off x="1527" y="2586"/>
                  <a:ext cx="68" cy="14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5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Helvetica" charset="0"/>
                      <a:cs typeface="Arial" pitchFamily="34" charset="0"/>
                    </a:rPr>
                    <a:t>0</a:t>
                  </a:r>
                  <a:endParaRPr kumimoji="0" lang="en-US" sz="15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86" name="Line 35"/>
                <p:cNvSpPr>
                  <a:spLocks noChangeShapeType="1"/>
                </p:cNvSpPr>
                <p:nvPr/>
              </p:nvSpPr>
              <p:spPr bwMode="auto">
                <a:xfrm>
                  <a:off x="1593" y="2306"/>
                  <a:ext cx="24" cy="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187" name="Line 36"/>
                <p:cNvSpPr>
                  <a:spLocks noChangeShapeType="1"/>
                </p:cNvSpPr>
                <p:nvPr/>
              </p:nvSpPr>
              <p:spPr bwMode="auto">
                <a:xfrm flipH="1">
                  <a:off x="4263" y="2306"/>
                  <a:ext cx="30" cy="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188" name="Rectangle 37"/>
                <p:cNvSpPr>
                  <a:spLocks noChangeArrowheads="1"/>
                </p:cNvSpPr>
                <p:nvPr/>
              </p:nvSpPr>
              <p:spPr bwMode="auto">
                <a:xfrm>
                  <a:off x="1527" y="2238"/>
                  <a:ext cx="68" cy="14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500" b="0" i="0" u="none" strike="noStrike" cap="none" normalizeH="0" baseline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Helvetica" charset="0"/>
                      <a:cs typeface="Arial" pitchFamily="34" charset="0"/>
                    </a:rPr>
                    <a:t>1</a:t>
                  </a:r>
                  <a:endParaRPr kumimoji="0" lang="en-US" sz="15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89" name="Line 38"/>
                <p:cNvSpPr>
                  <a:spLocks noChangeShapeType="1"/>
                </p:cNvSpPr>
                <p:nvPr/>
              </p:nvSpPr>
              <p:spPr bwMode="auto">
                <a:xfrm>
                  <a:off x="1593" y="1952"/>
                  <a:ext cx="24" cy="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190" name="Line 39"/>
                <p:cNvSpPr>
                  <a:spLocks noChangeShapeType="1"/>
                </p:cNvSpPr>
                <p:nvPr/>
              </p:nvSpPr>
              <p:spPr bwMode="auto">
                <a:xfrm flipH="1">
                  <a:off x="4263" y="1952"/>
                  <a:ext cx="30" cy="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191" name="Rectangle 40"/>
                <p:cNvSpPr>
                  <a:spLocks noChangeArrowheads="1"/>
                </p:cNvSpPr>
                <p:nvPr/>
              </p:nvSpPr>
              <p:spPr bwMode="auto">
                <a:xfrm>
                  <a:off x="1527" y="1884"/>
                  <a:ext cx="68" cy="14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500" b="0" i="0" u="none" strike="noStrike" cap="none" normalizeH="0" baseline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Helvetica" charset="0"/>
                      <a:cs typeface="Arial" pitchFamily="34" charset="0"/>
                    </a:rPr>
                    <a:t>2</a:t>
                  </a:r>
                  <a:endParaRPr kumimoji="0" lang="en-US" sz="15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92" name="Line 41"/>
                <p:cNvSpPr>
                  <a:spLocks noChangeShapeType="1"/>
                </p:cNvSpPr>
                <p:nvPr/>
              </p:nvSpPr>
              <p:spPr bwMode="auto">
                <a:xfrm>
                  <a:off x="1593" y="1604"/>
                  <a:ext cx="24" cy="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193" name="Line 42"/>
                <p:cNvSpPr>
                  <a:spLocks noChangeShapeType="1"/>
                </p:cNvSpPr>
                <p:nvPr/>
              </p:nvSpPr>
              <p:spPr bwMode="auto">
                <a:xfrm flipH="1">
                  <a:off x="4263" y="1604"/>
                  <a:ext cx="30" cy="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194" name="Rectangle 43"/>
                <p:cNvSpPr>
                  <a:spLocks noChangeArrowheads="1"/>
                </p:cNvSpPr>
                <p:nvPr/>
              </p:nvSpPr>
              <p:spPr bwMode="auto">
                <a:xfrm>
                  <a:off x="1527" y="1536"/>
                  <a:ext cx="68" cy="145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5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Helvetica" charset="0"/>
                      <a:cs typeface="Arial" pitchFamily="34" charset="0"/>
                    </a:rPr>
                    <a:t>3</a:t>
                  </a:r>
                  <a:endParaRPr kumimoji="0" lang="en-US" sz="15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95" name="Line 44"/>
                <p:cNvSpPr>
                  <a:spLocks noChangeShapeType="1"/>
                </p:cNvSpPr>
                <p:nvPr/>
              </p:nvSpPr>
              <p:spPr bwMode="auto">
                <a:xfrm>
                  <a:off x="1593" y="1430"/>
                  <a:ext cx="2700" cy="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196" name="Line 45"/>
                <p:cNvSpPr>
                  <a:spLocks noChangeShapeType="1"/>
                </p:cNvSpPr>
                <p:nvPr/>
              </p:nvSpPr>
              <p:spPr bwMode="auto">
                <a:xfrm>
                  <a:off x="1593" y="2834"/>
                  <a:ext cx="2700" cy="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197" name="Line 46"/>
                <p:cNvSpPr>
                  <a:spLocks noChangeShapeType="1"/>
                </p:cNvSpPr>
                <p:nvPr/>
              </p:nvSpPr>
              <p:spPr bwMode="auto">
                <a:xfrm flipV="1">
                  <a:off x="4293" y="1430"/>
                  <a:ext cx="1" cy="140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198" name="Line 47"/>
                <p:cNvSpPr>
                  <a:spLocks noChangeShapeType="1"/>
                </p:cNvSpPr>
                <p:nvPr/>
              </p:nvSpPr>
              <p:spPr bwMode="auto">
                <a:xfrm flipV="1">
                  <a:off x="1593" y="1430"/>
                  <a:ext cx="1" cy="140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199" name="Freeform 48"/>
                <p:cNvSpPr>
                  <a:spLocks/>
                </p:cNvSpPr>
                <p:nvPr/>
              </p:nvSpPr>
              <p:spPr bwMode="auto">
                <a:xfrm>
                  <a:off x="1593" y="2654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00" name="Freeform 49"/>
                <p:cNvSpPr>
                  <a:spLocks/>
                </p:cNvSpPr>
                <p:nvPr/>
              </p:nvSpPr>
              <p:spPr bwMode="auto">
                <a:xfrm>
                  <a:off x="2355" y="2654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01" name="Freeform 50"/>
                <p:cNvSpPr>
                  <a:spLocks/>
                </p:cNvSpPr>
                <p:nvPr/>
              </p:nvSpPr>
              <p:spPr bwMode="auto">
                <a:xfrm>
                  <a:off x="3117" y="2654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02" name="Freeform 51"/>
                <p:cNvSpPr>
                  <a:spLocks/>
                </p:cNvSpPr>
                <p:nvPr/>
              </p:nvSpPr>
              <p:spPr bwMode="auto">
                <a:xfrm>
                  <a:off x="3879" y="2654"/>
                  <a:ext cx="414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</a:cxnLst>
                  <a:rect l="0" t="0" r="r" b="b"/>
                  <a:pathLst>
                    <a:path w="414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03" name="Freeform 52"/>
                <p:cNvSpPr>
                  <a:spLocks/>
                </p:cNvSpPr>
                <p:nvPr/>
              </p:nvSpPr>
              <p:spPr bwMode="auto">
                <a:xfrm>
                  <a:off x="1593" y="1580"/>
                  <a:ext cx="654" cy="498"/>
                </a:xfrm>
                <a:custGeom>
                  <a:avLst/>
                  <a:gdLst/>
                  <a:ahLst/>
                  <a:cxnLst>
                    <a:cxn ang="0">
                      <a:pos x="6" y="354"/>
                    </a:cxn>
                    <a:cxn ang="0">
                      <a:pos x="12" y="408"/>
                    </a:cxn>
                    <a:cxn ang="0">
                      <a:pos x="18" y="360"/>
                    </a:cxn>
                    <a:cxn ang="0">
                      <a:pos x="30" y="444"/>
                    </a:cxn>
                    <a:cxn ang="0">
                      <a:pos x="36" y="408"/>
                    </a:cxn>
                    <a:cxn ang="0">
                      <a:pos x="42" y="390"/>
                    </a:cxn>
                    <a:cxn ang="0">
                      <a:pos x="54" y="372"/>
                    </a:cxn>
                    <a:cxn ang="0">
                      <a:pos x="66" y="360"/>
                    </a:cxn>
                    <a:cxn ang="0">
                      <a:pos x="84" y="330"/>
                    </a:cxn>
                    <a:cxn ang="0">
                      <a:pos x="90" y="342"/>
                    </a:cxn>
                    <a:cxn ang="0">
                      <a:pos x="108" y="354"/>
                    </a:cxn>
                    <a:cxn ang="0">
                      <a:pos x="126" y="354"/>
                    </a:cxn>
                    <a:cxn ang="0">
                      <a:pos x="144" y="336"/>
                    </a:cxn>
                    <a:cxn ang="0">
                      <a:pos x="162" y="336"/>
                    </a:cxn>
                    <a:cxn ang="0">
                      <a:pos x="180" y="360"/>
                    </a:cxn>
                    <a:cxn ang="0">
                      <a:pos x="198" y="384"/>
                    </a:cxn>
                    <a:cxn ang="0">
                      <a:pos x="222" y="420"/>
                    </a:cxn>
                    <a:cxn ang="0">
                      <a:pos x="228" y="456"/>
                    </a:cxn>
                    <a:cxn ang="0">
                      <a:pos x="246" y="474"/>
                    </a:cxn>
                    <a:cxn ang="0">
                      <a:pos x="264" y="444"/>
                    </a:cxn>
                    <a:cxn ang="0">
                      <a:pos x="270" y="414"/>
                    </a:cxn>
                    <a:cxn ang="0">
                      <a:pos x="288" y="384"/>
                    </a:cxn>
                    <a:cxn ang="0">
                      <a:pos x="300" y="354"/>
                    </a:cxn>
                    <a:cxn ang="0">
                      <a:pos x="318" y="348"/>
                    </a:cxn>
                    <a:cxn ang="0">
                      <a:pos x="336" y="342"/>
                    </a:cxn>
                    <a:cxn ang="0">
                      <a:pos x="360" y="360"/>
                    </a:cxn>
                    <a:cxn ang="0">
                      <a:pos x="372" y="396"/>
                    </a:cxn>
                    <a:cxn ang="0">
                      <a:pos x="390" y="420"/>
                    </a:cxn>
                    <a:cxn ang="0">
                      <a:pos x="408" y="438"/>
                    </a:cxn>
                    <a:cxn ang="0">
                      <a:pos x="426" y="450"/>
                    </a:cxn>
                    <a:cxn ang="0">
                      <a:pos x="444" y="450"/>
                    </a:cxn>
                    <a:cxn ang="0">
                      <a:pos x="462" y="432"/>
                    </a:cxn>
                    <a:cxn ang="0">
                      <a:pos x="480" y="408"/>
                    </a:cxn>
                    <a:cxn ang="0">
                      <a:pos x="498" y="396"/>
                    </a:cxn>
                    <a:cxn ang="0">
                      <a:pos x="516" y="396"/>
                    </a:cxn>
                    <a:cxn ang="0">
                      <a:pos x="534" y="408"/>
                    </a:cxn>
                    <a:cxn ang="0">
                      <a:pos x="552" y="414"/>
                    </a:cxn>
                    <a:cxn ang="0">
                      <a:pos x="570" y="420"/>
                    </a:cxn>
                    <a:cxn ang="0">
                      <a:pos x="588" y="420"/>
                    </a:cxn>
                    <a:cxn ang="0">
                      <a:pos x="606" y="414"/>
                    </a:cxn>
                    <a:cxn ang="0">
                      <a:pos x="624" y="402"/>
                    </a:cxn>
                    <a:cxn ang="0">
                      <a:pos x="642" y="390"/>
                    </a:cxn>
                  </a:cxnLst>
                  <a:rect l="0" t="0" r="r" b="b"/>
                  <a:pathLst>
                    <a:path w="654" h="498">
                      <a:moveTo>
                        <a:pt x="0" y="0"/>
                      </a:moveTo>
                      <a:lnTo>
                        <a:pt x="0" y="342"/>
                      </a:lnTo>
                      <a:lnTo>
                        <a:pt x="6" y="354"/>
                      </a:lnTo>
                      <a:lnTo>
                        <a:pt x="6" y="498"/>
                      </a:lnTo>
                      <a:lnTo>
                        <a:pt x="12" y="492"/>
                      </a:lnTo>
                      <a:lnTo>
                        <a:pt x="12" y="408"/>
                      </a:lnTo>
                      <a:lnTo>
                        <a:pt x="18" y="390"/>
                      </a:lnTo>
                      <a:lnTo>
                        <a:pt x="18" y="354"/>
                      </a:lnTo>
                      <a:lnTo>
                        <a:pt x="18" y="360"/>
                      </a:lnTo>
                      <a:lnTo>
                        <a:pt x="24" y="366"/>
                      </a:lnTo>
                      <a:lnTo>
                        <a:pt x="24" y="438"/>
                      </a:lnTo>
                      <a:lnTo>
                        <a:pt x="30" y="444"/>
                      </a:lnTo>
                      <a:lnTo>
                        <a:pt x="30" y="450"/>
                      </a:lnTo>
                      <a:lnTo>
                        <a:pt x="30" y="414"/>
                      </a:lnTo>
                      <a:lnTo>
                        <a:pt x="36" y="408"/>
                      </a:lnTo>
                      <a:lnTo>
                        <a:pt x="36" y="366"/>
                      </a:lnTo>
                      <a:lnTo>
                        <a:pt x="42" y="372"/>
                      </a:lnTo>
                      <a:lnTo>
                        <a:pt x="42" y="390"/>
                      </a:lnTo>
                      <a:lnTo>
                        <a:pt x="48" y="396"/>
                      </a:lnTo>
                      <a:lnTo>
                        <a:pt x="54" y="390"/>
                      </a:lnTo>
                      <a:lnTo>
                        <a:pt x="54" y="372"/>
                      </a:lnTo>
                      <a:lnTo>
                        <a:pt x="66" y="360"/>
                      </a:lnTo>
                      <a:lnTo>
                        <a:pt x="60" y="360"/>
                      </a:lnTo>
                      <a:lnTo>
                        <a:pt x="66" y="360"/>
                      </a:lnTo>
                      <a:lnTo>
                        <a:pt x="72" y="354"/>
                      </a:lnTo>
                      <a:lnTo>
                        <a:pt x="72" y="342"/>
                      </a:lnTo>
                      <a:lnTo>
                        <a:pt x="84" y="330"/>
                      </a:lnTo>
                      <a:lnTo>
                        <a:pt x="78" y="330"/>
                      </a:lnTo>
                      <a:lnTo>
                        <a:pt x="84" y="336"/>
                      </a:lnTo>
                      <a:lnTo>
                        <a:pt x="90" y="342"/>
                      </a:lnTo>
                      <a:lnTo>
                        <a:pt x="96" y="348"/>
                      </a:lnTo>
                      <a:lnTo>
                        <a:pt x="102" y="348"/>
                      </a:lnTo>
                      <a:lnTo>
                        <a:pt x="108" y="354"/>
                      </a:lnTo>
                      <a:lnTo>
                        <a:pt x="114" y="354"/>
                      </a:lnTo>
                      <a:lnTo>
                        <a:pt x="120" y="354"/>
                      </a:lnTo>
                      <a:lnTo>
                        <a:pt x="126" y="354"/>
                      </a:lnTo>
                      <a:lnTo>
                        <a:pt x="132" y="348"/>
                      </a:lnTo>
                      <a:lnTo>
                        <a:pt x="138" y="342"/>
                      </a:lnTo>
                      <a:lnTo>
                        <a:pt x="144" y="336"/>
                      </a:lnTo>
                      <a:lnTo>
                        <a:pt x="150" y="330"/>
                      </a:lnTo>
                      <a:lnTo>
                        <a:pt x="156" y="330"/>
                      </a:lnTo>
                      <a:lnTo>
                        <a:pt x="162" y="336"/>
                      </a:lnTo>
                      <a:lnTo>
                        <a:pt x="168" y="342"/>
                      </a:lnTo>
                      <a:lnTo>
                        <a:pt x="180" y="354"/>
                      </a:lnTo>
                      <a:lnTo>
                        <a:pt x="180" y="360"/>
                      </a:lnTo>
                      <a:lnTo>
                        <a:pt x="192" y="372"/>
                      </a:lnTo>
                      <a:lnTo>
                        <a:pt x="192" y="378"/>
                      </a:lnTo>
                      <a:lnTo>
                        <a:pt x="198" y="384"/>
                      </a:lnTo>
                      <a:lnTo>
                        <a:pt x="210" y="396"/>
                      </a:lnTo>
                      <a:lnTo>
                        <a:pt x="210" y="408"/>
                      </a:lnTo>
                      <a:lnTo>
                        <a:pt x="222" y="420"/>
                      </a:lnTo>
                      <a:lnTo>
                        <a:pt x="222" y="438"/>
                      </a:lnTo>
                      <a:lnTo>
                        <a:pt x="228" y="444"/>
                      </a:lnTo>
                      <a:lnTo>
                        <a:pt x="228" y="456"/>
                      </a:lnTo>
                      <a:lnTo>
                        <a:pt x="240" y="468"/>
                      </a:lnTo>
                      <a:lnTo>
                        <a:pt x="240" y="474"/>
                      </a:lnTo>
                      <a:lnTo>
                        <a:pt x="246" y="474"/>
                      </a:lnTo>
                      <a:lnTo>
                        <a:pt x="258" y="462"/>
                      </a:lnTo>
                      <a:lnTo>
                        <a:pt x="258" y="450"/>
                      </a:lnTo>
                      <a:lnTo>
                        <a:pt x="264" y="444"/>
                      </a:lnTo>
                      <a:lnTo>
                        <a:pt x="264" y="432"/>
                      </a:lnTo>
                      <a:lnTo>
                        <a:pt x="270" y="426"/>
                      </a:lnTo>
                      <a:lnTo>
                        <a:pt x="270" y="414"/>
                      </a:lnTo>
                      <a:lnTo>
                        <a:pt x="276" y="408"/>
                      </a:lnTo>
                      <a:lnTo>
                        <a:pt x="276" y="396"/>
                      </a:lnTo>
                      <a:lnTo>
                        <a:pt x="288" y="384"/>
                      </a:lnTo>
                      <a:lnTo>
                        <a:pt x="288" y="372"/>
                      </a:lnTo>
                      <a:lnTo>
                        <a:pt x="300" y="360"/>
                      </a:lnTo>
                      <a:lnTo>
                        <a:pt x="300" y="354"/>
                      </a:lnTo>
                      <a:lnTo>
                        <a:pt x="306" y="348"/>
                      </a:lnTo>
                      <a:lnTo>
                        <a:pt x="312" y="348"/>
                      </a:lnTo>
                      <a:lnTo>
                        <a:pt x="318" y="348"/>
                      </a:lnTo>
                      <a:lnTo>
                        <a:pt x="324" y="348"/>
                      </a:lnTo>
                      <a:lnTo>
                        <a:pt x="330" y="342"/>
                      </a:lnTo>
                      <a:lnTo>
                        <a:pt x="336" y="342"/>
                      </a:lnTo>
                      <a:lnTo>
                        <a:pt x="342" y="348"/>
                      </a:lnTo>
                      <a:lnTo>
                        <a:pt x="348" y="348"/>
                      </a:lnTo>
                      <a:lnTo>
                        <a:pt x="360" y="360"/>
                      </a:lnTo>
                      <a:lnTo>
                        <a:pt x="360" y="372"/>
                      </a:lnTo>
                      <a:lnTo>
                        <a:pt x="372" y="384"/>
                      </a:lnTo>
                      <a:lnTo>
                        <a:pt x="372" y="396"/>
                      </a:lnTo>
                      <a:lnTo>
                        <a:pt x="378" y="402"/>
                      </a:lnTo>
                      <a:lnTo>
                        <a:pt x="390" y="414"/>
                      </a:lnTo>
                      <a:lnTo>
                        <a:pt x="390" y="420"/>
                      </a:lnTo>
                      <a:lnTo>
                        <a:pt x="396" y="426"/>
                      </a:lnTo>
                      <a:lnTo>
                        <a:pt x="402" y="432"/>
                      </a:lnTo>
                      <a:lnTo>
                        <a:pt x="408" y="438"/>
                      </a:lnTo>
                      <a:lnTo>
                        <a:pt x="414" y="444"/>
                      </a:lnTo>
                      <a:lnTo>
                        <a:pt x="420" y="450"/>
                      </a:lnTo>
                      <a:lnTo>
                        <a:pt x="426" y="450"/>
                      </a:lnTo>
                      <a:lnTo>
                        <a:pt x="432" y="450"/>
                      </a:lnTo>
                      <a:lnTo>
                        <a:pt x="438" y="450"/>
                      </a:lnTo>
                      <a:lnTo>
                        <a:pt x="444" y="450"/>
                      </a:lnTo>
                      <a:lnTo>
                        <a:pt x="450" y="444"/>
                      </a:lnTo>
                      <a:lnTo>
                        <a:pt x="456" y="438"/>
                      </a:lnTo>
                      <a:lnTo>
                        <a:pt x="462" y="432"/>
                      </a:lnTo>
                      <a:lnTo>
                        <a:pt x="468" y="426"/>
                      </a:lnTo>
                      <a:lnTo>
                        <a:pt x="480" y="414"/>
                      </a:lnTo>
                      <a:lnTo>
                        <a:pt x="480" y="408"/>
                      </a:lnTo>
                      <a:lnTo>
                        <a:pt x="486" y="402"/>
                      </a:lnTo>
                      <a:lnTo>
                        <a:pt x="492" y="402"/>
                      </a:lnTo>
                      <a:lnTo>
                        <a:pt x="498" y="396"/>
                      </a:lnTo>
                      <a:lnTo>
                        <a:pt x="504" y="396"/>
                      </a:lnTo>
                      <a:lnTo>
                        <a:pt x="510" y="396"/>
                      </a:lnTo>
                      <a:lnTo>
                        <a:pt x="516" y="396"/>
                      </a:lnTo>
                      <a:lnTo>
                        <a:pt x="522" y="402"/>
                      </a:lnTo>
                      <a:lnTo>
                        <a:pt x="528" y="402"/>
                      </a:lnTo>
                      <a:lnTo>
                        <a:pt x="534" y="408"/>
                      </a:lnTo>
                      <a:lnTo>
                        <a:pt x="540" y="408"/>
                      </a:lnTo>
                      <a:lnTo>
                        <a:pt x="546" y="414"/>
                      </a:lnTo>
                      <a:lnTo>
                        <a:pt x="552" y="414"/>
                      </a:lnTo>
                      <a:lnTo>
                        <a:pt x="558" y="414"/>
                      </a:lnTo>
                      <a:lnTo>
                        <a:pt x="564" y="420"/>
                      </a:lnTo>
                      <a:lnTo>
                        <a:pt x="570" y="420"/>
                      </a:lnTo>
                      <a:lnTo>
                        <a:pt x="576" y="420"/>
                      </a:lnTo>
                      <a:lnTo>
                        <a:pt x="582" y="420"/>
                      </a:lnTo>
                      <a:lnTo>
                        <a:pt x="588" y="420"/>
                      </a:lnTo>
                      <a:lnTo>
                        <a:pt x="594" y="420"/>
                      </a:lnTo>
                      <a:lnTo>
                        <a:pt x="600" y="420"/>
                      </a:lnTo>
                      <a:lnTo>
                        <a:pt x="606" y="414"/>
                      </a:lnTo>
                      <a:lnTo>
                        <a:pt x="612" y="408"/>
                      </a:lnTo>
                      <a:lnTo>
                        <a:pt x="618" y="408"/>
                      </a:lnTo>
                      <a:lnTo>
                        <a:pt x="624" y="402"/>
                      </a:lnTo>
                      <a:lnTo>
                        <a:pt x="630" y="396"/>
                      </a:lnTo>
                      <a:lnTo>
                        <a:pt x="636" y="396"/>
                      </a:lnTo>
                      <a:lnTo>
                        <a:pt x="642" y="390"/>
                      </a:lnTo>
                      <a:lnTo>
                        <a:pt x="648" y="390"/>
                      </a:lnTo>
                      <a:lnTo>
                        <a:pt x="654" y="384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04" name="Freeform 53"/>
                <p:cNvSpPr>
                  <a:spLocks/>
                </p:cNvSpPr>
                <p:nvPr/>
              </p:nvSpPr>
              <p:spPr bwMode="auto">
                <a:xfrm>
                  <a:off x="2247" y="1796"/>
                  <a:ext cx="762" cy="186"/>
                </a:xfrm>
                <a:custGeom>
                  <a:avLst/>
                  <a:gdLst/>
                  <a:ahLst/>
                  <a:cxnLst>
                    <a:cxn ang="0">
                      <a:pos x="12" y="168"/>
                    </a:cxn>
                    <a:cxn ang="0">
                      <a:pos x="30" y="168"/>
                    </a:cxn>
                    <a:cxn ang="0">
                      <a:pos x="48" y="174"/>
                    </a:cxn>
                    <a:cxn ang="0">
                      <a:pos x="66" y="180"/>
                    </a:cxn>
                    <a:cxn ang="0">
                      <a:pos x="84" y="186"/>
                    </a:cxn>
                    <a:cxn ang="0">
                      <a:pos x="102" y="180"/>
                    </a:cxn>
                    <a:cxn ang="0">
                      <a:pos x="120" y="174"/>
                    </a:cxn>
                    <a:cxn ang="0">
                      <a:pos x="138" y="162"/>
                    </a:cxn>
                    <a:cxn ang="0">
                      <a:pos x="156" y="156"/>
                    </a:cxn>
                    <a:cxn ang="0">
                      <a:pos x="174" y="150"/>
                    </a:cxn>
                    <a:cxn ang="0">
                      <a:pos x="192" y="150"/>
                    </a:cxn>
                    <a:cxn ang="0">
                      <a:pos x="210" y="156"/>
                    </a:cxn>
                    <a:cxn ang="0">
                      <a:pos x="228" y="156"/>
                    </a:cxn>
                    <a:cxn ang="0">
                      <a:pos x="246" y="156"/>
                    </a:cxn>
                    <a:cxn ang="0">
                      <a:pos x="264" y="144"/>
                    </a:cxn>
                    <a:cxn ang="0">
                      <a:pos x="282" y="126"/>
                    </a:cxn>
                    <a:cxn ang="0">
                      <a:pos x="300" y="108"/>
                    </a:cxn>
                    <a:cxn ang="0">
                      <a:pos x="318" y="90"/>
                    </a:cxn>
                    <a:cxn ang="0">
                      <a:pos x="336" y="84"/>
                    </a:cxn>
                    <a:cxn ang="0">
                      <a:pos x="354" y="78"/>
                    </a:cxn>
                    <a:cxn ang="0">
                      <a:pos x="372" y="84"/>
                    </a:cxn>
                    <a:cxn ang="0">
                      <a:pos x="390" y="90"/>
                    </a:cxn>
                    <a:cxn ang="0">
                      <a:pos x="408" y="96"/>
                    </a:cxn>
                    <a:cxn ang="0">
                      <a:pos x="426" y="96"/>
                    </a:cxn>
                    <a:cxn ang="0">
                      <a:pos x="444" y="90"/>
                    </a:cxn>
                    <a:cxn ang="0">
                      <a:pos x="462" y="78"/>
                    </a:cxn>
                    <a:cxn ang="0">
                      <a:pos x="480" y="66"/>
                    </a:cxn>
                    <a:cxn ang="0">
                      <a:pos x="498" y="54"/>
                    </a:cxn>
                    <a:cxn ang="0">
                      <a:pos x="516" y="48"/>
                    </a:cxn>
                    <a:cxn ang="0">
                      <a:pos x="534" y="42"/>
                    </a:cxn>
                    <a:cxn ang="0">
                      <a:pos x="552" y="42"/>
                    </a:cxn>
                    <a:cxn ang="0">
                      <a:pos x="570" y="42"/>
                    </a:cxn>
                    <a:cxn ang="0">
                      <a:pos x="588" y="42"/>
                    </a:cxn>
                    <a:cxn ang="0">
                      <a:pos x="606" y="36"/>
                    </a:cxn>
                    <a:cxn ang="0">
                      <a:pos x="624" y="24"/>
                    </a:cxn>
                    <a:cxn ang="0">
                      <a:pos x="642" y="12"/>
                    </a:cxn>
                    <a:cxn ang="0">
                      <a:pos x="660" y="6"/>
                    </a:cxn>
                    <a:cxn ang="0">
                      <a:pos x="678" y="0"/>
                    </a:cxn>
                    <a:cxn ang="0">
                      <a:pos x="696" y="6"/>
                    </a:cxn>
                    <a:cxn ang="0">
                      <a:pos x="714" y="12"/>
                    </a:cxn>
                    <a:cxn ang="0">
                      <a:pos x="732" y="24"/>
                    </a:cxn>
                    <a:cxn ang="0">
                      <a:pos x="750" y="30"/>
                    </a:cxn>
                  </a:cxnLst>
                  <a:rect l="0" t="0" r="r" b="b"/>
                  <a:pathLst>
                    <a:path w="762" h="186">
                      <a:moveTo>
                        <a:pt x="0" y="168"/>
                      </a:moveTo>
                      <a:lnTo>
                        <a:pt x="6" y="168"/>
                      </a:lnTo>
                      <a:lnTo>
                        <a:pt x="12" y="168"/>
                      </a:lnTo>
                      <a:lnTo>
                        <a:pt x="18" y="168"/>
                      </a:lnTo>
                      <a:lnTo>
                        <a:pt x="24" y="168"/>
                      </a:lnTo>
                      <a:lnTo>
                        <a:pt x="30" y="168"/>
                      </a:lnTo>
                      <a:lnTo>
                        <a:pt x="36" y="168"/>
                      </a:lnTo>
                      <a:lnTo>
                        <a:pt x="42" y="174"/>
                      </a:lnTo>
                      <a:lnTo>
                        <a:pt x="48" y="174"/>
                      </a:lnTo>
                      <a:lnTo>
                        <a:pt x="54" y="180"/>
                      </a:lnTo>
                      <a:lnTo>
                        <a:pt x="60" y="180"/>
                      </a:lnTo>
                      <a:lnTo>
                        <a:pt x="66" y="180"/>
                      </a:lnTo>
                      <a:lnTo>
                        <a:pt x="72" y="186"/>
                      </a:lnTo>
                      <a:lnTo>
                        <a:pt x="78" y="186"/>
                      </a:lnTo>
                      <a:lnTo>
                        <a:pt x="84" y="186"/>
                      </a:lnTo>
                      <a:lnTo>
                        <a:pt x="90" y="186"/>
                      </a:lnTo>
                      <a:lnTo>
                        <a:pt x="96" y="180"/>
                      </a:lnTo>
                      <a:lnTo>
                        <a:pt x="102" y="180"/>
                      </a:lnTo>
                      <a:lnTo>
                        <a:pt x="108" y="180"/>
                      </a:lnTo>
                      <a:lnTo>
                        <a:pt x="114" y="174"/>
                      </a:lnTo>
                      <a:lnTo>
                        <a:pt x="120" y="174"/>
                      </a:lnTo>
                      <a:lnTo>
                        <a:pt x="126" y="168"/>
                      </a:lnTo>
                      <a:lnTo>
                        <a:pt x="132" y="168"/>
                      </a:lnTo>
                      <a:lnTo>
                        <a:pt x="138" y="162"/>
                      </a:lnTo>
                      <a:lnTo>
                        <a:pt x="144" y="162"/>
                      </a:lnTo>
                      <a:lnTo>
                        <a:pt x="150" y="156"/>
                      </a:lnTo>
                      <a:lnTo>
                        <a:pt x="156" y="156"/>
                      </a:lnTo>
                      <a:lnTo>
                        <a:pt x="162" y="156"/>
                      </a:lnTo>
                      <a:lnTo>
                        <a:pt x="168" y="150"/>
                      </a:lnTo>
                      <a:lnTo>
                        <a:pt x="174" y="150"/>
                      </a:lnTo>
                      <a:lnTo>
                        <a:pt x="180" y="150"/>
                      </a:lnTo>
                      <a:lnTo>
                        <a:pt x="186" y="150"/>
                      </a:lnTo>
                      <a:lnTo>
                        <a:pt x="192" y="150"/>
                      </a:lnTo>
                      <a:lnTo>
                        <a:pt x="198" y="150"/>
                      </a:lnTo>
                      <a:lnTo>
                        <a:pt x="204" y="156"/>
                      </a:lnTo>
                      <a:lnTo>
                        <a:pt x="210" y="156"/>
                      </a:lnTo>
                      <a:lnTo>
                        <a:pt x="216" y="156"/>
                      </a:lnTo>
                      <a:lnTo>
                        <a:pt x="222" y="156"/>
                      </a:lnTo>
                      <a:lnTo>
                        <a:pt x="228" y="156"/>
                      </a:lnTo>
                      <a:lnTo>
                        <a:pt x="234" y="156"/>
                      </a:lnTo>
                      <a:lnTo>
                        <a:pt x="240" y="156"/>
                      </a:lnTo>
                      <a:lnTo>
                        <a:pt x="246" y="156"/>
                      </a:lnTo>
                      <a:lnTo>
                        <a:pt x="252" y="150"/>
                      </a:lnTo>
                      <a:lnTo>
                        <a:pt x="258" y="150"/>
                      </a:lnTo>
                      <a:lnTo>
                        <a:pt x="264" y="144"/>
                      </a:lnTo>
                      <a:lnTo>
                        <a:pt x="270" y="138"/>
                      </a:lnTo>
                      <a:lnTo>
                        <a:pt x="276" y="132"/>
                      </a:lnTo>
                      <a:lnTo>
                        <a:pt x="282" y="126"/>
                      </a:lnTo>
                      <a:lnTo>
                        <a:pt x="288" y="120"/>
                      </a:lnTo>
                      <a:lnTo>
                        <a:pt x="294" y="114"/>
                      </a:lnTo>
                      <a:lnTo>
                        <a:pt x="300" y="108"/>
                      </a:lnTo>
                      <a:lnTo>
                        <a:pt x="306" y="102"/>
                      </a:lnTo>
                      <a:lnTo>
                        <a:pt x="312" y="96"/>
                      </a:lnTo>
                      <a:lnTo>
                        <a:pt x="318" y="90"/>
                      </a:lnTo>
                      <a:lnTo>
                        <a:pt x="324" y="90"/>
                      </a:lnTo>
                      <a:lnTo>
                        <a:pt x="330" y="84"/>
                      </a:lnTo>
                      <a:lnTo>
                        <a:pt x="336" y="84"/>
                      </a:lnTo>
                      <a:lnTo>
                        <a:pt x="342" y="78"/>
                      </a:lnTo>
                      <a:lnTo>
                        <a:pt x="348" y="78"/>
                      </a:lnTo>
                      <a:lnTo>
                        <a:pt x="354" y="78"/>
                      </a:lnTo>
                      <a:lnTo>
                        <a:pt x="360" y="78"/>
                      </a:lnTo>
                      <a:lnTo>
                        <a:pt x="366" y="84"/>
                      </a:lnTo>
                      <a:lnTo>
                        <a:pt x="372" y="84"/>
                      </a:lnTo>
                      <a:lnTo>
                        <a:pt x="378" y="84"/>
                      </a:lnTo>
                      <a:lnTo>
                        <a:pt x="384" y="90"/>
                      </a:lnTo>
                      <a:lnTo>
                        <a:pt x="390" y="90"/>
                      </a:lnTo>
                      <a:lnTo>
                        <a:pt x="396" y="90"/>
                      </a:lnTo>
                      <a:lnTo>
                        <a:pt x="402" y="96"/>
                      </a:lnTo>
                      <a:lnTo>
                        <a:pt x="408" y="96"/>
                      </a:lnTo>
                      <a:lnTo>
                        <a:pt x="414" y="96"/>
                      </a:lnTo>
                      <a:lnTo>
                        <a:pt x="420" y="96"/>
                      </a:lnTo>
                      <a:lnTo>
                        <a:pt x="426" y="96"/>
                      </a:lnTo>
                      <a:lnTo>
                        <a:pt x="432" y="96"/>
                      </a:lnTo>
                      <a:lnTo>
                        <a:pt x="438" y="90"/>
                      </a:lnTo>
                      <a:lnTo>
                        <a:pt x="444" y="90"/>
                      </a:lnTo>
                      <a:lnTo>
                        <a:pt x="450" y="84"/>
                      </a:lnTo>
                      <a:lnTo>
                        <a:pt x="456" y="84"/>
                      </a:lnTo>
                      <a:lnTo>
                        <a:pt x="462" y="78"/>
                      </a:lnTo>
                      <a:lnTo>
                        <a:pt x="468" y="72"/>
                      </a:lnTo>
                      <a:lnTo>
                        <a:pt x="474" y="72"/>
                      </a:lnTo>
                      <a:lnTo>
                        <a:pt x="480" y="66"/>
                      </a:lnTo>
                      <a:lnTo>
                        <a:pt x="486" y="60"/>
                      </a:lnTo>
                      <a:lnTo>
                        <a:pt x="492" y="60"/>
                      </a:lnTo>
                      <a:lnTo>
                        <a:pt x="498" y="54"/>
                      </a:lnTo>
                      <a:lnTo>
                        <a:pt x="504" y="54"/>
                      </a:lnTo>
                      <a:lnTo>
                        <a:pt x="510" y="48"/>
                      </a:lnTo>
                      <a:lnTo>
                        <a:pt x="516" y="48"/>
                      </a:lnTo>
                      <a:lnTo>
                        <a:pt x="522" y="48"/>
                      </a:lnTo>
                      <a:lnTo>
                        <a:pt x="528" y="48"/>
                      </a:lnTo>
                      <a:lnTo>
                        <a:pt x="534" y="42"/>
                      </a:lnTo>
                      <a:lnTo>
                        <a:pt x="540" y="42"/>
                      </a:lnTo>
                      <a:lnTo>
                        <a:pt x="546" y="42"/>
                      </a:lnTo>
                      <a:lnTo>
                        <a:pt x="552" y="42"/>
                      </a:lnTo>
                      <a:lnTo>
                        <a:pt x="558" y="42"/>
                      </a:lnTo>
                      <a:lnTo>
                        <a:pt x="564" y="42"/>
                      </a:lnTo>
                      <a:lnTo>
                        <a:pt x="570" y="42"/>
                      </a:lnTo>
                      <a:lnTo>
                        <a:pt x="576" y="42"/>
                      </a:lnTo>
                      <a:lnTo>
                        <a:pt x="582" y="42"/>
                      </a:lnTo>
                      <a:lnTo>
                        <a:pt x="588" y="42"/>
                      </a:lnTo>
                      <a:lnTo>
                        <a:pt x="594" y="36"/>
                      </a:lnTo>
                      <a:lnTo>
                        <a:pt x="600" y="36"/>
                      </a:lnTo>
                      <a:lnTo>
                        <a:pt x="606" y="36"/>
                      </a:lnTo>
                      <a:lnTo>
                        <a:pt x="612" y="30"/>
                      </a:lnTo>
                      <a:lnTo>
                        <a:pt x="618" y="30"/>
                      </a:lnTo>
                      <a:lnTo>
                        <a:pt x="624" y="24"/>
                      </a:lnTo>
                      <a:lnTo>
                        <a:pt x="630" y="18"/>
                      </a:lnTo>
                      <a:lnTo>
                        <a:pt x="636" y="18"/>
                      </a:lnTo>
                      <a:lnTo>
                        <a:pt x="642" y="12"/>
                      </a:lnTo>
                      <a:lnTo>
                        <a:pt x="648" y="12"/>
                      </a:lnTo>
                      <a:lnTo>
                        <a:pt x="654" y="6"/>
                      </a:lnTo>
                      <a:lnTo>
                        <a:pt x="660" y="6"/>
                      </a:lnTo>
                      <a:lnTo>
                        <a:pt x="666" y="6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6"/>
                      </a:lnTo>
                      <a:lnTo>
                        <a:pt x="696" y="6"/>
                      </a:lnTo>
                      <a:lnTo>
                        <a:pt x="702" y="6"/>
                      </a:lnTo>
                      <a:lnTo>
                        <a:pt x="708" y="12"/>
                      </a:lnTo>
                      <a:lnTo>
                        <a:pt x="714" y="12"/>
                      </a:lnTo>
                      <a:lnTo>
                        <a:pt x="720" y="18"/>
                      </a:lnTo>
                      <a:lnTo>
                        <a:pt x="726" y="18"/>
                      </a:lnTo>
                      <a:lnTo>
                        <a:pt x="732" y="24"/>
                      </a:lnTo>
                      <a:lnTo>
                        <a:pt x="738" y="24"/>
                      </a:lnTo>
                      <a:lnTo>
                        <a:pt x="744" y="30"/>
                      </a:lnTo>
                      <a:lnTo>
                        <a:pt x="750" y="30"/>
                      </a:lnTo>
                      <a:lnTo>
                        <a:pt x="756" y="30"/>
                      </a:lnTo>
                      <a:lnTo>
                        <a:pt x="762" y="30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05" name="Freeform 54"/>
                <p:cNvSpPr>
                  <a:spLocks/>
                </p:cNvSpPr>
                <p:nvPr/>
              </p:nvSpPr>
              <p:spPr bwMode="auto">
                <a:xfrm>
                  <a:off x="3009" y="1610"/>
                  <a:ext cx="762" cy="216"/>
                </a:xfrm>
                <a:custGeom>
                  <a:avLst/>
                  <a:gdLst/>
                  <a:ahLst/>
                  <a:cxnLst>
                    <a:cxn ang="0">
                      <a:pos x="12" y="216"/>
                    </a:cxn>
                    <a:cxn ang="0">
                      <a:pos x="30" y="216"/>
                    </a:cxn>
                    <a:cxn ang="0">
                      <a:pos x="48" y="204"/>
                    </a:cxn>
                    <a:cxn ang="0">
                      <a:pos x="66" y="192"/>
                    </a:cxn>
                    <a:cxn ang="0">
                      <a:pos x="84" y="180"/>
                    </a:cxn>
                    <a:cxn ang="0">
                      <a:pos x="102" y="174"/>
                    </a:cxn>
                    <a:cxn ang="0">
                      <a:pos x="120" y="174"/>
                    </a:cxn>
                    <a:cxn ang="0">
                      <a:pos x="138" y="174"/>
                    </a:cxn>
                    <a:cxn ang="0">
                      <a:pos x="156" y="174"/>
                    </a:cxn>
                    <a:cxn ang="0">
                      <a:pos x="174" y="174"/>
                    </a:cxn>
                    <a:cxn ang="0">
                      <a:pos x="192" y="174"/>
                    </a:cxn>
                    <a:cxn ang="0">
                      <a:pos x="210" y="174"/>
                    </a:cxn>
                    <a:cxn ang="0">
                      <a:pos x="228" y="174"/>
                    </a:cxn>
                    <a:cxn ang="0">
                      <a:pos x="246" y="180"/>
                    </a:cxn>
                    <a:cxn ang="0">
                      <a:pos x="264" y="180"/>
                    </a:cxn>
                    <a:cxn ang="0">
                      <a:pos x="282" y="186"/>
                    </a:cxn>
                    <a:cxn ang="0">
                      <a:pos x="300" y="186"/>
                    </a:cxn>
                    <a:cxn ang="0">
                      <a:pos x="318" y="180"/>
                    </a:cxn>
                    <a:cxn ang="0">
                      <a:pos x="336" y="162"/>
                    </a:cxn>
                    <a:cxn ang="0">
                      <a:pos x="360" y="138"/>
                    </a:cxn>
                    <a:cxn ang="0">
                      <a:pos x="372" y="108"/>
                    </a:cxn>
                    <a:cxn ang="0">
                      <a:pos x="396" y="72"/>
                    </a:cxn>
                    <a:cxn ang="0">
                      <a:pos x="408" y="42"/>
                    </a:cxn>
                    <a:cxn ang="0">
                      <a:pos x="426" y="18"/>
                    </a:cxn>
                    <a:cxn ang="0">
                      <a:pos x="444" y="12"/>
                    </a:cxn>
                    <a:cxn ang="0">
                      <a:pos x="462" y="12"/>
                    </a:cxn>
                    <a:cxn ang="0">
                      <a:pos x="480" y="6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 h="216">
                      <a:moveTo>
                        <a:pt x="0" y="216"/>
                      </a:moveTo>
                      <a:lnTo>
                        <a:pt x="6" y="216"/>
                      </a:lnTo>
                      <a:lnTo>
                        <a:pt x="12" y="216"/>
                      </a:lnTo>
                      <a:lnTo>
                        <a:pt x="18" y="216"/>
                      </a:lnTo>
                      <a:lnTo>
                        <a:pt x="24" y="216"/>
                      </a:lnTo>
                      <a:lnTo>
                        <a:pt x="30" y="216"/>
                      </a:lnTo>
                      <a:lnTo>
                        <a:pt x="36" y="210"/>
                      </a:lnTo>
                      <a:lnTo>
                        <a:pt x="42" y="210"/>
                      </a:lnTo>
                      <a:lnTo>
                        <a:pt x="48" y="204"/>
                      </a:lnTo>
                      <a:lnTo>
                        <a:pt x="54" y="198"/>
                      </a:lnTo>
                      <a:lnTo>
                        <a:pt x="60" y="192"/>
                      </a:lnTo>
                      <a:lnTo>
                        <a:pt x="66" y="192"/>
                      </a:lnTo>
                      <a:lnTo>
                        <a:pt x="72" y="186"/>
                      </a:lnTo>
                      <a:lnTo>
                        <a:pt x="78" y="180"/>
                      </a:lnTo>
                      <a:lnTo>
                        <a:pt x="84" y="180"/>
                      </a:lnTo>
                      <a:lnTo>
                        <a:pt x="90" y="180"/>
                      </a:lnTo>
                      <a:lnTo>
                        <a:pt x="96" y="174"/>
                      </a:lnTo>
                      <a:lnTo>
                        <a:pt x="102" y="174"/>
                      </a:lnTo>
                      <a:lnTo>
                        <a:pt x="108" y="174"/>
                      </a:lnTo>
                      <a:lnTo>
                        <a:pt x="114" y="174"/>
                      </a:lnTo>
                      <a:lnTo>
                        <a:pt x="120" y="174"/>
                      </a:lnTo>
                      <a:lnTo>
                        <a:pt x="126" y="174"/>
                      </a:lnTo>
                      <a:lnTo>
                        <a:pt x="132" y="174"/>
                      </a:lnTo>
                      <a:lnTo>
                        <a:pt x="138" y="174"/>
                      </a:lnTo>
                      <a:lnTo>
                        <a:pt x="144" y="174"/>
                      </a:lnTo>
                      <a:lnTo>
                        <a:pt x="150" y="174"/>
                      </a:lnTo>
                      <a:lnTo>
                        <a:pt x="156" y="174"/>
                      </a:lnTo>
                      <a:lnTo>
                        <a:pt x="162" y="174"/>
                      </a:lnTo>
                      <a:lnTo>
                        <a:pt x="168" y="174"/>
                      </a:lnTo>
                      <a:lnTo>
                        <a:pt x="174" y="174"/>
                      </a:lnTo>
                      <a:lnTo>
                        <a:pt x="180" y="174"/>
                      </a:lnTo>
                      <a:lnTo>
                        <a:pt x="186" y="174"/>
                      </a:lnTo>
                      <a:lnTo>
                        <a:pt x="192" y="174"/>
                      </a:lnTo>
                      <a:lnTo>
                        <a:pt x="198" y="174"/>
                      </a:lnTo>
                      <a:lnTo>
                        <a:pt x="204" y="174"/>
                      </a:lnTo>
                      <a:lnTo>
                        <a:pt x="210" y="174"/>
                      </a:lnTo>
                      <a:lnTo>
                        <a:pt x="216" y="174"/>
                      </a:lnTo>
                      <a:lnTo>
                        <a:pt x="222" y="174"/>
                      </a:lnTo>
                      <a:lnTo>
                        <a:pt x="228" y="174"/>
                      </a:lnTo>
                      <a:lnTo>
                        <a:pt x="234" y="180"/>
                      </a:lnTo>
                      <a:lnTo>
                        <a:pt x="240" y="180"/>
                      </a:lnTo>
                      <a:lnTo>
                        <a:pt x="246" y="180"/>
                      </a:lnTo>
                      <a:lnTo>
                        <a:pt x="252" y="180"/>
                      </a:lnTo>
                      <a:lnTo>
                        <a:pt x="258" y="180"/>
                      </a:lnTo>
                      <a:lnTo>
                        <a:pt x="264" y="180"/>
                      </a:lnTo>
                      <a:lnTo>
                        <a:pt x="270" y="186"/>
                      </a:lnTo>
                      <a:lnTo>
                        <a:pt x="276" y="186"/>
                      </a:lnTo>
                      <a:lnTo>
                        <a:pt x="282" y="186"/>
                      </a:lnTo>
                      <a:lnTo>
                        <a:pt x="288" y="186"/>
                      </a:lnTo>
                      <a:lnTo>
                        <a:pt x="294" y="186"/>
                      </a:lnTo>
                      <a:lnTo>
                        <a:pt x="300" y="186"/>
                      </a:lnTo>
                      <a:lnTo>
                        <a:pt x="306" y="180"/>
                      </a:lnTo>
                      <a:lnTo>
                        <a:pt x="312" y="180"/>
                      </a:lnTo>
                      <a:lnTo>
                        <a:pt x="318" y="180"/>
                      </a:lnTo>
                      <a:lnTo>
                        <a:pt x="324" y="174"/>
                      </a:lnTo>
                      <a:lnTo>
                        <a:pt x="330" y="168"/>
                      </a:lnTo>
                      <a:lnTo>
                        <a:pt x="336" y="162"/>
                      </a:lnTo>
                      <a:lnTo>
                        <a:pt x="342" y="156"/>
                      </a:lnTo>
                      <a:lnTo>
                        <a:pt x="348" y="150"/>
                      </a:lnTo>
                      <a:lnTo>
                        <a:pt x="360" y="138"/>
                      </a:lnTo>
                      <a:lnTo>
                        <a:pt x="360" y="132"/>
                      </a:lnTo>
                      <a:lnTo>
                        <a:pt x="372" y="120"/>
                      </a:lnTo>
                      <a:lnTo>
                        <a:pt x="372" y="108"/>
                      </a:lnTo>
                      <a:lnTo>
                        <a:pt x="384" y="96"/>
                      </a:lnTo>
                      <a:lnTo>
                        <a:pt x="384" y="84"/>
                      </a:lnTo>
                      <a:lnTo>
                        <a:pt x="396" y="72"/>
                      </a:lnTo>
                      <a:lnTo>
                        <a:pt x="396" y="60"/>
                      </a:lnTo>
                      <a:lnTo>
                        <a:pt x="408" y="48"/>
                      </a:lnTo>
                      <a:lnTo>
                        <a:pt x="408" y="42"/>
                      </a:lnTo>
                      <a:lnTo>
                        <a:pt x="420" y="30"/>
                      </a:lnTo>
                      <a:lnTo>
                        <a:pt x="420" y="24"/>
                      </a:lnTo>
                      <a:lnTo>
                        <a:pt x="426" y="18"/>
                      </a:lnTo>
                      <a:lnTo>
                        <a:pt x="432" y="18"/>
                      </a:lnTo>
                      <a:lnTo>
                        <a:pt x="438" y="12"/>
                      </a:lnTo>
                      <a:lnTo>
                        <a:pt x="444" y="12"/>
                      </a:lnTo>
                      <a:lnTo>
                        <a:pt x="450" y="12"/>
                      </a:lnTo>
                      <a:lnTo>
                        <a:pt x="456" y="12"/>
                      </a:lnTo>
                      <a:lnTo>
                        <a:pt x="462" y="12"/>
                      </a:lnTo>
                      <a:lnTo>
                        <a:pt x="468" y="12"/>
                      </a:lnTo>
                      <a:lnTo>
                        <a:pt x="474" y="12"/>
                      </a:lnTo>
                      <a:lnTo>
                        <a:pt x="480" y="6"/>
                      </a:lnTo>
                      <a:lnTo>
                        <a:pt x="486" y="6"/>
                      </a:lnTo>
                      <a:lnTo>
                        <a:pt x="492" y="6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06" name="Freeform 55"/>
                <p:cNvSpPr>
                  <a:spLocks/>
                </p:cNvSpPr>
                <p:nvPr/>
              </p:nvSpPr>
              <p:spPr bwMode="auto">
                <a:xfrm>
                  <a:off x="3771" y="1610"/>
                  <a:ext cx="522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  <a:cxn ang="0">
                      <a:pos x="462" y="0"/>
                    </a:cxn>
                    <a:cxn ang="0">
                      <a:pos x="474" y="0"/>
                    </a:cxn>
                    <a:cxn ang="0">
                      <a:pos x="486" y="0"/>
                    </a:cxn>
                    <a:cxn ang="0">
                      <a:pos x="498" y="0"/>
                    </a:cxn>
                    <a:cxn ang="0">
                      <a:pos x="510" y="0"/>
                    </a:cxn>
                    <a:cxn ang="0">
                      <a:pos x="522" y="0"/>
                    </a:cxn>
                  </a:cxnLst>
                  <a:rect l="0" t="0" r="r" b="b"/>
                  <a:pathLst>
                    <a:path w="52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07" name="Freeform 56"/>
                <p:cNvSpPr>
                  <a:spLocks/>
                </p:cNvSpPr>
                <p:nvPr/>
              </p:nvSpPr>
              <p:spPr bwMode="auto">
                <a:xfrm>
                  <a:off x="1593" y="2582"/>
                  <a:ext cx="684" cy="126"/>
                </a:xfrm>
                <a:custGeom>
                  <a:avLst/>
                  <a:gdLst/>
                  <a:ahLst/>
                  <a:cxnLst>
                    <a:cxn ang="0">
                      <a:pos x="0" y="36"/>
                    </a:cxn>
                    <a:cxn ang="0">
                      <a:pos x="6" y="72"/>
                    </a:cxn>
                    <a:cxn ang="0">
                      <a:pos x="12" y="108"/>
                    </a:cxn>
                    <a:cxn ang="0">
                      <a:pos x="24" y="12"/>
                    </a:cxn>
                    <a:cxn ang="0">
                      <a:pos x="30" y="96"/>
                    </a:cxn>
                    <a:cxn ang="0">
                      <a:pos x="36" y="42"/>
                    </a:cxn>
                    <a:cxn ang="0">
                      <a:pos x="54" y="66"/>
                    </a:cxn>
                    <a:cxn ang="0">
                      <a:pos x="60" y="60"/>
                    </a:cxn>
                    <a:cxn ang="0">
                      <a:pos x="78" y="60"/>
                    </a:cxn>
                    <a:cxn ang="0">
                      <a:pos x="96" y="60"/>
                    </a:cxn>
                    <a:cxn ang="0">
                      <a:pos x="114" y="60"/>
                    </a:cxn>
                    <a:cxn ang="0">
                      <a:pos x="132" y="60"/>
                    </a:cxn>
                    <a:cxn ang="0">
                      <a:pos x="150" y="60"/>
                    </a:cxn>
                    <a:cxn ang="0">
                      <a:pos x="168" y="60"/>
                    </a:cxn>
                    <a:cxn ang="0">
                      <a:pos x="186" y="66"/>
                    </a:cxn>
                    <a:cxn ang="0">
                      <a:pos x="204" y="60"/>
                    </a:cxn>
                    <a:cxn ang="0">
                      <a:pos x="222" y="66"/>
                    </a:cxn>
                    <a:cxn ang="0">
                      <a:pos x="240" y="66"/>
                    </a:cxn>
                    <a:cxn ang="0">
                      <a:pos x="258" y="66"/>
                    </a:cxn>
                    <a:cxn ang="0">
                      <a:pos x="276" y="66"/>
                    </a:cxn>
                    <a:cxn ang="0">
                      <a:pos x="294" y="60"/>
                    </a:cxn>
                    <a:cxn ang="0">
                      <a:pos x="312" y="66"/>
                    </a:cxn>
                    <a:cxn ang="0">
                      <a:pos x="330" y="66"/>
                    </a:cxn>
                    <a:cxn ang="0">
                      <a:pos x="348" y="60"/>
                    </a:cxn>
                    <a:cxn ang="0">
                      <a:pos x="366" y="66"/>
                    </a:cxn>
                    <a:cxn ang="0">
                      <a:pos x="384" y="66"/>
                    </a:cxn>
                    <a:cxn ang="0">
                      <a:pos x="402" y="66"/>
                    </a:cxn>
                    <a:cxn ang="0">
                      <a:pos x="420" y="66"/>
                    </a:cxn>
                    <a:cxn ang="0">
                      <a:pos x="438" y="66"/>
                    </a:cxn>
                    <a:cxn ang="0">
                      <a:pos x="456" y="66"/>
                    </a:cxn>
                    <a:cxn ang="0">
                      <a:pos x="474" y="66"/>
                    </a:cxn>
                    <a:cxn ang="0">
                      <a:pos x="492" y="66"/>
                    </a:cxn>
                    <a:cxn ang="0">
                      <a:pos x="510" y="66"/>
                    </a:cxn>
                    <a:cxn ang="0">
                      <a:pos x="528" y="66"/>
                    </a:cxn>
                    <a:cxn ang="0">
                      <a:pos x="546" y="66"/>
                    </a:cxn>
                    <a:cxn ang="0">
                      <a:pos x="564" y="66"/>
                    </a:cxn>
                    <a:cxn ang="0">
                      <a:pos x="582" y="66"/>
                    </a:cxn>
                    <a:cxn ang="0">
                      <a:pos x="600" y="66"/>
                    </a:cxn>
                    <a:cxn ang="0">
                      <a:pos x="618" y="66"/>
                    </a:cxn>
                    <a:cxn ang="0">
                      <a:pos x="636" y="66"/>
                    </a:cxn>
                    <a:cxn ang="0">
                      <a:pos x="654" y="66"/>
                    </a:cxn>
                    <a:cxn ang="0">
                      <a:pos x="672" y="66"/>
                    </a:cxn>
                  </a:cxnLst>
                  <a:rect l="0" t="0" r="r" b="b"/>
                  <a:pathLst>
                    <a:path w="684" h="126">
                      <a:moveTo>
                        <a:pt x="0" y="60"/>
                      </a:moveTo>
                      <a:lnTo>
                        <a:pt x="0" y="72"/>
                      </a:lnTo>
                      <a:lnTo>
                        <a:pt x="0" y="36"/>
                      </a:lnTo>
                      <a:lnTo>
                        <a:pt x="6" y="24"/>
                      </a:lnTo>
                      <a:lnTo>
                        <a:pt x="6" y="0"/>
                      </a:lnTo>
                      <a:lnTo>
                        <a:pt x="6" y="72"/>
                      </a:lnTo>
                      <a:lnTo>
                        <a:pt x="12" y="90"/>
                      </a:lnTo>
                      <a:lnTo>
                        <a:pt x="12" y="126"/>
                      </a:lnTo>
                      <a:lnTo>
                        <a:pt x="12" y="108"/>
                      </a:lnTo>
                      <a:lnTo>
                        <a:pt x="18" y="96"/>
                      </a:lnTo>
                      <a:lnTo>
                        <a:pt x="18" y="6"/>
                      </a:lnTo>
                      <a:lnTo>
                        <a:pt x="24" y="12"/>
                      </a:lnTo>
                      <a:lnTo>
                        <a:pt x="24" y="66"/>
                      </a:lnTo>
                      <a:lnTo>
                        <a:pt x="30" y="78"/>
                      </a:lnTo>
                      <a:lnTo>
                        <a:pt x="30" y="96"/>
                      </a:lnTo>
                      <a:lnTo>
                        <a:pt x="30" y="84"/>
                      </a:lnTo>
                      <a:lnTo>
                        <a:pt x="36" y="78"/>
                      </a:lnTo>
                      <a:lnTo>
                        <a:pt x="36" y="42"/>
                      </a:lnTo>
                      <a:lnTo>
                        <a:pt x="42" y="48"/>
                      </a:lnTo>
                      <a:lnTo>
                        <a:pt x="42" y="54"/>
                      </a:lnTo>
                      <a:lnTo>
                        <a:pt x="54" y="66"/>
                      </a:lnTo>
                      <a:lnTo>
                        <a:pt x="48" y="66"/>
                      </a:lnTo>
                      <a:lnTo>
                        <a:pt x="54" y="60"/>
                      </a:lnTo>
                      <a:lnTo>
                        <a:pt x="60" y="60"/>
                      </a:lnTo>
                      <a:lnTo>
                        <a:pt x="66" y="60"/>
                      </a:lnTo>
                      <a:lnTo>
                        <a:pt x="72" y="60"/>
                      </a:lnTo>
                      <a:lnTo>
                        <a:pt x="78" y="60"/>
                      </a:lnTo>
                      <a:lnTo>
                        <a:pt x="84" y="54"/>
                      </a:lnTo>
                      <a:lnTo>
                        <a:pt x="90" y="60"/>
                      </a:lnTo>
                      <a:lnTo>
                        <a:pt x="96" y="60"/>
                      </a:lnTo>
                      <a:lnTo>
                        <a:pt x="102" y="60"/>
                      </a:lnTo>
                      <a:lnTo>
                        <a:pt x="108" y="60"/>
                      </a:lnTo>
                      <a:lnTo>
                        <a:pt x="114" y="60"/>
                      </a:lnTo>
                      <a:lnTo>
                        <a:pt x="120" y="60"/>
                      </a:lnTo>
                      <a:lnTo>
                        <a:pt x="126" y="60"/>
                      </a:lnTo>
                      <a:lnTo>
                        <a:pt x="132" y="60"/>
                      </a:lnTo>
                      <a:lnTo>
                        <a:pt x="138" y="60"/>
                      </a:lnTo>
                      <a:lnTo>
                        <a:pt x="144" y="60"/>
                      </a:lnTo>
                      <a:lnTo>
                        <a:pt x="150" y="60"/>
                      </a:lnTo>
                      <a:lnTo>
                        <a:pt x="156" y="60"/>
                      </a:lnTo>
                      <a:lnTo>
                        <a:pt x="162" y="60"/>
                      </a:lnTo>
                      <a:lnTo>
                        <a:pt x="168" y="60"/>
                      </a:lnTo>
                      <a:lnTo>
                        <a:pt x="174" y="60"/>
                      </a:lnTo>
                      <a:lnTo>
                        <a:pt x="180" y="66"/>
                      </a:lnTo>
                      <a:lnTo>
                        <a:pt x="186" y="66"/>
                      </a:lnTo>
                      <a:lnTo>
                        <a:pt x="192" y="66"/>
                      </a:lnTo>
                      <a:lnTo>
                        <a:pt x="198" y="66"/>
                      </a:lnTo>
                      <a:lnTo>
                        <a:pt x="204" y="60"/>
                      </a:lnTo>
                      <a:lnTo>
                        <a:pt x="210" y="60"/>
                      </a:lnTo>
                      <a:lnTo>
                        <a:pt x="216" y="60"/>
                      </a:lnTo>
                      <a:lnTo>
                        <a:pt x="222" y="66"/>
                      </a:lnTo>
                      <a:lnTo>
                        <a:pt x="228" y="66"/>
                      </a:lnTo>
                      <a:lnTo>
                        <a:pt x="234" y="66"/>
                      </a:lnTo>
                      <a:lnTo>
                        <a:pt x="240" y="66"/>
                      </a:lnTo>
                      <a:lnTo>
                        <a:pt x="246" y="66"/>
                      </a:lnTo>
                      <a:lnTo>
                        <a:pt x="252" y="66"/>
                      </a:lnTo>
                      <a:lnTo>
                        <a:pt x="258" y="66"/>
                      </a:lnTo>
                      <a:lnTo>
                        <a:pt x="264" y="66"/>
                      </a:lnTo>
                      <a:lnTo>
                        <a:pt x="270" y="66"/>
                      </a:lnTo>
                      <a:lnTo>
                        <a:pt x="276" y="66"/>
                      </a:lnTo>
                      <a:lnTo>
                        <a:pt x="282" y="66"/>
                      </a:lnTo>
                      <a:lnTo>
                        <a:pt x="288" y="60"/>
                      </a:lnTo>
                      <a:lnTo>
                        <a:pt x="294" y="60"/>
                      </a:lnTo>
                      <a:lnTo>
                        <a:pt x="300" y="60"/>
                      </a:lnTo>
                      <a:lnTo>
                        <a:pt x="306" y="60"/>
                      </a:lnTo>
                      <a:lnTo>
                        <a:pt x="312" y="66"/>
                      </a:lnTo>
                      <a:lnTo>
                        <a:pt x="318" y="66"/>
                      </a:lnTo>
                      <a:lnTo>
                        <a:pt x="324" y="66"/>
                      </a:lnTo>
                      <a:lnTo>
                        <a:pt x="330" y="66"/>
                      </a:lnTo>
                      <a:lnTo>
                        <a:pt x="336" y="60"/>
                      </a:lnTo>
                      <a:lnTo>
                        <a:pt x="342" y="60"/>
                      </a:lnTo>
                      <a:lnTo>
                        <a:pt x="348" y="60"/>
                      </a:lnTo>
                      <a:lnTo>
                        <a:pt x="354" y="60"/>
                      </a:lnTo>
                      <a:lnTo>
                        <a:pt x="360" y="66"/>
                      </a:lnTo>
                      <a:lnTo>
                        <a:pt x="366" y="66"/>
                      </a:lnTo>
                      <a:lnTo>
                        <a:pt x="372" y="66"/>
                      </a:lnTo>
                      <a:lnTo>
                        <a:pt x="378" y="66"/>
                      </a:lnTo>
                      <a:lnTo>
                        <a:pt x="384" y="66"/>
                      </a:lnTo>
                      <a:lnTo>
                        <a:pt x="390" y="66"/>
                      </a:lnTo>
                      <a:lnTo>
                        <a:pt x="396" y="66"/>
                      </a:lnTo>
                      <a:lnTo>
                        <a:pt x="402" y="66"/>
                      </a:lnTo>
                      <a:lnTo>
                        <a:pt x="408" y="66"/>
                      </a:lnTo>
                      <a:lnTo>
                        <a:pt x="414" y="66"/>
                      </a:lnTo>
                      <a:lnTo>
                        <a:pt x="420" y="66"/>
                      </a:lnTo>
                      <a:lnTo>
                        <a:pt x="426" y="66"/>
                      </a:lnTo>
                      <a:lnTo>
                        <a:pt x="432" y="66"/>
                      </a:lnTo>
                      <a:lnTo>
                        <a:pt x="438" y="66"/>
                      </a:lnTo>
                      <a:lnTo>
                        <a:pt x="444" y="66"/>
                      </a:lnTo>
                      <a:lnTo>
                        <a:pt x="450" y="66"/>
                      </a:lnTo>
                      <a:lnTo>
                        <a:pt x="456" y="66"/>
                      </a:lnTo>
                      <a:lnTo>
                        <a:pt x="462" y="66"/>
                      </a:lnTo>
                      <a:lnTo>
                        <a:pt x="468" y="66"/>
                      </a:lnTo>
                      <a:lnTo>
                        <a:pt x="474" y="66"/>
                      </a:lnTo>
                      <a:lnTo>
                        <a:pt x="480" y="66"/>
                      </a:lnTo>
                      <a:lnTo>
                        <a:pt x="486" y="66"/>
                      </a:lnTo>
                      <a:lnTo>
                        <a:pt x="492" y="66"/>
                      </a:lnTo>
                      <a:lnTo>
                        <a:pt x="498" y="66"/>
                      </a:lnTo>
                      <a:lnTo>
                        <a:pt x="504" y="66"/>
                      </a:lnTo>
                      <a:lnTo>
                        <a:pt x="510" y="66"/>
                      </a:lnTo>
                      <a:lnTo>
                        <a:pt x="516" y="66"/>
                      </a:lnTo>
                      <a:lnTo>
                        <a:pt x="522" y="66"/>
                      </a:lnTo>
                      <a:lnTo>
                        <a:pt x="528" y="66"/>
                      </a:lnTo>
                      <a:lnTo>
                        <a:pt x="534" y="66"/>
                      </a:lnTo>
                      <a:lnTo>
                        <a:pt x="540" y="66"/>
                      </a:lnTo>
                      <a:lnTo>
                        <a:pt x="546" y="66"/>
                      </a:lnTo>
                      <a:lnTo>
                        <a:pt x="552" y="66"/>
                      </a:lnTo>
                      <a:lnTo>
                        <a:pt x="558" y="66"/>
                      </a:lnTo>
                      <a:lnTo>
                        <a:pt x="564" y="66"/>
                      </a:lnTo>
                      <a:lnTo>
                        <a:pt x="570" y="66"/>
                      </a:lnTo>
                      <a:lnTo>
                        <a:pt x="576" y="66"/>
                      </a:lnTo>
                      <a:lnTo>
                        <a:pt x="582" y="66"/>
                      </a:lnTo>
                      <a:lnTo>
                        <a:pt x="588" y="66"/>
                      </a:lnTo>
                      <a:lnTo>
                        <a:pt x="594" y="66"/>
                      </a:lnTo>
                      <a:lnTo>
                        <a:pt x="600" y="66"/>
                      </a:lnTo>
                      <a:lnTo>
                        <a:pt x="606" y="66"/>
                      </a:lnTo>
                      <a:lnTo>
                        <a:pt x="612" y="66"/>
                      </a:lnTo>
                      <a:lnTo>
                        <a:pt x="618" y="66"/>
                      </a:lnTo>
                      <a:lnTo>
                        <a:pt x="624" y="66"/>
                      </a:lnTo>
                      <a:lnTo>
                        <a:pt x="630" y="66"/>
                      </a:lnTo>
                      <a:lnTo>
                        <a:pt x="636" y="66"/>
                      </a:lnTo>
                      <a:lnTo>
                        <a:pt x="642" y="66"/>
                      </a:lnTo>
                      <a:lnTo>
                        <a:pt x="648" y="66"/>
                      </a:lnTo>
                      <a:lnTo>
                        <a:pt x="654" y="66"/>
                      </a:lnTo>
                      <a:lnTo>
                        <a:pt x="660" y="66"/>
                      </a:lnTo>
                      <a:lnTo>
                        <a:pt x="666" y="66"/>
                      </a:lnTo>
                      <a:lnTo>
                        <a:pt x="672" y="66"/>
                      </a:lnTo>
                      <a:lnTo>
                        <a:pt x="678" y="66"/>
                      </a:lnTo>
                      <a:lnTo>
                        <a:pt x="684" y="66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08" name="Freeform 57"/>
                <p:cNvSpPr>
                  <a:spLocks/>
                </p:cNvSpPr>
                <p:nvPr/>
              </p:nvSpPr>
              <p:spPr bwMode="auto">
                <a:xfrm>
                  <a:off x="2277" y="2642"/>
                  <a:ext cx="762" cy="6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30" y="6"/>
                    </a:cxn>
                    <a:cxn ang="0">
                      <a:pos x="48" y="6"/>
                    </a:cxn>
                    <a:cxn ang="0">
                      <a:pos x="66" y="6"/>
                    </a:cxn>
                    <a:cxn ang="0">
                      <a:pos x="84" y="6"/>
                    </a:cxn>
                    <a:cxn ang="0">
                      <a:pos x="102" y="6"/>
                    </a:cxn>
                    <a:cxn ang="0">
                      <a:pos x="120" y="6"/>
                    </a:cxn>
                    <a:cxn ang="0">
                      <a:pos x="138" y="6"/>
                    </a:cxn>
                    <a:cxn ang="0">
                      <a:pos x="156" y="6"/>
                    </a:cxn>
                    <a:cxn ang="0">
                      <a:pos x="174" y="6"/>
                    </a:cxn>
                    <a:cxn ang="0">
                      <a:pos x="192" y="6"/>
                    </a:cxn>
                    <a:cxn ang="0">
                      <a:pos x="210" y="6"/>
                    </a:cxn>
                    <a:cxn ang="0">
                      <a:pos x="228" y="6"/>
                    </a:cxn>
                    <a:cxn ang="0">
                      <a:pos x="246" y="6"/>
                    </a:cxn>
                    <a:cxn ang="0">
                      <a:pos x="264" y="6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6"/>
                    </a:cxn>
                    <a:cxn ang="0">
                      <a:pos x="354" y="6"/>
                    </a:cxn>
                    <a:cxn ang="0">
                      <a:pos x="372" y="6"/>
                    </a:cxn>
                    <a:cxn ang="0">
                      <a:pos x="390" y="6"/>
                    </a:cxn>
                    <a:cxn ang="0">
                      <a:pos x="408" y="6"/>
                    </a:cxn>
                    <a:cxn ang="0">
                      <a:pos x="426" y="6"/>
                    </a:cxn>
                    <a:cxn ang="0">
                      <a:pos x="444" y="6"/>
                    </a:cxn>
                    <a:cxn ang="0">
                      <a:pos x="462" y="6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6"/>
                    </a:cxn>
                    <a:cxn ang="0">
                      <a:pos x="534" y="6"/>
                    </a:cxn>
                    <a:cxn ang="0">
                      <a:pos x="552" y="6"/>
                    </a:cxn>
                    <a:cxn ang="0">
                      <a:pos x="570" y="6"/>
                    </a:cxn>
                    <a:cxn ang="0">
                      <a:pos x="588" y="6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6"/>
                    </a:cxn>
                    <a:cxn ang="0">
                      <a:pos x="714" y="6"/>
                    </a:cxn>
                    <a:cxn ang="0">
                      <a:pos x="732" y="6"/>
                    </a:cxn>
                    <a:cxn ang="0">
                      <a:pos x="750" y="6"/>
                    </a:cxn>
                  </a:cxnLst>
                  <a:rect l="0" t="0" r="r" b="b"/>
                  <a:pathLst>
                    <a:path w="762" h="6">
                      <a:moveTo>
                        <a:pt x="0" y="6"/>
                      </a:moveTo>
                      <a:lnTo>
                        <a:pt x="6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24" y="6"/>
                      </a:lnTo>
                      <a:lnTo>
                        <a:pt x="30" y="6"/>
                      </a:lnTo>
                      <a:lnTo>
                        <a:pt x="36" y="6"/>
                      </a:lnTo>
                      <a:lnTo>
                        <a:pt x="42" y="6"/>
                      </a:lnTo>
                      <a:lnTo>
                        <a:pt x="48" y="6"/>
                      </a:lnTo>
                      <a:lnTo>
                        <a:pt x="54" y="6"/>
                      </a:lnTo>
                      <a:lnTo>
                        <a:pt x="60" y="6"/>
                      </a:lnTo>
                      <a:lnTo>
                        <a:pt x="66" y="6"/>
                      </a:lnTo>
                      <a:lnTo>
                        <a:pt x="72" y="6"/>
                      </a:lnTo>
                      <a:lnTo>
                        <a:pt x="78" y="6"/>
                      </a:lnTo>
                      <a:lnTo>
                        <a:pt x="84" y="6"/>
                      </a:lnTo>
                      <a:lnTo>
                        <a:pt x="90" y="6"/>
                      </a:lnTo>
                      <a:lnTo>
                        <a:pt x="96" y="6"/>
                      </a:lnTo>
                      <a:lnTo>
                        <a:pt x="102" y="6"/>
                      </a:lnTo>
                      <a:lnTo>
                        <a:pt x="108" y="6"/>
                      </a:lnTo>
                      <a:lnTo>
                        <a:pt x="114" y="6"/>
                      </a:lnTo>
                      <a:lnTo>
                        <a:pt x="120" y="6"/>
                      </a:lnTo>
                      <a:lnTo>
                        <a:pt x="126" y="6"/>
                      </a:lnTo>
                      <a:lnTo>
                        <a:pt x="132" y="6"/>
                      </a:lnTo>
                      <a:lnTo>
                        <a:pt x="138" y="6"/>
                      </a:lnTo>
                      <a:lnTo>
                        <a:pt x="144" y="6"/>
                      </a:lnTo>
                      <a:lnTo>
                        <a:pt x="150" y="6"/>
                      </a:lnTo>
                      <a:lnTo>
                        <a:pt x="156" y="6"/>
                      </a:lnTo>
                      <a:lnTo>
                        <a:pt x="162" y="6"/>
                      </a:lnTo>
                      <a:lnTo>
                        <a:pt x="168" y="6"/>
                      </a:lnTo>
                      <a:lnTo>
                        <a:pt x="174" y="6"/>
                      </a:lnTo>
                      <a:lnTo>
                        <a:pt x="180" y="6"/>
                      </a:lnTo>
                      <a:lnTo>
                        <a:pt x="186" y="6"/>
                      </a:lnTo>
                      <a:lnTo>
                        <a:pt x="192" y="6"/>
                      </a:lnTo>
                      <a:lnTo>
                        <a:pt x="198" y="6"/>
                      </a:lnTo>
                      <a:lnTo>
                        <a:pt x="204" y="6"/>
                      </a:lnTo>
                      <a:lnTo>
                        <a:pt x="210" y="6"/>
                      </a:lnTo>
                      <a:lnTo>
                        <a:pt x="216" y="6"/>
                      </a:lnTo>
                      <a:lnTo>
                        <a:pt x="222" y="6"/>
                      </a:lnTo>
                      <a:lnTo>
                        <a:pt x="228" y="6"/>
                      </a:lnTo>
                      <a:lnTo>
                        <a:pt x="234" y="6"/>
                      </a:lnTo>
                      <a:lnTo>
                        <a:pt x="240" y="6"/>
                      </a:lnTo>
                      <a:lnTo>
                        <a:pt x="246" y="6"/>
                      </a:lnTo>
                      <a:lnTo>
                        <a:pt x="252" y="6"/>
                      </a:lnTo>
                      <a:lnTo>
                        <a:pt x="258" y="6"/>
                      </a:lnTo>
                      <a:lnTo>
                        <a:pt x="264" y="6"/>
                      </a:lnTo>
                      <a:lnTo>
                        <a:pt x="270" y="6"/>
                      </a:lnTo>
                      <a:lnTo>
                        <a:pt x="276" y="6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6"/>
                      </a:lnTo>
                      <a:lnTo>
                        <a:pt x="342" y="6"/>
                      </a:lnTo>
                      <a:lnTo>
                        <a:pt x="348" y="6"/>
                      </a:lnTo>
                      <a:lnTo>
                        <a:pt x="354" y="6"/>
                      </a:lnTo>
                      <a:lnTo>
                        <a:pt x="360" y="6"/>
                      </a:lnTo>
                      <a:lnTo>
                        <a:pt x="366" y="6"/>
                      </a:lnTo>
                      <a:lnTo>
                        <a:pt x="372" y="6"/>
                      </a:lnTo>
                      <a:lnTo>
                        <a:pt x="378" y="6"/>
                      </a:lnTo>
                      <a:lnTo>
                        <a:pt x="384" y="6"/>
                      </a:lnTo>
                      <a:lnTo>
                        <a:pt x="390" y="6"/>
                      </a:lnTo>
                      <a:lnTo>
                        <a:pt x="396" y="6"/>
                      </a:lnTo>
                      <a:lnTo>
                        <a:pt x="402" y="6"/>
                      </a:lnTo>
                      <a:lnTo>
                        <a:pt x="408" y="6"/>
                      </a:lnTo>
                      <a:lnTo>
                        <a:pt x="414" y="6"/>
                      </a:lnTo>
                      <a:lnTo>
                        <a:pt x="420" y="6"/>
                      </a:lnTo>
                      <a:lnTo>
                        <a:pt x="426" y="6"/>
                      </a:lnTo>
                      <a:lnTo>
                        <a:pt x="432" y="6"/>
                      </a:lnTo>
                      <a:lnTo>
                        <a:pt x="438" y="6"/>
                      </a:lnTo>
                      <a:lnTo>
                        <a:pt x="444" y="6"/>
                      </a:lnTo>
                      <a:lnTo>
                        <a:pt x="450" y="6"/>
                      </a:lnTo>
                      <a:lnTo>
                        <a:pt x="456" y="6"/>
                      </a:lnTo>
                      <a:lnTo>
                        <a:pt x="462" y="6"/>
                      </a:lnTo>
                      <a:lnTo>
                        <a:pt x="468" y="6"/>
                      </a:lnTo>
                      <a:lnTo>
                        <a:pt x="474" y="6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6"/>
                      </a:lnTo>
                      <a:lnTo>
                        <a:pt x="522" y="6"/>
                      </a:lnTo>
                      <a:lnTo>
                        <a:pt x="528" y="6"/>
                      </a:lnTo>
                      <a:lnTo>
                        <a:pt x="534" y="6"/>
                      </a:lnTo>
                      <a:lnTo>
                        <a:pt x="540" y="6"/>
                      </a:lnTo>
                      <a:lnTo>
                        <a:pt x="546" y="6"/>
                      </a:lnTo>
                      <a:lnTo>
                        <a:pt x="552" y="6"/>
                      </a:lnTo>
                      <a:lnTo>
                        <a:pt x="558" y="6"/>
                      </a:lnTo>
                      <a:lnTo>
                        <a:pt x="564" y="6"/>
                      </a:lnTo>
                      <a:lnTo>
                        <a:pt x="570" y="6"/>
                      </a:lnTo>
                      <a:lnTo>
                        <a:pt x="576" y="6"/>
                      </a:lnTo>
                      <a:lnTo>
                        <a:pt x="582" y="6"/>
                      </a:lnTo>
                      <a:lnTo>
                        <a:pt x="588" y="6"/>
                      </a:lnTo>
                      <a:lnTo>
                        <a:pt x="594" y="6"/>
                      </a:lnTo>
                      <a:lnTo>
                        <a:pt x="600" y="6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6"/>
                      </a:lnTo>
                      <a:lnTo>
                        <a:pt x="696" y="6"/>
                      </a:lnTo>
                      <a:lnTo>
                        <a:pt x="702" y="6"/>
                      </a:lnTo>
                      <a:lnTo>
                        <a:pt x="708" y="6"/>
                      </a:lnTo>
                      <a:lnTo>
                        <a:pt x="714" y="6"/>
                      </a:lnTo>
                      <a:lnTo>
                        <a:pt x="720" y="6"/>
                      </a:lnTo>
                      <a:lnTo>
                        <a:pt x="726" y="6"/>
                      </a:lnTo>
                      <a:lnTo>
                        <a:pt x="732" y="6"/>
                      </a:lnTo>
                      <a:lnTo>
                        <a:pt x="738" y="6"/>
                      </a:lnTo>
                      <a:lnTo>
                        <a:pt x="744" y="6"/>
                      </a:lnTo>
                      <a:lnTo>
                        <a:pt x="750" y="6"/>
                      </a:lnTo>
                      <a:lnTo>
                        <a:pt x="756" y="6"/>
                      </a:lnTo>
                      <a:lnTo>
                        <a:pt x="762" y="6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09" name="Freeform 58"/>
                <p:cNvSpPr>
                  <a:spLocks/>
                </p:cNvSpPr>
                <p:nvPr/>
              </p:nvSpPr>
              <p:spPr bwMode="auto">
                <a:xfrm>
                  <a:off x="3039" y="2642"/>
                  <a:ext cx="762" cy="6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30" y="6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6"/>
                    </a:cxn>
                    <a:cxn ang="0">
                      <a:pos x="120" y="6"/>
                    </a:cxn>
                    <a:cxn ang="0">
                      <a:pos x="138" y="6"/>
                    </a:cxn>
                    <a:cxn ang="0">
                      <a:pos x="156" y="6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 h="6">
                      <a:moveTo>
                        <a:pt x="0" y="6"/>
                      </a:moveTo>
                      <a:lnTo>
                        <a:pt x="6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24" y="6"/>
                      </a:lnTo>
                      <a:lnTo>
                        <a:pt x="30" y="6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6"/>
                      </a:lnTo>
                      <a:lnTo>
                        <a:pt x="96" y="6"/>
                      </a:lnTo>
                      <a:lnTo>
                        <a:pt x="102" y="6"/>
                      </a:lnTo>
                      <a:lnTo>
                        <a:pt x="108" y="6"/>
                      </a:lnTo>
                      <a:lnTo>
                        <a:pt x="114" y="6"/>
                      </a:lnTo>
                      <a:lnTo>
                        <a:pt x="120" y="6"/>
                      </a:lnTo>
                      <a:lnTo>
                        <a:pt x="126" y="6"/>
                      </a:lnTo>
                      <a:lnTo>
                        <a:pt x="132" y="6"/>
                      </a:lnTo>
                      <a:lnTo>
                        <a:pt x="138" y="6"/>
                      </a:lnTo>
                      <a:lnTo>
                        <a:pt x="144" y="6"/>
                      </a:lnTo>
                      <a:lnTo>
                        <a:pt x="150" y="6"/>
                      </a:lnTo>
                      <a:lnTo>
                        <a:pt x="156" y="6"/>
                      </a:lnTo>
                      <a:lnTo>
                        <a:pt x="162" y="6"/>
                      </a:lnTo>
                      <a:lnTo>
                        <a:pt x="168" y="6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10" name="Freeform 59"/>
                <p:cNvSpPr>
                  <a:spLocks/>
                </p:cNvSpPr>
                <p:nvPr/>
              </p:nvSpPr>
              <p:spPr bwMode="auto">
                <a:xfrm>
                  <a:off x="3801" y="2642"/>
                  <a:ext cx="492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  <a:cxn ang="0">
                      <a:pos x="462" y="0"/>
                    </a:cxn>
                    <a:cxn ang="0">
                      <a:pos x="474" y="0"/>
                    </a:cxn>
                    <a:cxn ang="0">
                      <a:pos x="486" y="0"/>
                    </a:cxn>
                  </a:cxnLst>
                  <a:rect l="0" t="0" r="r" b="b"/>
                  <a:pathLst>
                    <a:path w="49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11" name="Freeform 60"/>
                <p:cNvSpPr>
                  <a:spLocks/>
                </p:cNvSpPr>
                <p:nvPr/>
              </p:nvSpPr>
              <p:spPr bwMode="auto">
                <a:xfrm>
                  <a:off x="1593" y="1592"/>
                  <a:ext cx="672" cy="492"/>
                </a:xfrm>
                <a:custGeom>
                  <a:avLst/>
                  <a:gdLst/>
                  <a:ahLst/>
                  <a:cxnLst>
                    <a:cxn ang="0">
                      <a:pos x="6" y="444"/>
                    </a:cxn>
                    <a:cxn ang="0">
                      <a:pos x="12" y="450"/>
                    </a:cxn>
                    <a:cxn ang="0">
                      <a:pos x="18" y="348"/>
                    </a:cxn>
                    <a:cxn ang="0">
                      <a:pos x="24" y="462"/>
                    </a:cxn>
                    <a:cxn ang="0">
                      <a:pos x="30" y="384"/>
                    </a:cxn>
                    <a:cxn ang="0">
                      <a:pos x="42" y="396"/>
                    </a:cxn>
                    <a:cxn ang="0">
                      <a:pos x="54" y="378"/>
                    </a:cxn>
                    <a:cxn ang="0">
                      <a:pos x="72" y="354"/>
                    </a:cxn>
                    <a:cxn ang="0">
                      <a:pos x="84" y="342"/>
                    </a:cxn>
                    <a:cxn ang="0">
                      <a:pos x="102" y="354"/>
                    </a:cxn>
                    <a:cxn ang="0">
                      <a:pos x="120" y="354"/>
                    </a:cxn>
                    <a:cxn ang="0">
                      <a:pos x="138" y="342"/>
                    </a:cxn>
                    <a:cxn ang="0">
                      <a:pos x="156" y="336"/>
                    </a:cxn>
                    <a:cxn ang="0">
                      <a:pos x="180" y="354"/>
                    </a:cxn>
                    <a:cxn ang="0">
                      <a:pos x="198" y="378"/>
                    </a:cxn>
                    <a:cxn ang="0">
                      <a:pos x="210" y="408"/>
                    </a:cxn>
                    <a:cxn ang="0">
                      <a:pos x="228" y="444"/>
                    </a:cxn>
                    <a:cxn ang="0">
                      <a:pos x="240" y="468"/>
                    </a:cxn>
                    <a:cxn ang="0">
                      <a:pos x="258" y="444"/>
                    </a:cxn>
                    <a:cxn ang="0">
                      <a:pos x="276" y="408"/>
                    </a:cxn>
                    <a:cxn ang="0">
                      <a:pos x="288" y="372"/>
                    </a:cxn>
                    <a:cxn ang="0">
                      <a:pos x="300" y="354"/>
                    </a:cxn>
                    <a:cxn ang="0">
                      <a:pos x="318" y="348"/>
                    </a:cxn>
                    <a:cxn ang="0">
                      <a:pos x="336" y="342"/>
                    </a:cxn>
                    <a:cxn ang="0">
                      <a:pos x="354" y="360"/>
                    </a:cxn>
                    <a:cxn ang="0">
                      <a:pos x="372" y="390"/>
                    </a:cxn>
                    <a:cxn ang="0">
                      <a:pos x="390" y="420"/>
                    </a:cxn>
                    <a:cxn ang="0">
                      <a:pos x="408" y="438"/>
                    </a:cxn>
                    <a:cxn ang="0">
                      <a:pos x="426" y="450"/>
                    </a:cxn>
                    <a:cxn ang="0">
                      <a:pos x="444" y="444"/>
                    </a:cxn>
                    <a:cxn ang="0">
                      <a:pos x="462" y="432"/>
                    </a:cxn>
                    <a:cxn ang="0">
                      <a:pos x="480" y="408"/>
                    </a:cxn>
                    <a:cxn ang="0">
                      <a:pos x="498" y="396"/>
                    </a:cxn>
                    <a:cxn ang="0">
                      <a:pos x="516" y="396"/>
                    </a:cxn>
                    <a:cxn ang="0">
                      <a:pos x="534" y="402"/>
                    </a:cxn>
                    <a:cxn ang="0">
                      <a:pos x="552" y="414"/>
                    </a:cxn>
                    <a:cxn ang="0">
                      <a:pos x="570" y="420"/>
                    </a:cxn>
                    <a:cxn ang="0">
                      <a:pos x="588" y="420"/>
                    </a:cxn>
                    <a:cxn ang="0">
                      <a:pos x="606" y="414"/>
                    </a:cxn>
                    <a:cxn ang="0">
                      <a:pos x="624" y="402"/>
                    </a:cxn>
                    <a:cxn ang="0">
                      <a:pos x="642" y="390"/>
                    </a:cxn>
                    <a:cxn ang="0">
                      <a:pos x="660" y="384"/>
                    </a:cxn>
                  </a:cxnLst>
                  <a:rect l="0" t="0" r="r" b="b"/>
                  <a:pathLst>
                    <a:path w="672" h="492">
                      <a:moveTo>
                        <a:pt x="0" y="0"/>
                      </a:moveTo>
                      <a:lnTo>
                        <a:pt x="0" y="414"/>
                      </a:lnTo>
                      <a:lnTo>
                        <a:pt x="6" y="444"/>
                      </a:lnTo>
                      <a:lnTo>
                        <a:pt x="6" y="492"/>
                      </a:lnTo>
                      <a:lnTo>
                        <a:pt x="6" y="468"/>
                      </a:lnTo>
                      <a:lnTo>
                        <a:pt x="12" y="450"/>
                      </a:lnTo>
                      <a:lnTo>
                        <a:pt x="12" y="336"/>
                      </a:lnTo>
                      <a:lnTo>
                        <a:pt x="12" y="342"/>
                      </a:lnTo>
                      <a:lnTo>
                        <a:pt x="18" y="348"/>
                      </a:lnTo>
                      <a:lnTo>
                        <a:pt x="18" y="450"/>
                      </a:lnTo>
                      <a:lnTo>
                        <a:pt x="24" y="456"/>
                      </a:lnTo>
                      <a:lnTo>
                        <a:pt x="24" y="462"/>
                      </a:lnTo>
                      <a:lnTo>
                        <a:pt x="24" y="426"/>
                      </a:lnTo>
                      <a:lnTo>
                        <a:pt x="30" y="420"/>
                      </a:lnTo>
                      <a:lnTo>
                        <a:pt x="30" y="384"/>
                      </a:lnTo>
                      <a:lnTo>
                        <a:pt x="36" y="390"/>
                      </a:lnTo>
                      <a:lnTo>
                        <a:pt x="36" y="402"/>
                      </a:lnTo>
                      <a:lnTo>
                        <a:pt x="42" y="396"/>
                      </a:lnTo>
                      <a:lnTo>
                        <a:pt x="48" y="390"/>
                      </a:lnTo>
                      <a:lnTo>
                        <a:pt x="54" y="384"/>
                      </a:lnTo>
                      <a:lnTo>
                        <a:pt x="54" y="378"/>
                      </a:lnTo>
                      <a:lnTo>
                        <a:pt x="66" y="366"/>
                      </a:lnTo>
                      <a:lnTo>
                        <a:pt x="66" y="360"/>
                      </a:lnTo>
                      <a:lnTo>
                        <a:pt x="72" y="354"/>
                      </a:lnTo>
                      <a:lnTo>
                        <a:pt x="72" y="348"/>
                      </a:lnTo>
                      <a:lnTo>
                        <a:pt x="78" y="342"/>
                      </a:lnTo>
                      <a:lnTo>
                        <a:pt x="84" y="342"/>
                      </a:lnTo>
                      <a:lnTo>
                        <a:pt x="90" y="342"/>
                      </a:lnTo>
                      <a:lnTo>
                        <a:pt x="96" y="348"/>
                      </a:lnTo>
                      <a:lnTo>
                        <a:pt x="102" y="354"/>
                      </a:lnTo>
                      <a:lnTo>
                        <a:pt x="108" y="354"/>
                      </a:lnTo>
                      <a:lnTo>
                        <a:pt x="114" y="354"/>
                      </a:lnTo>
                      <a:lnTo>
                        <a:pt x="120" y="354"/>
                      </a:lnTo>
                      <a:lnTo>
                        <a:pt x="126" y="354"/>
                      </a:lnTo>
                      <a:lnTo>
                        <a:pt x="132" y="348"/>
                      </a:lnTo>
                      <a:lnTo>
                        <a:pt x="138" y="342"/>
                      </a:lnTo>
                      <a:lnTo>
                        <a:pt x="144" y="336"/>
                      </a:lnTo>
                      <a:lnTo>
                        <a:pt x="150" y="336"/>
                      </a:lnTo>
                      <a:lnTo>
                        <a:pt x="156" y="336"/>
                      </a:lnTo>
                      <a:lnTo>
                        <a:pt x="162" y="336"/>
                      </a:lnTo>
                      <a:lnTo>
                        <a:pt x="168" y="342"/>
                      </a:lnTo>
                      <a:lnTo>
                        <a:pt x="180" y="354"/>
                      </a:lnTo>
                      <a:lnTo>
                        <a:pt x="180" y="360"/>
                      </a:lnTo>
                      <a:lnTo>
                        <a:pt x="186" y="366"/>
                      </a:lnTo>
                      <a:lnTo>
                        <a:pt x="198" y="378"/>
                      </a:lnTo>
                      <a:lnTo>
                        <a:pt x="198" y="384"/>
                      </a:lnTo>
                      <a:lnTo>
                        <a:pt x="210" y="396"/>
                      </a:lnTo>
                      <a:lnTo>
                        <a:pt x="210" y="408"/>
                      </a:lnTo>
                      <a:lnTo>
                        <a:pt x="222" y="420"/>
                      </a:lnTo>
                      <a:lnTo>
                        <a:pt x="222" y="438"/>
                      </a:lnTo>
                      <a:lnTo>
                        <a:pt x="228" y="444"/>
                      </a:lnTo>
                      <a:lnTo>
                        <a:pt x="228" y="450"/>
                      </a:lnTo>
                      <a:lnTo>
                        <a:pt x="240" y="462"/>
                      </a:lnTo>
                      <a:lnTo>
                        <a:pt x="240" y="468"/>
                      </a:lnTo>
                      <a:lnTo>
                        <a:pt x="246" y="468"/>
                      </a:lnTo>
                      <a:lnTo>
                        <a:pt x="258" y="456"/>
                      </a:lnTo>
                      <a:lnTo>
                        <a:pt x="258" y="444"/>
                      </a:lnTo>
                      <a:lnTo>
                        <a:pt x="270" y="432"/>
                      </a:lnTo>
                      <a:lnTo>
                        <a:pt x="270" y="414"/>
                      </a:lnTo>
                      <a:lnTo>
                        <a:pt x="276" y="408"/>
                      </a:lnTo>
                      <a:lnTo>
                        <a:pt x="276" y="396"/>
                      </a:lnTo>
                      <a:lnTo>
                        <a:pt x="288" y="384"/>
                      </a:lnTo>
                      <a:lnTo>
                        <a:pt x="288" y="372"/>
                      </a:lnTo>
                      <a:lnTo>
                        <a:pt x="294" y="366"/>
                      </a:lnTo>
                      <a:lnTo>
                        <a:pt x="306" y="354"/>
                      </a:lnTo>
                      <a:lnTo>
                        <a:pt x="300" y="354"/>
                      </a:lnTo>
                      <a:lnTo>
                        <a:pt x="306" y="354"/>
                      </a:lnTo>
                      <a:lnTo>
                        <a:pt x="312" y="348"/>
                      </a:lnTo>
                      <a:lnTo>
                        <a:pt x="318" y="348"/>
                      </a:lnTo>
                      <a:lnTo>
                        <a:pt x="324" y="348"/>
                      </a:lnTo>
                      <a:lnTo>
                        <a:pt x="330" y="342"/>
                      </a:lnTo>
                      <a:lnTo>
                        <a:pt x="336" y="342"/>
                      </a:lnTo>
                      <a:lnTo>
                        <a:pt x="342" y="348"/>
                      </a:lnTo>
                      <a:lnTo>
                        <a:pt x="348" y="354"/>
                      </a:lnTo>
                      <a:lnTo>
                        <a:pt x="354" y="360"/>
                      </a:lnTo>
                      <a:lnTo>
                        <a:pt x="366" y="372"/>
                      </a:lnTo>
                      <a:lnTo>
                        <a:pt x="366" y="384"/>
                      </a:lnTo>
                      <a:lnTo>
                        <a:pt x="372" y="390"/>
                      </a:lnTo>
                      <a:lnTo>
                        <a:pt x="384" y="402"/>
                      </a:lnTo>
                      <a:lnTo>
                        <a:pt x="384" y="414"/>
                      </a:lnTo>
                      <a:lnTo>
                        <a:pt x="390" y="420"/>
                      </a:lnTo>
                      <a:lnTo>
                        <a:pt x="396" y="426"/>
                      </a:lnTo>
                      <a:lnTo>
                        <a:pt x="402" y="432"/>
                      </a:lnTo>
                      <a:lnTo>
                        <a:pt x="408" y="438"/>
                      </a:lnTo>
                      <a:lnTo>
                        <a:pt x="414" y="444"/>
                      </a:lnTo>
                      <a:lnTo>
                        <a:pt x="420" y="450"/>
                      </a:lnTo>
                      <a:lnTo>
                        <a:pt x="426" y="450"/>
                      </a:lnTo>
                      <a:lnTo>
                        <a:pt x="432" y="450"/>
                      </a:lnTo>
                      <a:lnTo>
                        <a:pt x="438" y="450"/>
                      </a:lnTo>
                      <a:lnTo>
                        <a:pt x="444" y="444"/>
                      </a:lnTo>
                      <a:lnTo>
                        <a:pt x="450" y="444"/>
                      </a:lnTo>
                      <a:lnTo>
                        <a:pt x="456" y="438"/>
                      </a:lnTo>
                      <a:lnTo>
                        <a:pt x="462" y="432"/>
                      </a:lnTo>
                      <a:lnTo>
                        <a:pt x="474" y="420"/>
                      </a:lnTo>
                      <a:lnTo>
                        <a:pt x="474" y="414"/>
                      </a:lnTo>
                      <a:lnTo>
                        <a:pt x="480" y="408"/>
                      </a:lnTo>
                      <a:lnTo>
                        <a:pt x="486" y="402"/>
                      </a:lnTo>
                      <a:lnTo>
                        <a:pt x="492" y="402"/>
                      </a:lnTo>
                      <a:lnTo>
                        <a:pt x="498" y="396"/>
                      </a:lnTo>
                      <a:lnTo>
                        <a:pt x="504" y="396"/>
                      </a:lnTo>
                      <a:lnTo>
                        <a:pt x="510" y="396"/>
                      </a:lnTo>
                      <a:lnTo>
                        <a:pt x="516" y="396"/>
                      </a:lnTo>
                      <a:lnTo>
                        <a:pt x="522" y="402"/>
                      </a:lnTo>
                      <a:lnTo>
                        <a:pt x="528" y="402"/>
                      </a:lnTo>
                      <a:lnTo>
                        <a:pt x="534" y="402"/>
                      </a:lnTo>
                      <a:lnTo>
                        <a:pt x="540" y="408"/>
                      </a:lnTo>
                      <a:lnTo>
                        <a:pt x="546" y="408"/>
                      </a:lnTo>
                      <a:lnTo>
                        <a:pt x="552" y="414"/>
                      </a:lnTo>
                      <a:lnTo>
                        <a:pt x="558" y="414"/>
                      </a:lnTo>
                      <a:lnTo>
                        <a:pt x="564" y="414"/>
                      </a:lnTo>
                      <a:lnTo>
                        <a:pt x="570" y="420"/>
                      </a:lnTo>
                      <a:lnTo>
                        <a:pt x="576" y="420"/>
                      </a:lnTo>
                      <a:lnTo>
                        <a:pt x="582" y="420"/>
                      </a:lnTo>
                      <a:lnTo>
                        <a:pt x="588" y="420"/>
                      </a:lnTo>
                      <a:lnTo>
                        <a:pt x="594" y="420"/>
                      </a:lnTo>
                      <a:lnTo>
                        <a:pt x="600" y="414"/>
                      </a:lnTo>
                      <a:lnTo>
                        <a:pt x="606" y="414"/>
                      </a:lnTo>
                      <a:lnTo>
                        <a:pt x="612" y="408"/>
                      </a:lnTo>
                      <a:lnTo>
                        <a:pt x="618" y="408"/>
                      </a:lnTo>
                      <a:lnTo>
                        <a:pt x="624" y="402"/>
                      </a:lnTo>
                      <a:lnTo>
                        <a:pt x="630" y="396"/>
                      </a:lnTo>
                      <a:lnTo>
                        <a:pt x="636" y="396"/>
                      </a:lnTo>
                      <a:lnTo>
                        <a:pt x="642" y="390"/>
                      </a:lnTo>
                      <a:lnTo>
                        <a:pt x="648" y="390"/>
                      </a:lnTo>
                      <a:lnTo>
                        <a:pt x="654" y="384"/>
                      </a:lnTo>
                      <a:lnTo>
                        <a:pt x="660" y="384"/>
                      </a:lnTo>
                      <a:lnTo>
                        <a:pt x="666" y="384"/>
                      </a:lnTo>
                      <a:lnTo>
                        <a:pt x="672" y="384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12" name="Freeform 61"/>
                <p:cNvSpPr>
                  <a:spLocks/>
                </p:cNvSpPr>
                <p:nvPr/>
              </p:nvSpPr>
              <p:spPr bwMode="auto">
                <a:xfrm>
                  <a:off x="2265" y="1814"/>
                  <a:ext cx="762" cy="174"/>
                </a:xfrm>
                <a:custGeom>
                  <a:avLst/>
                  <a:gdLst/>
                  <a:ahLst/>
                  <a:cxnLst>
                    <a:cxn ang="0">
                      <a:pos x="12" y="162"/>
                    </a:cxn>
                    <a:cxn ang="0">
                      <a:pos x="30" y="168"/>
                    </a:cxn>
                    <a:cxn ang="0">
                      <a:pos x="48" y="174"/>
                    </a:cxn>
                    <a:cxn ang="0">
                      <a:pos x="66" y="174"/>
                    </a:cxn>
                    <a:cxn ang="0">
                      <a:pos x="84" y="174"/>
                    </a:cxn>
                    <a:cxn ang="0">
                      <a:pos x="102" y="162"/>
                    </a:cxn>
                    <a:cxn ang="0">
                      <a:pos x="120" y="156"/>
                    </a:cxn>
                    <a:cxn ang="0">
                      <a:pos x="138" y="150"/>
                    </a:cxn>
                    <a:cxn ang="0">
                      <a:pos x="156" y="144"/>
                    </a:cxn>
                    <a:cxn ang="0">
                      <a:pos x="174" y="144"/>
                    </a:cxn>
                    <a:cxn ang="0">
                      <a:pos x="192" y="150"/>
                    </a:cxn>
                    <a:cxn ang="0">
                      <a:pos x="210" y="150"/>
                    </a:cxn>
                    <a:cxn ang="0">
                      <a:pos x="228" y="144"/>
                    </a:cxn>
                    <a:cxn ang="0">
                      <a:pos x="246" y="138"/>
                    </a:cxn>
                    <a:cxn ang="0">
                      <a:pos x="264" y="120"/>
                    </a:cxn>
                    <a:cxn ang="0">
                      <a:pos x="282" y="102"/>
                    </a:cxn>
                    <a:cxn ang="0">
                      <a:pos x="300" y="84"/>
                    </a:cxn>
                    <a:cxn ang="0">
                      <a:pos x="318" y="78"/>
                    </a:cxn>
                    <a:cxn ang="0">
                      <a:pos x="336" y="78"/>
                    </a:cxn>
                    <a:cxn ang="0">
                      <a:pos x="354" y="78"/>
                    </a:cxn>
                    <a:cxn ang="0">
                      <a:pos x="372" y="84"/>
                    </a:cxn>
                    <a:cxn ang="0">
                      <a:pos x="390" y="90"/>
                    </a:cxn>
                    <a:cxn ang="0">
                      <a:pos x="408" y="90"/>
                    </a:cxn>
                    <a:cxn ang="0">
                      <a:pos x="426" y="84"/>
                    </a:cxn>
                    <a:cxn ang="0">
                      <a:pos x="444" y="72"/>
                    </a:cxn>
                    <a:cxn ang="0">
                      <a:pos x="462" y="60"/>
                    </a:cxn>
                    <a:cxn ang="0">
                      <a:pos x="480" y="48"/>
                    </a:cxn>
                    <a:cxn ang="0">
                      <a:pos x="498" y="42"/>
                    </a:cxn>
                    <a:cxn ang="0">
                      <a:pos x="516" y="42"/>
                    </a:cxn>
                    <a:cxn ang="0">
                      <a:pos x="534" y="42"/>
                    </a:cxn>
                    <a:cxn ang="0">
                      <a:pos x="552" y="36"/>
                    </a:cxn>
                    <a:cxn ang="0">
                      <a:pos x="570" y="36"/>
                    </a:cxn>
                    <a:cxn ang="0">
                      <a:pos x="588" y="30"/>
                    </a:cxn>
                    <a:cxn ang="0">
                      <a:pos x="606" y="18"/>
                    </a:cxn>
                    <a:cxn ang="0">
                      <a:pos x="624" y="6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6"/>
                    </a:cxn>
                    <a:cxn ang="0">
                      <a:pos x="714" y="18"/>
                    </a:cxn>
                    <a:cxn ang="0">
                      <a:pos x="732" y="24"/>
                    </a:cxn>
                    <a:cxn ang="0">
                      <a:pos x="750" y="24"/>
                    </a:cxn>
                  </a:cxnLst>
                  <a:rect l="0" t="0" r="r" b="b"/>
                  <a:pathLst>
                    <a:path w="762" h="174">
                      <a:moveTo>
                        <a:pt x="0" y="162"/>
                      </a:moveTo>
                      <a:lnTo>
                        <a:pt x="6" y="162"/>
                      </a:lnTo>
                      <a:lnTo>
                        <a:pt x="12" y="162"/>
                      </a:lnTo>
                      <a:lnTo>
                        <a:pt x="18" y="162"/>
                      </a:lnTo>
                      <a:lnTo>
                        <a:pt x="24" y="168"/>
                      </a:lnTo>
                      <a:lnTo>
                        <a:pt x="30" y="168"/>
                      </a:lnTo>
                      <a:lnTo>
                        <a:pt x="36" y="168"/>
                      </a:lnTo>
                      <a:lnTo>
                        <a:pt x="42" y="174"/>
                      </a:lnTo>
                      <a:lnTo>
                        <a:pt x="48" y="174"/>
                      </a:lnTo>
                      <a:lnTo>
                        <a:pt x="54" y="174"/>
                      </a:lnTo>
                      <a:lnTo>
                        <a:pt x="60" y="174"/>
                      </a:lnTo>
                      <a:lnTo>
                        <a:pt x="66" y="174"/>
                      </a:lnTo>
                      <a:lnTo>
                        <a:pt x="72" y="174"/>
                      </a:lnTo>
                      <a:lnTo>
                        <a:pt x="78" y="174"/>
                      </a:lnTo>
                      <a:lnTo>
                        <a:pt x="84" y="174"/>
                      </a:lnTo>
                      <a:lnTo>
                        <a:pt x="90" y="168"/>
                      </a:lnTo>
                      <a:lnTo>
                        <a:pt x="96" y="168"/>
                      </a:lnTo>
                      <a:lnTo>
                        <a:pt x="102" y="162"/>
                      </a:lnTo>
                      <a:lnTo>
                        <a:pt x="108" y="162"/>
                      </a:lnTo>
                      <a:lnTo>
                        <a:pt x="114" y="156"/>
                      </a:lnTo>
                      <a:lnTo>
                        <a:pt x="120" y="156"/>
                      </a:lnTo>
                      <a:lnTo>
                        <a:pt x="126" y="150"/>
                      </a:lnTo>
                      <a:lnTo>
                        <a:pt x="132" y="150"/>
                      </a:lnTo>
                      <a:lnTo>
                        <a:pt x="138" y="150"/>
                      </a:lnTo>
                      <a:lnTo>
                        <a:pt x="144" y="144"/>
                      </a:lnTo>
                      <a:lnTo>
                        <a:pt x="150" y="144"/>
                      </a:lnTo>
                      <a:lnTo>
                        <a:pt x="156" y="144"/>
                      </a:lnTo>
                      <a:lnTo>
                        <a:pt x="162" y="144"/>
                      </a:lnTo>
                      <a:lnTo>
                        <a:pt x="168" y="144"/>
                      </a:lnTo>
                      <a:lnTo>
                        <a:pt x="174" y="144"/>
                      </a:lnTo>
                      <a:lnTo>
                        <a:pt x="180" y="144"/>
                      </a:lnTo>
                      <a:lnTo>
                        <a:pt x="186" y="144"/>
                      </a:lnTo>
                      <a:lnTo>
                        <a:pt x="192" y="150"/>
                      </a:lnTo>
                      <a:lnTo>
                        <a:pt x="198" y="150"/>
                      </a:lnTo>
                      <a:lnTo>
                        <a:pt x="204" y="150"/>
                      </a:lnTo>
                      <a:lnTo>
                        <a:pt x="210" y="150"/>
                      </a:lnTo>
                      <a:lnTo>
                        <a:pt x="216" y="150"/>
                      </a:lnTo>
                      <a:lnTo>
                        <a:pt x="222" y="150"/>
                      </a:lnTo>
                      <a:lnTo>
                        <a:pt x="228" y="144"/>
                      </a:lnTo>
                      <a:lnTo>
                        <a:pt x="234" y="144"/>
                      </a:lnTo>
                      <a:lnTo>
                        <a:pt x="240" y="138"/>
                      </a:lnTo>
                      <a:lnTo>
                        <a:pt x="246" y="138"/>
                      </a:lnTo>
                      <a:lnTo>
                        <a:pt x="252" y="132"/>
                      </a:lnTo>
                      <a:lnTo>
                        <a:pt x="258" y="126"/>
                      </a:lnTo>
                      <a:lnTo>
                        <a:pt x="264" y="120"/>
                      </a:lnTo>
                      <a:lnTo>
                        <a:pt x="270" y="114"/>
                      </a:lnTo>
                      <a:lnTo>
                        <a:pt x="276" y="108"/>
                      </a:lnTo>
                      <a:lnTo>
                        <a:pt x="282" y="102"/>
                      </a:lnTo>
                      <a:lnTo>
                        <a:pt x="288" y="96"/>
                      </a:lnTo>
                      <a:lnTo>
                        <a:pt x="294" y="90"/>
                      </a:lnTo>
                      <a:lnTo>
                        <a:pt x="300" y="84"/>
                      </a:lnTo>
                      <a:lnTo>
                        <a:pt x="306" y="84"/>
                      </a:lnTo>
                      <a:lnTo>
                        <a:pt x="312" y="78"/>
                      </a:lnTo>
                      <a:lnTo>
                        <a:pt x="318" y="78"/>
                      </a:lnTo>
                      <a:lnTo>
                        <a:pt x="324" y="78"/>
                      </a:lnTo>
                      <a:lnTo>
                        <a:pt x="330" y="72"/>
                      </a:lnTo>
                      <a:lnTo>
                        <a:pt x="336" y="78"/>
                      </a:lnTo>
                      <a:lnTo>
                        <a:pt x="342" y="78"/>
                      </a:lnTo>
                      <a:lnTo>
                        <a:pt x="348" y="78"/>
                      </a:lnTo>
                      <a:lnTo>
                        <a:pt x="354" y="78"/>
                      </a:lnTo>
                      <a:lnTo>
                        <a:pt x="360" y="78"/>
                      </a:lnTo>
                      <a:lnTo>
                        <a:pt x="366" y="84"/>
                      </a:lnTo>
                      <a:lnTo>
                        <a:pt x="372" y="84"/>
                      </a:lnTo>
                      <a:lnTo>
                        <a:pt x="378" y="84"/>
                      </a:lnTo>
                      <a:lnTo>
                        <a:pt x="384" y="90"/>
                      </a:lnTo>
                      <a:lnTo>
                        <a:pt x="390" y="90"/>
                      </a:lnTo>
                      <a:lnTo>
                        <a:pt x="396" y="90"/>
                      </a:lnTo>
                      <a:lnTo>
                        <a:pt x="402" y="90"/>
                      </a:lnTo>
                      <a:lnTo>
                        <a:pt x="408" y="90"/>
                      </a:lnTo>
                      <a:lnTo>
                        <a:pt x="414" y="90"/>
                      </a:lnTo>
                      <a:lnTo>
                        <a:pt x="420" y="84"/>
                      </a:lnTo>
                      <a:lnTo>
                        <a:pt x="426" y="84"/>
                      </a:lnTo>
                      <a:lnTo>
                        <a:pt x="432" y="78"/>
                      </a:lnTo>
                      <a:lnTo>
                        <a:pt x="438" y="78"/>
                      </a:lnTo>
                      <a:lnTo>
                        <a:pt x="444" y="72"/>
                      </a:lnTo>
                      <a:lnTo>
                        <a:pt x="450" y="66"/>
                      </a:lnTo>
                      <a:lnTo>
                        <a:pt x="456" y="66"/>
                      </a:lnTo>
                      <a:lnTo>
                        <a:pt x="462" y="60"/>
                      </a:lnTo>
                      <a:lnTo>
                        <a:pt x="468" y="54"/>
                      </a:lnTo>
                      <a:lnTo>
                        <a:pt x="474" y="54"/>
                      </a:lnTo>
                      <a:lnTo>
                        <a:pt x="480" y="48"/>
                      </a:lnTo>
                      <a:lnTo>
                        <a:pt x="486" y="48"/>
                      </a:lnTo>
                      <a:lnTo>
                        <a:pt x="492" y="42"/>
                      </a:lnTo>
                      <a:lnTo>
                        <a:pt x="498" y="42"/>
                      </a:lnTo>
                      <a:lnTo>
                        <a:pt x="504" y="42"/>
                      </a:lnTo>
                      <a:lnTo>
                        <a:pt x="510" y="42"/>
                      </a:lnTo>
                      <a:lnTo>
                        <a:pt x="516" y="42"/>
                      </a:lnTo>
                      <a:lnTo>
                        <a:pt x="522" y="42"/>
                      </a:lnTo>
                      <a:lnTo>
                        <a:pt x="528" y="42"/>
                      </a:lnTo>
                      <a:lnTo>
                        <a:pt x="534" y="42"/>
                      </a:lnTo>
                      <a:lnTo>
                        <a:pt x="540" y="42"/>
                      </a:lnTo>
                      <a:lnTo>
                        <a:pt x="546" y="42"/>
                      </a:lnTo>
                      <a:lnTo>
                        <a:pt x="552" y="36"/>
                      </a:lnTo>
                      <a:lnTo>
                        <a:pt x="558" y="36"/>
                      </a:lnTo>
                      <a:lnTo>
                        <a:pt x="564" y="36"/>
                      </a:lnTo>
                      <a:lnTo>
                        <a:pt x="570" y="36"/>
                      </a:lnTo>
                      <a:lnTo>
                        <a:pt x="576" y="36"/>
                      </a:lnTo>
                      <a:lnTo>
                        <a:pt x="582" y="30"/>
                      </a:lnTo>
                      <a:lnTo>
                        <a:pt x="588" y="30"/>
                      </a:lnTo>
                      <a:lnTo>
                        <a:pt x="594" y="24"/>
                      </a:lnTo>
                      <a:lnTo>
                        <a:pt x="600" y="24"/>
                      </a:lnTo>
                      <a:lnTo>
                        <a:pt x="606" y="18"/>
                      </a:lnTo>
                      <a:lnTo>
                        <a:pt x="612" y="12"/>
                      </a:lnTo>
                      <a:lnTo>
                        <a:pt x="618" y="12"/>
                      </a:lnTo>
                      <a:lnTo>
                        <a:pt x="624" y="6"/>
                      </a:lnTo>
                      <a:lnTo>
                        <a:pt x="630" y="6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6"/>
                      </a:lnTo>
                      <a:lnTo>
                        <a:pt x="690" y="6"/>
                      </a:lnTo>
                      <a:lnTo>
                        <a:pt x="696" y="6"/>
                      </a:lnTo>
                      <a:lnTo>
                        <a:pt x="702" y="12"/>
                      </a:lnTo>
                      <a:lnTo>
                        <a:pt x="708" y="12"/>
                      </a:lnTo>
                      <a:lnTo>
                        <a:pt x="714" y="18"/>
                      </a:lnTo>
                      <a:lnTo>
                        <a:pt x="720" y="18"/>
                      </a:lnTo>
                      <a:lnTo>
                        <a:pt x="726" y="24"/>
                      </a:lnTo>
                      <a:lnTo>
                        <a:pt x="732" y="24"/>
                      </a:lnTo>
                      <a:lnTo>
                        <a:pt x="738" y="24"/>
                      </a:lnTo>
                      <a:lnTo>
                        <a:pt x="744" y="24"/>
                      </a:lnTo>
                      <a:lnTo>
                        <a:pt x="750" y="24"/>
                      </a:lnTo>
                      <a:lnTo>
                        <a:pt x="756" y="24"/>
                      </a:lnTo>
                      <a:lnTo>
                        <a:pt x="762" y="24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13" name="Freeform 62"/>
                <p:cNvSpPr>
                  <a:spLocks/>
                </p:cNvSpPr>
                <p:nvPr/>
              </p:nvSpPr>
              <p:spPr bwMode="auto">
                <a:xfrm>
                  <a:off x="3027" y="1628"/>
                  <a:ext cx="738" cy="210"/>
                </a:xfrm>
                <a:custGeom>
                  <a:avLst/>
                  <a:gdLst/>
                  <a:ahLst/>
                  <a:cxnLst>
                    <a:cxn ang="0">
                      <a:pos x="12" y="210"/>
                    </a:cxn>
                    <a:cxn ang="0">
                      <a:pos x="30" y="198"/>
                    </a:cxn>
                    <a:cxn ang="0">
                      <a:pos x="48" y="186"/>
                    </a:cxn>
                    <a:cxn ang="0">
                      <a:pos x="66" y="174"/>
                    </a:cxn>
                    <a:cxn ang="0">
                      <a:pos x="84" y="168"/>
                    </a:cxn>
                    <a:cxn ang="0">
                      <a:pos x="102" y="168"/>
                    </a:cxn>
                    <a:cxn ang="0">
                      <a:pos x="120" y="168"/>
                    </a:cxn>
                    <a:cxn ang="0">
                      <a:pos x="138" y="168"/>
                    </a:cxn>
                    <a:cxn ang="0">
                      <a:pos x="156" y="168"/>
                    </a:cxn>
                    <a:cxn ang="0">
                      <a:pos x="174" y="168"/>
                    </a:cxn>
                    <a:cxn ang="0">
                      <a:pos x="192" y="174"/>
                    </a:cxn>
                    <a:cxn ang="0">
                      <a:pos x="210" y="174"/>
                    </a:cxn>
                    <a:cxn ang="0">
                      <a:pos x="228" y="174"/>
                    </a:cxn>
                    <a:cxn ang="0">
                      <a:pos x="246" y="180"/>
                    </a:cxn>
                    <a:cxn ang="0">
                      <a:pos x="264" y="180"/>
                    </a:cxn>
                    <a:cxn ang="0">
                      <a:pos x="282" y="180"/>
                    </a:cxn>
                    <a:cxn ang="0">
                      <a:pos x="300" y="174"/>
                    </a:cxn>
                    <a:cxn ang="0">
                      <a:pos x="318" y="162"/>
                    </a:cxn>
                    <a:cxn ang="0">
                      <a:pos x="336" y="138"/>
                    </a:cxn>
                    <a:cxn ang="0">
                      <a:pos x="354" y="108"/>
                    </a:cxn>
                    <a:cxn ang="0">
                      <a:pos x="366" y="90"/>
                    </a:cxn>
                    <a:cxn ang="0">
                      <a:pos x="372" y="72"/>
                    </a:cxn>
                    <a:cxn ang="0">
                      <a:pos x="390" y="48"/>
                    </a:cxn>
                    <a:cxn ang="0">
                      <a:pos x="402" y="24"/>
                    </a:cxn>
                    <a:cxn ang="0">
                      <a:pos x="420" y="12"/>
                    </a:cxn>
                    <a:cxn ang="0">
                      <a:pos x="438" y="12"/>
                    </a:cxn>
                    <a:cxn ang="0">
                      <a:pos x="456" y="12"/>
                    </a:cxn>
                    <a:cxn ang="0">
                      <a:pos x="474" y="0"/>
                    </a:cxn>
                    <a:cxn ang="0">
                      <a:pos x="492" y="0"/>
                    </a:cxn>
                    <a:cxn ang="0">
                      <a:pos x="510" y="0"/>
                    </a:cxn>
                    <a:cxn ang="0">
                      <a:pos x="528" y="0"/>
                    </a:cxn>
                    <a:cxn ang="0">
                      <a:pos x="546" y="0"/>
                    </a:cxn>
                    <a:cxn ang="0">
                      <a:pos x="564" y="0"/>
                    </a:cxn>
                    <a:cxn ang="0">
                      <a:pos x="582" y="0"/>
                    </a:cxn>
                    <a:cxn ang="0">
                      <a:pos x="600" y="0"/>
                    </a:cxn>
                    <a:cxn ang="0">
                      <a:pos x="618" y="0"/>
                    </a:cxn>
                    <a:cxn ang="0">
                      <a:pos x="636" y="0"/>
                    </a:cxn>
                    <a:cxn ang="0">
                      <a:pos x="654" y="0"/>
                    </a:cxn>
                    <a:cxn ang="0">
                      <a:pos x="672" y="0"/>
                    </a:cxn>
                    <a:cxn ang="0">
                      <a:pos x="690" y="0"/>
                    </a:cxn>
                    <a:cxn ang="0">
                      <a:pos x="708" y="0"/>
                    </a:cxn>
                    <a:cxn ang="0">
                      <a:pos x="726" y="0"/>
                    </a:cxn>
                  </a:cxnLst>
                  <a:rect l="0" t="0" r="r" b="b"/>
                  <a:pathLst>
                    <a:path w="738" h="210">
                      <a:moveTo>
                        <a:pt x="0" y="210"/>
                      </a:moveTo>
                      <a:lnTo>
                        <a:pt x="6" y="210"/>
                      </a:lnTo>
                      <a:lnTo>
                        <a:pt x="12" y="210"/>
                      </a:lnTo>
                      <a:lnTo>
                        <a:pt x="18" y="204"/>
                      </a:lnTo>
                      <a:lnTo>
                        <a:pt x="24" y="204"/>
                      </a:lnTo>
                      <a:lnTo>
                        <a:pt x="30" y="198"/>
                      </a:lnTo>
                      <a:lnTo>
                        <a:pt x="36" y="192"/>
                      </a:lnTo>
                      <a:lnTo>
                        <a:pt x="42" y="192"/>
                      </a:lnTo>
                      <a:lnTo>
                        <a:pt x="48" y="186"/>
                      </a:lnTo>
                      <a:lnTo>
                        <a:pt x="54" y="180"/>
                      </a:lnTo>
                      <a:lnTo>
                        <a:pt x="60" y="180"/>
                      </a:lnTo>
                      <a:lnTo>
                        <a:pt x="66" y="174"/>
                      </a:lnTo>
                      <a:lnTo>
                        <a:pt x="72" y="174"/>
                      </a:lnTo>
                      <a:lnTo>
                        <a:pt x="78" y="168"/>
                      </a:lnTo>
                      <a:lnTo>
                        <a:pt x="84" y="168"/>
                      </a:lnTo>
                      <a:lnTo>
                        <a:pt x="90" y="168"/>
                      </a:lnTo>
                      <a:lnTo>
                        <a:pt x="96" y="168"/>
                      </a:lnTo>
                      <a:lnTo>
                        <a:pt x="102" y="168"/>
                      </a:lnTo>
                      <a:lnTo>
                        <a:pt x="108" y="168"/>
                      </a:lnTo>
                      <a:lnTo>
                        <a:pt x="114" y="168"/>
                      </a:lnTo>
                      <a:lnTo>
                        <a:pt x="120" y="168"/>
                      </a:lnTo>
                      <a:lnTo>
                        <a:pt x="126" y="168"/>
                      </a:lnTo>
                      <a:lnTo>
                        <a:pt x="132" y="168"/>
                      </a:lnTo>
                      <a:lnTo>
                        <a:pt x="138" y="168"/>
                      </a:lnTo>
                      <a:lnTo>
                        <a:pt x="144" y="168"/>
                      </a:lnTo>
                      <a:lnTo>
                        <a:pt x="150" y="168"/>
                      </a:lnTo>
                      <a:lnTo>
                        <a:pt x="156" y="168"/>
                      </a:lnTo>
                      <a:lnTo>
                        <a:pt x="162" y="168"/>
                      </a:lnTo>
                      <a:lnTo>
                        <a:pt x="168" y="168"/>
                      </a:lnTo>
                      <a:lnTo>
                        <a:pt x="174" y="168"/>
                      </a:lnTo>
                      <a:lnTo>
                        <a:pt x="180" y="168"/>
                      </a:lnTo>
                      <a:lnTo>
                        <a:pt x="186" y="168"/>
                      </a:lnTo>
                      <a:lnTo>
                        <a:pt x="192" y="174"/>
                      </a:lnTo>
                      <a:lnTo>
                        <a:pt x="198" y="174"/>
                      </a:lnTo>
                      <a:lnTo>
                        <a:pt x="204" y="174"/>
                      </a:lnTo>
                      <a:lnTo>
                        <a:pt x="210" y="174"/>
                      </a:lnTo>
                      <a:lnTo>
                        <a:pt x="216" y="174"/>
                      </a:lnTo>
                      <a:lnTo>
                        <a:pt x="222" y="174"/>
                      </a:lnTo>
                      <a:lnTo>
                        <a:pt x="228" y="174"/>
                      </a:lnTo>
                      <a:lnTo>
                        <a:pt x="234" y="180"/>
                      </a:lnTo>
                      <a:lnTo>
                        <a:pt x="240" y="180"/>
                      </a:lnTo>
                      <a:lnTo>
                        <a:pt x="246" y="180"/>
                      </a:lnTo>
                      <a:lnTo>
                        <a:pt x="252" y="180"/>
                      </a:lnTo>
                      <a:lnTo>
                        <a:pt x="258" y="180"/>
                      </a:lnTo>
                      <a:lnTo>
                        <a:pt x="264" y="180"/>
                      </a:lnTo>
                      <a:lnTo>
                        <a:pt x="270" y="180"/>
                      </a:lnTo>
                      <a:lnTo>
                        <a:pt x="276" y="180"/>
                      </a:lnTo>
                      <a:lnTo>
                        <a:pt x="282" y="180"/>
                      </a:lnTo>
                      <a:lnTo>
                        <a:pt x="288" y="180"/>
                      </a:lnTo>
                      <a:lnTo>
                        <a:pt x="294" y="180"/>
                      </a:lnTo>
                      <a:lnTo>
                        <a:pt x="300" y="174"/>
                      </a:lnTo>
                      <a:lnTo>
                        <a:pt x="306" y="174"/>
                      </a:lnTo>
                      <a:lnTo>
                        <a:pt x="312" y="168"/>
                      </a:lnTo>
                      <a:lnTo>
                        <a:pt x="318" y="162"/>
                      </a:lnTo>
                      <a:lnTo>
                        <a:pt x="324" y="156"/>
                      </a:lnTo>
                      <a:lnTo>
                        <a:pt x="336" y="144"/>
                      </a:lnTo>
                      <a:lnTo>
                        <a:pt x="336" y="138"/>
                      </a:lnTo>
                      <a:lnTo>
                        <a:pt x="348" y="126"/>
                      </a:lnTo>
                      <a:lnTo>
                        <a:pt x="348" y="114"/>
                      </a:lnTo>
                      <a:lnTo>
                        <a:pt x="354" y="108"/>
                      </a:lnTo>
                      <a:lnTo>
                        <a:pt x="360" y="102"/>
                      </a:lnTo>
                      <a:lnTo>
                        <a:pt x="360" y="96"/>
                      </a:lnTo>
                      <a:lnTo>
                        <a:pt x="366" y="90"/>
                      </a:lnTo>
                      <a:lnTo>
                        <a:pt x="366" y="84"/>
                      </a:lnTo>
                      <a:lnTo>
                        <a:pt x="372" y="78"/>
                      </a:lnTo>
                      <a:lnTo>
                        <a:pt x="372" y="72"/>
                      </a:lnTo>
                      <a:lnTo>
                        <a:pt x="378" y="66"/>
                      </a:lnTo>
                      <a:lnTo>
                        <a:pt x="378" y="60"/>
                      </a:lnTo>
                      <a:lnTo>
                        <a:pt x="390" y="48"/>
                      </a:lnTo>
                      <a:lnTo>
                        <a:pt x="390" y="36"/>
                      </a:lnTo>
                      <a:lnTo>
                        <a:pt x="396" y="30"/>
                      </a:lnTo>
                      <a:lnTo>
                        <a:pt x="402" y="24"/>
                      </a:lnTo>
                      <a:lnTo>
                        <a:pt x="408" y="18"/>
                      </a:lnTo>
                      <a:lnTo>
                        <a:pt x="414" y="18"/>
                      </a:lnTo>
                      <a:lnTo>
                        <a:pt x="420" y="12"/>
                      </a:lnTo>
                      <a:lnTo>
                        <a:pt x="426" y="12"/>
                      </a:lnTo>
                      <a:lnTo>
                        <a:pt x="432" y="12"/>
                      </a:lnTo>
                      <a:lnTo>
                        <a:pt x="438" y="12"/>
                      </a:lnTo>
                      <a:lnTo>
                        <a:pt x="444" y="12"/>
                      </a:lnTo>
                      <a:lnTo>
                        <a:pt x="450" y="12"/>
                      </a:lnTo>
                      <a:lnTo>
                        <a:pt x="456" y="12"/>
                      </a:lnTo>
                      <a:lnTo>
                        <a:pt x="462" y="6"/>
                      </a:lnTo>
                      <a:lnTo>
                        <a:pt x="468" y="6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14" name="Freeform 63"/>
                <p:cNvSpPr>
                  <a:spLocks/>
                </p:cNvSpPr>
                <p:nvPr/>
              </p:nvSpPr>
              <p:spPr bwMode="auto">
                <a:xfrm>
                  <a:off x="3765" y="1628"/>
                  <a:ext cx="528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  <a:cxn ang="0">
                      <a:pos x="462" y="0"/>
                    </a:cxn>
                    <a:cxn ang="0">
                      <a:pos x="474" y="0"/>
                    </a:cxn>
                    <a:cxn ang="0">
                      <a:pos x="486" y="0"/>
                    </a:cxn>
                    <a:cxn ang="0">
                      <a:pos x="498" y="0"/>
                    </a:cxn>
                    <a:cxn ang="0">
                      <a:pos x="510" y="0"/>
                    </a:cxn>
                    <a:cxn ang="0">
                      <a:pos x="522" y="0"/>
                    </a:cxn>
                  </a:cxnLst>
                  <a:rect l="0" t="0" r="r" b="b"/>
                  <a:pathLst>
                    <a:path w="528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15" name="Freeform 64"/>
                <p:cNvSpPr>
                  <a:spLocks/>
                </p:cNvSpPr>
                <p:nvPr/>
              </p:nvSpPr>
              <p:spPr bwMode="auto">
                <a:xfrm>
                  <a:off x="1593" y="2588"/>
                  <a:ext cx="684" cy="54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12" y="36"/>
                    </a:cxn>
                    <a:cxn ang="0">
                      <a:pos x="24" y="42"/>
                    </a:cxn>
                    <a:cxn ang="0">
                      <a:pos x="30" y="42"/>
                    </a:cxn>
                    <a:cxn ang="0">
                      <a:pos x="36" y="48"/>
                    </a:cxn>
                    <a:cxn ang="0">
                      <a:pos x="48" y="24"/>
                    </a:cxn>
                    <a:cxn ang="0">
                      <a:pos x="54" y="48"/>
                    </a:cxn>
                    <a:cxn ang="0">
                      <a:pos x="66" y="30"/>
                    </a:cxn>
                    <a:cxn ang="0">
                      <a:pos x="78" y="30"/>
                    </a:cxn>
                    <a:cxn ang="0">
                      <a:pos x="96" y="36"/>
                    </a:cxn>
                    <a:cxn ang="0">
                      <a:pos x="114" y="42"/>
                    </a:cxn>
                    <a:cxn ang="0">
                      <a:pos x="132" y="42"/>
                    </a:cxn>
                    <a:cxn ang="0">
                      <a:pos x="150" y="42"/>
                    </a:cxn>
                    <a:cxn ang="0">
                      <a:pos x="168" y="42"/>
                    </a:cxn>
                    <a:cxn ang="0">
                      <a:pos x="186" y="48"/>
                    </a:cxn>
                    <a:cxn ang="0">
                      <a:pos x="204" y="48"/>
                    </a:cxn>
                    <a:cxn ang="0">
                      <a:pos x="222" y="48"/>
                    </a:cxn>
                    <a:cxn ang="0">
                      <a:pos x="240" y="54"/>
                    </a:cxn>
                    <a:cxn ang="0">
                      <a:pos x="258" y="48"/>
                    </a:cxn>
                    <a:cxn ang="0">
                      <a:pos x="276" y="48"/>
                    </a:cxn>
                    <a:cxn ang="0">
                      <a:pos x="294" y="48"/>
                    </a:cxn>
                    <a:cxn ang="0">
                      <a:pos x="312" y="48"/>
                    </a:cxn>
                    <a:cxn ang="0">
                      <a:pos x="330" y="48"/>
                    </a:cxn>
                    <a:cxn ang="0">
                      <a:pos x="348" y="42"/>
                    </a:cxn>
                    <a:cxn ang="0">
                      <a:pos x="366" y="48"/>
                    </a:cxn>
                    <a:cxn ang="0">
                      <a:pos x="384" y="48"/>
                    </a:cxn>
                    <a:cxn ang="0">
                      <a:pos x="402" y="48"/>
                    </a:cxn>
                    <a:cxn ang="0">
                      <a:pos x="420" y="48"/>
                    </a:cxn>
                    <a:cxn ang="0">
                      <a:pos x="438" y="48"/>
                    </a:cxn>
                    <a:cxn ang="0">
                      <a:pos x="456" y="48"/>
                    </a:cxn>
                    <a:cxn ang="0">
                      <a:pos x="474" y="48"/>
                    </a:cxn>
                    <a:cxn ang="0">
                      <a:pos x="492" y="48"/>
                    </a:cxn>
                    <a:cxn ang="0">
                      <a:pos x="510" y="48"/>
                    </a:cxn>
                    <a:cxn ang="0">
                      <a:pos x="528" y="48"/>
                    </a:cxn>
                    <a:cxn ang="0">
                      <a:pos x="546" y="48"/>
                    </a:cxn>
                    <a:cxn ang="0">
                      <a:pos x="564" y="48"/>
                    </a:cxn>
                    <a:cxn ang="0">
                      <a:pos x="582" y="48"/>
                    </a:cxn>
                    <a:cxn ang="0">
                      <a:pos x="600" y="48"/>
                    </a:cxn>
                    <a:cxn ang="0">
                      <a:pos x="618" y="48"/>
                    </a:cxn>
                    <a:cxn ang="0">
                      <a:pos x="636" y="48"/>
                    </a:cxn>
                    <a:cxn ang="0">
                      <a:pos x="654" y="48"/>
                    </a:cxn>
                    <a:cxn ang="0">
                      <a:pos x="672" y="48"/>
                    </a:cxn>
                  </a:cxnLst>
                  <a:rect l="0" t="0" r="r" b="b"/>
                  <a:pathLst>
                    <a:path w="684" h="54">
                      <a:moveTo>
                        <a:pt x="0" y="36"/>
                      </a:moveTo>
                      <a:lnTo>
                        <a:pt x="0" y="0"/>
                      </a:lnTo>
                      <a:lnTo>
                        <a:pt x="6" y="6"/>
                      </a:lnTo>
                      <a:lnTo>
                        <a:pt x="6" y="54"/>
                      </a:lnTo>
                      <a:lnTo>
                        <a:pt x="12" y="48"/>
                      </a:lnTo>
                      <a:lnTo>
                        <a:pt x="12" y="36"/>
                      </a:lnTo>
                      <a:lnTo>
                        <a:pt x="18" y="42"/>
                      </a:lnTo>
                      <a:lnTo>
                        <a:pt x="18" y="48"/>
                      </a:lnTo>
                      <a:lnTo>
                        <a:pt x="24" y="42"/>
                      </a:lnTo>
                      <a:lnTo>
                        <a:pt x="24" y="18"/>
                      </a:lnTo>
                      <a:lnTo>
                        <a:pt x="30" y="24"/>
                      </a:lnTo>
                      <a:lnTo>
                        <a:pt x="30" y="42"/>
                      </a:lnTo>
                      <a:lnTo>
                        <a:pt x="36" y="48"/>
                      </a:lnTo>
                      <a:lnTo>
                        <a:pt x="36" y="54"/>
                      </a:lnTo>
                      <a:lnTo>
                        <a:pt x="36" y="48"/>
                      </a:lnTo>
                      <a:lnTo>
                        <a:pt x="42" y="42"/>
                      </a:lnTo>
                      <a:lnTo>
                        <a:pt x="42" y="18"/>
                      </a:lnTo>
                      <a:lnTo>
                        <a:pt x="48" y="24"/>
                      </a:lnTo>
                      <a:lnTo>
                        <a:pt x="48" y="30"/>
                      </a:lnTo>
                      <a:lnTo>
                        <a:pt x="54" y="36"/>
                      </a:lnTo>
                      <a:lnTo>
                        <a:pt x="54" y="48"/>
                      </a:lnTo>
                      <a:lnTo>
                        <a:pt x="60" y="42"/>
                      </a:lnTo>
                      <a:lnTo>
                        <a:pt x="60" y="36"/>
                      </a:lnTo>
                      <a:lnTo>
                        <a:pt x="66" y="30"/>
                      </a:lnTo>
                      <a:lnTo>
                        <a:pt x="78" y="42"/>
                      </a:lnTo>
                      <a:lnTo>
                        <a:pt x="72" y="42"/>
                      </a:lnTo>
                      <a:lnTo>
                        <a:pt x="78" y="30"/>
                      </a:lnTo>
                      <a:lnTo>
                        <a:pt x="84" y="30"/>
                      </a:lnTo>
                      <a:lnTo>
                        <a:pt x="90" y="36"/>
                      </a:lnTo>
                      <a:lnTo>
                        <a:pt x="96" y="36"/>
                      </a:lnTo>
                      <a:lnTo>
                        <a:pt x="102" y="36"/>
                      </a:lnTo>
                      <a:lnTo>
                        <a:pt x="108" y="36"/>
                      </a:lnTo>
                      <a:lnTo>
                        <a:pt x="114" y="42"/>
                      </a:lnTo>
                      <a:lnTo>
                        <a:pt x="120" y="42"/>
                      </a:lnTo>
                      <a:lnTo>
                        <a:pt x="126" y="42"/>
                      </a:lnTo>
                      <a:lnTo>
                        <a:pt x="132" y="42"/>
                      </a:lnTo>
                      <a:lnTo>
                        <a:pt x="138" y="42"/>
                      </a:lnTo>
                      <a:lnTo>
                        <a:pt x="144" y="42"/>
                      </a:lnTo>
                      <a:lnTo>
                        <a:pt x="150" y="42"/>
                      </a:lnTo>
                      <a:lnTo>
                        <a:pt x="156" y="42"/>
                      </a:lnTo>
                      <a:lnTo>
                        <a:pt x="162" y="42"/>
                      </a:lnTo>
                      <a:lnTo>
                        <a:pt x="168" y="42"/>
                      </a:lnTo>
                      <a:lnTo>
                        <a:pt x="174" y="42"/>
                      </a:lnTo>
                      <a:lnTo>
                        <a:pt x="180" y="48"/>
                      </a:lnTo>
                      <a:lnTo>
                        <a:pt x="186" y="48"/>
                      </a:lnTo>
                      <a:lnTo>
                        <a:pt x="192" y="48"/>
                      </a:lnTo>
                      <a:lnTo>
                        <a:pt x="198" y="48"/>
                      </a:lnTo>
                      <a:lnTo>
                        <a:pt x="204" y="48"/>
                      </a:lnTo>
                      <a:lnTo>
                        <a:pt x="210" y="48"/>
                      </a:lnTo>
                      <a:lnTo>
                        <a:pt x="216" y="48"/>
                      </a:lnTo>
                      <a:lnTo>
                        <a:pt x="222" y="48"/>
                      </a:lnTo>
                      <a:lnTo>
                        <a:pt x="228" y="48"/>
                      </a:lnTo>
                      <a:lnTo>
                        <a:pt x="234" y="48"/>
                      </a:lnTo>
                      <a:lnTo>
                        <a:pt x="240" y="54"/>
                      </a:lnTo>
                      <a:lnTo>
                        <a:pt x="246" y="48"/>
                      </a:lnTo>
                      <a:lnTo>
                        <a:pt x="252" y="48"/>
                      </a:lnTo>
                      <a:lnTo>
                        <a:pt x="258" y="48"/>
                      </a:lnTo>
                      <a:lnTo>
                        <a:pt x="264" y="48"/>
                      </a:lnTo>
                      <a:lnTo>
                        <a:pt x="270" y="48"/>
                      </a:lnTo>
                      <a:lnTo>
                        <a:pt x="276" y="48"/>
                      </a:lnTo>
                      <a:lnTo>
                        <a:pt x="282" y="48"/>
                      </a:lnTo>
                      <a:lnTo>
                        <a:pt x="288" y="48"/>
                      </a:lnTo>
                      <a:lnTo>
                        <a:pt x="294" y="48"/>
                      </a:lnTo>
                      <a:lnTo>
                        <a:pt x="300" y="48"/>
                      </a:lnTo>
                      <a:lnTo>
                        <a:pt x="306" y="48"/>
                      </a:lnTo>
                      <a:lnTo>
                        <a:pt x="312" y="48"/>
                      </a:lnTo>
                      <a:lnTo>
                        <a:pt x="318" y="48"/>
                      </a:lnTo>
                      <a:lnTo>
                        <a:pt x="324" y="48"/>
                      </a:lnTo>
                      <a:lnTo>
                        <a:pt x="330" y="48"/>
                      </a:lnTo>
                      <a:lnTo>
                        <a:pt x="336" y="48"/>
                      </a:lnTo>
                      <a:lnTo>
                        <a:pt x="342" y="42"/>
                      </a:lnTo>
                      <a:lnTo>
                        <a:pt x="348" y="42"/>
                      </a:lnTo>
                      <a:lnTo>
                        <a:pt x="354" y="48"/>
                      </a:lnTo>
                      <a:lnTo>
                        <a:pt x="360" y="48"/>
                      </a:lnTo>
                      <a:lnTo>
                        <a:pt x="366" y="48"/>
                      </a:lnTo>
                      <a:lnTo>
                        <a:pt x="372" y="48"/>
                      </a:lnTo>
                      <a:lnTo>
                        <a:pt x="378" y="48"/>
                      </a:lnTo>
                      <a:lnTo>
                        <a:pt x="384" y="48"/>
                      </a:lnTo>
                      <a:lnTo>
                        <a:pt x="390" y="48"/>
                      </a:lnTo>
                      <a:lnTo>
                        <a:pt x="396" y="48"/>
                      </a:lnTo>
                      <a:lnTo>
                        <a:pt x="402" y="48"/>
                      </a:lnTo>
                      <a:lnTo>
                        <a:pt x="408" y="48"/>
                      </a:lnTo>
                      <a:lnTo>
                        <a:pt x="414" y="48"/>
                      </a:lnTo>
                      <a:lnTo>
                        <a:pt x="420" y="48"/>
                      </a:lnTo>
                      <a:lnTo>
                        <a:pt x="426" y="48"/>
                      </a:lnTo>
                      <a:lnTo>
                        <a:pt x="432" y="48"/>
                      </a:lnTo>
                      <a:lnTo>
                        <a:pt x="438" y="48"/>
                      </a:lnTo>
                      <a:lnTo>
                        <a:pt x="444" y="48"/>
                      </a:lnTo>
                      <a:lnTo>
                        <a:pt x="450" y="48"/>
                      </a:lnTo>
                      <a:lnTo>
                        <a:pt x="456" y="48"/>
                      </a:lnTo>
                      <a:lnTo>
                        <a:pt x="462" y="48"/>
                      </a:lnTo>
                      <a:lnTo>
                        <a:pt x="468" y="48"/>
                      </a:lnTo>
                      <a:lnTo>
                        <a:pt x="474" y="48"/>
                      </a:lnTo>
                      <a:lnTo>
                        <a:pt x="480" y="48"/>
                      </a:lnTo>
                      <a:lnTo>
                        <a:pt x="486" y="48"/>
                      </a:lnTo>
                      <a:lnTo>
                        <a:pt x="492" y="48"/>
                      </a:lnTo>
                      <a:lnTo>
                        <a:pt x="498" y="48"/>
                      </a:lnTo>
                      <a:lnTo>
                        <a:pt x="504" y="48"/>
                      </a:lnTo>
                      <a:lnTo>
                        <a:pt x="510" y="48"/>
                      </a:lnTo>
                      <a:lnTo>
                        <a:pt x="516" y="48"/>
                      </a:lnTo>
                      <a:lnTo>
                        <a:pt x="522" y="48"/>
                      </a:lnTo>
                      <a:lnTo>
                        <a:pt x="528" y="48"/>
                      </a:lnTo>
                      <a:lnTo>
                        <a:pt x="534" y="48"/>
                      </a:lnTo>
                      <a:lnTo>
                        <a:pt x="540" y="48"/>
                      </a:lnTo>
                      <a:lnTo>
                        <a:pt x="546" y="48"/>
                      </a:lnTo>
                      <a:lnTo>
                        <a:pt x="552" y="48"/>
                      </a:lnTo>
                      <a:lnTo>
                        <a:pt x="558" y="48"/>
                      </a:lnTo>
                      <a:lnTo>
                        <a:pt x="564" y="48"/>
                      </a:lnTo>
                      <a:lnTo>
                        <a:pt x="570" y="48"/>
                      </a:lnTo>
                      <a:lnTo>
                        <a:pt x="576" y="48"/>
                      </a:lnTo>
                      <a:lnTo>
                        <a:pt x="582" y="48"/>
                      </a:lnTo>
                      <a:lnTo>
                        <a:pt x="588" y="48"/>
                      </a:lnTo>
                      <a:lnTo>
                        <a:pt x="594" y="48"/>
                      </a:lnTo>
                      <a:lnTo>
                        <a:pt x="600" y="48"/>
                      </a:lnTo>
                      <a:lnTo>
                        <a:pt x="606" y="48"/>
                      </a:lnTo>
                      <a:lnTo>
                        <a:pt x="612" y="48"/>
                      </a:lnTo>
                      <a:lnTo>
                        <a:pt x="618" y="48"/>
                      </a:lnTo>
                      <a:lnTo>
                        <a:pt x="624" y="48"/>
                      </a:lnTo>
                      <a:lnTo>
                        <a:pt x="630" y="48"/>
                      </a:lnTo>
                      <a:lnTo>
                        <a:pt x="636" y="48"/>
                      </a:lnTo>
                      <a:lnTo>
                        <a:pt x="642" y="48"/>
                      </a:lnTo>
                      <a:lnTo>
                        <a:pt x="648" y="48"/>
                      </a:lnTo>
                      <a:lnTo>
                        <a:pt x="654" y="48"/>
                      </a:lnTo>
                      <a:lnTo>
                        <a:pt x="660" y="48"/>
                      </a:lnTo>
                      <a:lnTo>
                        <a:pt x="666" y="48"/>
                      </a:lnTo>
                      <a:lnTo>
                        <a:pt x="672" y="48"/>
                      </a:lnTo>
                      <a:lnTo>
                        <a:pt x="678" y="48"/>
                      </a:lnTo>
                      <a:lnTo>
                        <a:pt x="684" y="48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16" name="Freeform 65"/>
                <p:cNvSpPr>
                  <a:spLocks/>
                </p:cNvSpPr>
                <p:nvPr/>
              </p:nvSpPr>
              <p:spPr bwMode="auto">
                <a:xfrm>
                  <a:off x="2277" y="2630"/>
                  <a:ext cx="762" cy="6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30" y="6"/>
                    </a:cxn>
                    <a:cxn ang="0">
                      <a:pos x="48" y="6"/>
                    </a:cxn>
                    <a:cxn ang="0">
                      <a:pos x="66" y="6"/>
                    </a:cxn>
                    <a:cxn ang="0">
                      <a:pos x="84" y="6"/>
                    </a:cxn>
                    <a:cxn ang="0">
                      <a:pos x="102" y="6"/>
                    </a:cxn>
                    <a:cxn ang="0">
                      <a:pos x="120" y="6"/>
                    </a:cxn>
                    <a:cxn ang="0">
                      <a:pos x="138" y="6"/>
                    </a:cxn>
                    <a:cxn ang="0">
                      <a:pos x="156" y="6"/>
                    </a:cxn>
                    <a:cxn ang="0">
                      <a:pos x="174" y="6"/>
                    </a:cxn>
                    <a:cxn ang="0">
                      <a:pos x="192" y="6"/>
                    </a:cxn>
                    <a:cxn ang="0">
                      <a:pos x="210" y="6"/>
                    </a:cxn>
                    <a:cxn ang="0">
                      <a:pos x="228" y="6"/>
                    </a:cxn>
                    <a:cxn ang="0">
                      <a:pos x="246" y="6"/>
                    </a:cxn>
                    <a:cxn ang="0">
                      <a:pos x="264" y="6"/>
                    </a:cxn>
                    <a:cxn ang="0">
                      <a:pos x="282" y="6"/>
                    </a:cxn>
                    <a:cxn ang="0">
                      <a:pos x="300" y="6"/>
                    </a:cxn>
                    <a:cxn ang="0">
                      <a:pos x="318" y="6"/>
                    </a:cxn>
                    <a:cxn ang="0">
                      <a:pos x="336" y="6"/>
                    </a:cxn>
                    <a:cxn ang="0">
                      <a:pos x="354" y="6"/>
                    </a:cxn>
                    <a:cxn ang="0">
                      <a:pos x="372" y="6"/>
                    </a:cxn>
                    <a:cxn ang="0">
                      <a:pos x="390" y="6"/>
                    </a:cxn>
                    <a:cxn ang="0">
                      <a:pos x="408" y="6"/>
                    </a:cxn>
                    <a:cxn ang="0">
                      <a:pos x="426" y="6"/>
                    </a:cxn>
                    <a:cxn ang="0">
                      <a:pos x="444" y="6"/>
                    </a:cxn>
                    <a:cxn ang="0">
                      <a:pos x="462" y="6"/>
                    </a:cxn>
                    <a:cxn ang="0">
                      <a:pos x="480" y="6"/>
                    </a:cxn>
                    <a:cxn ang="0">
                      <a:pos x="498" y="6"/>
                    </a:cxn>
                    <a:cxn ang="0">
                      <a:pos x="516" y="6"/>
                    </a:cxn>
                    <a:cxn ang="0">
                      <a:pos x="534" y="6"/>
                    </a:cxn>
                    <a:cxn ang="0">
                      <a:pos x="552" y="6"/>
                    </a:cxn>
                    <a:cxn ang="0">
                      <a:pos x="570" y="6"/>
                    </a:cxn>
                    <a:cxn ang="0">
                      <a:pos x="588" y="6"/>
                    </a:cxn>
                    <a:cxn ang="0">
                      <a:pos x="606" y="6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6"/>
                    </a:cxn>
                    <a:cxn ang="0">
                      <a:pos x="696" y="6"/>
                    </a:cxn>
                    <a:cxn ang="0">
                      <a:pos x="714" y="6"/>
                    </a:cxn>
                    <a:cxn ang="0">
                      <a:pos x="732" y="6"/>
                    </a:cxn>
                    <a:cxn ang="0">
                      <a:pos x="750" y="6"/>
                    </a:cxn>
                  </a:cxnLst>
                  <a:rect l="0" t="0" r="r" b="b"/>
                  <a:pathLst>
                    <a:path w="762" h="6">
                      <a:moveTo>
                        <a:pt x="0" y="6"/>
                      </a:moveTo>
                      <a:lnTo>
                        <a:pt x="6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24" y="6"/>
                      </a:lnTo>
                      <a:lnTo>
                        <a:pt x="30" y="6"/>
                      </a:lnTo>
                      <a:lnTo>
                        <a:pt x="36" y="6"/>
                      </a:lnTo>
                      <a:lnTo>
                        <a:pt x="42" y="6"/>
                      </a:lnTo>
                      <a:lnTo>
                        <a:pt x="48" y="6"/>
                      </a:lnTo>
                      <a:lnTo>
                        <a:pt x="54" y="6"/>
                      </a:lnTo>
                      <a:lnTo>
                        <a:pt x="60" y="6"/>
                      </a:lnTo>
                      <a:lnTo>
                        <a:pt x="66" y="6"/>
                      </a:lnTo>
                      <a:lnTo>
                        <a:pt x="72" y="6"/>
                      </a:lnTo>
                      <a:lnTo>
                        <a:pt x="78" y="6"/>
                      </a:lnTo>
                      <a:lnTo>
                        <a:pt x="84" y="6"/>
                      </a:lnTo>
                      <a:lnTo>
                        <a:pt x="90" y="6"/>
                      </a:lnTo>
                      <a:lnTo>
                        <a:pt x="96" y="6"/>
                      </a:lnTo>
                      <a:lnTo>
                        <a:pt x="102" y="6"/>
                      </a:lnTo>
                      <a:lnTo>
                        <a:pt x="108" y="6"/>
                      </a:lnTo>
                      <a:lnTo>
                        <a:pt x="114" y="6"/>
                      </a:lnTo>
                      <a:lnTo>
                        <a:pt x="120" y="6"/>
                      </a:lnTo>
                      <a:lnTo>
                        <a:pt x="126" y="6"/>
                      </a:lnTo>
                      <a:lnTo>
                        <a:pt x="132" y="6"/>
                      </a:lnTo>
                      <a:lnTo>
                        <a:pt x="138" y="6"/>
                      </a:lnTo>
                      <a:lnTo>
                        <a:pt x="144" y="6"/>
                      </a:lnTo>
                      <a:lnTo>
                        <a:pt x="150" y="6"/>
                      </a:lnTo>
                      <a:lnTo>
                        <a:pt x="156" y="6"/>
                      </a:lnTo>
                      <a:lnTo>
                        <a:pt x="162" y="6"/>
                      </a:lnTo>
                      <a:lnTo>
                        <a:pt x="168" y="6"/>
                      </a:lnTo>
                      <a:lnTo>
                        <a:pt x="174" y="6"/>
                      </a:lnTo>
                      <a:lnTo>
                        <a:pt x="180" y="6"/>
                      </a:lnTo>
                      <a:lnTo>
                        <a:pt x="186" y="6"/>
                      </a:lnTo>
                      <a:lnTo>
                        <a:pt x="192" y="6"/>
                      </a:lnTo>
                      <a:lnTo>
                        <a:pt x="198" y="6"/>
                      </a:lnTo>
                      <a:lnTo>
                        <a:pt x="204" y="6"/>
                      </a:lnTo>
                      <a:lnTo>
                        <a:pt x="210" y="6"/>
                      </a:lnTo>
                      <a:lnTo>
                        <a:pt x="216" y="6"/>
                      </a:lnTo>
                      <a:lnTo>
                        <a:pt x="222" y="6"/>
                      </a:lnTo>
                      <a:lnTo>
                        <a:pt x="228" y="6"/>
                      </a:lnTo>
                      <a:lnTo>
                        <a:pt x="234" y="6"/>
                      </a:lnTo>
                      <a:lnTo>
                        <a:pt x="240" y="6"/>
                      </a:lnTo>
                      <a:lnTo>
                        <a:pt x="246" y="6"/>
                      </a:lnTo>
                      <a:lnTo>
                        <a:pt x="252" y="6"/>
                      </a:lnTo>
                      <a:lnTo>
                        <a:pt x="258" y="6"/>
                      </a:lnTo>
                      <a:lnTo>
                        <a:pt x="264" y="6"/>
                      </a:lnTo>
                      <a:lnTo>
                        <a:pt x="270" y="6"/>
                      </a:lnTo>
                      <a:lnTo>
                        <a:pt x="276" y="6"/>
                      </a:lnTo>
                      <a:lnTo>
                        <a:pt x="282" y="6"/>
                      </a:lnTo>
                      <a:lnTo>
                        <a:pt x="288" y="6"/>
                      </a:lnTo>
                      <a:lnTo>
                        <a:pt x="294" y="6"/>
                      </a:lnTo>
                      <a:lnTo>
                        <a:pt x="300" y="6"/>
                      </a:lnTo>
                      <a:lnTo>
                        <a:pt x="306" y="0"/>
                      </a:lnTo>
                      <a:lnTo>
                        <a:pt x="312" y="6"/>
                      </a:lnTo>
                      <a:lnTo>
                        <a:pt x="318" y="6"/>
                      </a:lnTo>
                      <a:lnTo>
                        <a:pt x="324" y="6"/>
                      </a:lnTo>
                      <a:lnTo>
                        <a:pt x="330" y="6"/>
                      </a:lnTo>
                      <a:lnTo>
                        <a:pt x="336" y="6"/>
                      </a:lnTo>
                      <a:lnTo>
                        <a:pt x="342" y="6"/>
                      </a:lnTo>
                      <a:lnTo>
                        <a:pt x="348" y="6"/>
                      </a:lnTo>
                      <a:lnTo>
                        <a:pt x="354" y="6"/>
                      </a:lnTo>
                      <a:lnTo>
                        <a:pt x="360" y="6"/>
                      </a:lnTo>
                      <a:lnTo>
                        <a:pt x="366" y="6"/>
                      </a:lnTo>
                      <a:lnTo>
                        <a:pt x="372" y="6"/>
                      </a:lnTo>
                      <a:lnTo>
                        <a:pt x="378" y="6"/>
                      </a:lnTo>
                      <a:lnTo>
                        <a:pt x="384" y="6"/>
                      </a:lnTo>
                      <a:lnTo>
                        <a:pt x="390" y="6"/>
                      </a:lnTo>
                      <a:lnTo>
                        <a:pt x="396" y="6"/>
                      </a:lnTo>
                      <a:lnTo>
                        <a:pt x="402" y="6"/>
                      </a:lnTo>
                      <a:lnTo>
                        <a:pt x="408" y="6"/>
                      </a:lnTo>
                      <a:lnTo>
                        <a:pt x="414" y="6"/>
                      </a:lnTo>
                      <a:lnTo>
                        <a:pt x="420" y="6"/>
                      </a:lnTo>
                      <a:lnTo>
                        <a:pt x="426" y="6"/>
                      </a:lnTo>
                      <a:lnTo>
                        <a:pt x="432" y="6"/>
                      </a:lnTo>
                      <a:lnTo>
                        <a:pt x="438" y="6"/>
                      </a:lnTo>
                      <a:lnTo>
                        <a:pt x="444" y="6"/>
                      </a:lnTo>
                      <a:lnTo>
                        <a:pt x="450" y="6"/>
                      </a:lnTo>
                      <a:lnTo>
                        <a:pt x="456" y="6"/>
                      </a:lnTo>
                      <a:lnTo>
                        <a:pt x="462" y="6"/>
                      </a:lnTo>
                      <a:lnTo>
                        <a:pt x="468" y="6"/>
                      </a:lnTo>
                      <a:lnTo>
                        <a:pt x="474" y="6"/>
                      </a:lnTo>
                      <a:lnTo>
                        <a:pt x="480" y="6"/>
                      </a:lnTo>
                      <a:lnTo>
                        <a:pt x="486" y="6"/>
                      </a:lnTo>
                      <a:lnTo>
                        <a:pt x="492" y="6"/>
                      </a:lnTo>
                      <a:lnTo>
                        <a:pt x="498" y="6"/>
                      </a:lnTo>
                      <a:lnTo>
                        <a:pt x="504" y="6"/>
                      </a:lnTo>
                      <a:lnTo>
                        <a:pt x="510" y="6"/>
                      </a:lnTo>
                      <a:lnTo>
                        <a:pt x="516" y="6"/>
                      </a:lnTo>
                      <a:lnTo>
                        <a:pt x="522" y="6"/>
                      </a:lnTo>
                      <a:lnTo>
                        <a:pt x="528" y="6"/>
                      </a:lnTo>
                      <a:lnTo>
                        <a:pt x="534" y="6"/>
                      </a:lnTo>
                      <a:lnTo>
                        <a:pt x="540" y="6"/>
                      </a:lnTo>
                      <a:lnTo>
                        <a:pt x="546" y="6"/>
                      </a:lnTo>
                      <a:lnTo>
                        <a:pt x="552" y="6"/>
                      </a:lnTo>
                      <a:lnTo>
                        <a:pt x="558" y="6"/>
                      </a:lnTo>
                      <a:lnTo>
                        <a:pt x="564" y="6"/>
                      </a:lnTo>
                      <a:lnTo>
                        <a:pt x="570" y="6"/>
                      </a:lnTo>
                      <a:lnTo>
                        <a:pt x="576" y="6"/>
                      </a:lnTo>
                      <a:lnTo>
                        <a:pt x="582" y="6"/>
                      </a:lnTo>
                      <a:lnTo>
                        <a:pt x="588" y="6"/>
                      </a:lnTo>
                      <a:lnTo>
                        <a:pt x="594" y="6"/>
                      </a:lnTo>
                      <a:lnTo>
                        <a:pt x="600" y="6"/>
                      </a:lnTo>
                      <a:lnTo>
                        <a:pt x="606" y="6"/>
                      </a:lnTo>
                      <a:lnTo>
                        <a:pt x="612" y="6"/>
                      </a:lnTo>
                      <a:lnTo>
                        <a:pt x="618" y="6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6"/>
                      </a:lnTo>
                      <a:lnTo>
                        <a:pt x="678" y="6"/>
                      </a:lnTo>
                      <a:lnTo>
                        <a:pt x="684" y="6"/>
                      </a:lnTo>
                      <a:lnTo>
                        <a:pt x="690" y="6"/>
                      </a:lnTo>
                      <a:lnTo>
                        <a:pt x="696" y="6"/>
                      </a:lnTo>
                      <a:lnTo>
                        <a:pt x="702" y="6"/>
                      </a:lnTo>
                      <a:lnTo>
                        <a:pt x="708" y="6"/>
                      </a:lnTo>
                      <a:lnTo>
                        <a:pt x="714" y="6"/>
                      </a:lnTo>
                      <a:lnTo>
                        <a:pt x="720" y="6"/>
                      </a:lnTo>
                      <a:lnTo>
                        <a:pt x="726" y="6"/>
                      </a:lnTo>
                      <a:lnTo>
                        <a:pt x="732" y="6"/>
                      </a:lnTo>
                      <a:lnTo>
                        <a:pt x="738" y="6"/>
                      </a:lnTo>
                      <a:lnTo>
                        <a:pt x="744" y="6"/>
                      </a:lnTo>
                      <a:lnTo>
                        <a:pt x="750" y="6"/>
                      </a:lnTo>
                      <a:lnTo>
                        <a:pt x="756" y="6"/>
                      </a:lnTo>
                      <a:lnTo>
                        <a:pt x="762" y="6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17" name="Freeform 66"/>
                <p:cNvSpPr>
                  <a:spLocks/>
                </p:cNvSpPr>
                <p:nvPr/>
              </p:nvSpPr>
              <p:spPr bwMode="auto">
                <a:xfrm>
                  <a:off x="3039" y="2618"/>
                  <a:ext cx="762" cy="18"/>
                </a:xfrm>
                <a:custGeom>
                  <a:avLst/>
                  <a:gdLst/>
                  <a:ahLst/>
                  <a:cxnLst>
                    <a:cxn ang="0">
                      <a:pos x="12" y="18"/>
                    </a:cxn>
                    <a:cxn ang="0">
                      <a:pos x="30" y="18"/>
                    </a:cxn>
                    <a:cxn ang="0">
                      <a:pos x="48" y="18"/>
                    </a:cxn>
                    <a:cxn ang="0">
                      <a:pos x="66" y="18"/>
                    </a:cxn>
                    <a:cxn ang="0">
                      <a:pos x="84" y="18"/>
                    </a:cxn>
                    <a:cxn ang="0">
                      <a:pos x="102" y="18"/>
                    </a:cxn>
                    <a:cxn ang="0">
                      <a:pos x="120" y="18"/>
                    </a:cxn>
                    <a:cxn ang="0">
                      <a:pos x="138" y="18"/>
                    </a:cxn>
                    <a:cxn ang="0">
                      <a:pos x="156" y="18"/>
                    </a:cxn>
                    <a:cxn ang="0">
                      <a:pos x="174" y="12"/>
                    </a:cxn>
                    <a:cxn ang="0">
                      <a:pos x="192" y="12"/>
                    </a:cxn>
                    <a:cxn ang="0">
                      <a:pos x="210" y="12"/>
                    </a:cxn>
                    <a:cxn ang="0">
                      <a:pos x="228" y="6"/>
                    </a:cxn>
                    <a:cxn ang="0">
                      <a:pos x="246" y="6"/>
                    </a:cxn>
                    <a:cxn ang="0">
                      <a:pos x="264" y="6"/>
                    </a:cxn>
                    <a:cxn ang="0">
                      <a:pos x="282" y="6"/>
                    </a:cxn>
                    <a:cxn ang="0">
                      <a:pos x="300" y="6"/>
                    </a:cxn>
                    <a:cxn ang="0">
                      <a:pos x="318" y="6"/>
                    </a:cxn>
                    <a:cxn ang="0">
                      <a:pos x="336" y="6"/>
                    </a:cxn>
                    <a:cxn ang="0">
                      <a:pos x="354" y="6"/>
                    </a:cxn>
                    <a:cxn ang="0">
                      <a:pos x="372" y="6"/>
                    </a:cxn>
                    <a:cxn ang="0">
                      <a:pos x="390" y="6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6"/>
                    </a:cxn>
                    <a:cxn ang="0">
                      <a:pos x="462" y="6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6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6"/>
                    </a:cxn>
                    <a:cxn ang="0">
                      <a:pos x="678" y="6"/>
                    </a:cxn>
                    <a:cxn ang="0">
                      <a:pos x="696" y="6"/>
                    </a:cxn>
                    <a:cxn ang="0">
                      <a:pos x="714" y="6"/>
                    </a:cxn>
                    <a:cxn ang="0">
                      <a:pos x="732" y="6"/>
                    </a:cxn>
                    <a:cxn ang="0">
                      <a:pos x="750" y="6"/>
                    </a:cxn>
                  </a:cxnLst>
                  <a:rect l="0" t="0" r="r" b="b"/>
                  <a:pathLst>
                    <a:path w="762" h="18">
                      <a:moveTo>
                        <a:pt x="0" y="18"/>
                      </a:moveTo>
                      <a:lnTo>
                        <a:pt x="6" y="18"/>
                      </a:lnTo>
                      <a:lnTo>
                        <a:pt x="12" y="18"/>
                      </a:lnTo>
                      <a:lnTo>
                        <a:pt x="18" y="18"/>
                      </a:lnTo>
                      <a:lnTo>
                        <a:pt x="24" y="18"/>
                      </a:lnTo>
                      <a:lnTo>
                        <a:pt x="30" y="18"/>
                      </a:lnTo>
                      <a:lnTo>
                        <a:pt x="36" y="18"/>
                      </a:lnTo>
                      <a:lnTo>
                        <a:pt x="42" y="18"/>
                      </a:lnTo>
                      <a:lnTo>
                        <a:pt x="48" y="18"/>
                      </a:lnTo>
                      <a:lnTo>
                        <a:pt x="54" y="18"/>
                      </a:lnTo>
                      <a:lnTo>
                        <a:pt x="60" y="18"/>
                      </a:lnTo>
                      <a:lnTo>
                        <a:pt x="66" y="18"/>
                      </a:lnTo>
                      <a:lnTo>
                        <a:pt x="72" y="18"/>
                      </a:lnTo>
                      <a:lnTo>
                        <a:pt x="78" y="18"/>
                      </a:lnTo>
                      <a:lnTo>
                        <a:pt x="84" y="18"/>
                      </a:lnTo>
                      <a:lnTo>
                        <a:pt x="90" y="18"/>
                      </a:lnTo>
                      <a:lnTo>
                        <a:pt x="96" y="18"/>
                      </a:lnTo>
                      <a:lnTo>
                        <a:pt x="102" y="18"/>
                      </a:lnTo>
                      <a:lnTo>
                        <a:pt x="108" y="18"/>
                      </a:lnTo>
                      <a:lnTo>
                        <a:pt x="114" y="18"/>
                      </a:lnTo>
                      <a:lnTo>
                        <a:pt x="120" y="18"/>
                      </a:lnTo>
                      <a:lnTo>
                        <a:pt x="126" y="18"/>
                      </a:lnTo>
                      <a:lnTo>
                        <a:pt x="132" y="18"/>
                      </a:lnTo>
                      <a:lnTo>
                        <a:pt x="138" y="18"/>
                      </a:lnTo>
                      <a:lnTo>
                        <a:pt x="144" y="18"/>
                      </a:lnTo>
                      <a:lnTo>
                        <a:pt x="150" y="18"/>
                      </a:lnTo>
                      <a:lnTo>
                        <a:pt x="156" y="18"/>
                      </a:lnTo>
                      <a:lnTo>
                        <a:pt x="162" y="12"/>
                      </a:lnTo>
                      <a:lnTo>
                        <a:pt x="168" y="12"/>
                      </a:lnTo>
                      <a:lnTo>
                        <a:pt x="174" y="12"/>
                      </a:lnTo>
                      <a:lnTo>
                        <a:pt x="180" y="12"/>
                      </a:lnTo>
                      <a:lnTo>
                        <a:pt x="186" y="12"/>
                      </a:lnTo>
                      <a:lnTo>
                        <a:pt x="192" y="12"/>
                      </a:lnTo>
                      <a:lnTo>
                        <a:pt x="198" y="12"/>
                      </a:lnTo>
                      <a:lnTo>
                        <a:pt x="204" y="12"/>
                      </a:lnTo>
                      <a:lnTo>
                        <a:pt x="210" y="12"/>
                      </a:lnTo>
                      <a:lnTo>
                        <a:pt x="216" y="6"/>
                      </a:lnTo>
                      <a:lnTo>
                        <a:pt x="222" y="6"/>
                      </a:lnTo>
                      <a:lnTo>
                        <a:pt x="228" y="6"/>
                      </a:lnTo>
                      <a:lnTo>
                        <a:pt x="234" y="6"/>
                      </a:lnTo>
                      <a:lnTo>
                        <a:pt x="240" y="6"/>
                      </a:lnTo>
                      <a:lnTo>
                        <a:pt x="246" y="6"/>
                      </a:lnTo>
                      <a:lnTo>
                        <a:pt x="252" y="6"/>
                      </a:lnTo>
                      <a:lnTo>
                        <a:pt x="258" y="6"/>
                      </a:lnTo>
                      <a:lnTo>
                        <a:pt x="264" y="6"/>
                      </a:lnTo>
                      <a:lnTo>
                        <a:pt x="270" y="6"/>
                      </a:lnTo>
                      <a:lnTo>
                        <a:pt x="276" y="6"/>
                      </a:lnTo>
                      <a:lnTo>
                        <a:pt x="282" y="6"/>
                      </a:lnTo>
                      <a:lnTo>
                        <a:pt x="288" y="6"/>
                      </a:lnTo>
                      <a:lnTo>
                        <a:pt x="294" y="6"/>
                      </a:lnTo>
                      <a:lnTo>
                        <a:pt x="300" y="6"/>
                      </a:lnTo>
                      <a:lnTo>
                        <a:pt x="306" y="6"/>
                      </a:lnTo>
                      <a:lnTo>
                        <a:pt x="312" y="6"/>
                      </a:lnTo>
                      <a:lnTo>
                        <a:pt x="318" y="6"/>
                      </a:lnTo>
                      <a:lnTo>
                        <a:pt x="324" y="6"/>
                      </a:lnTo>
                      <a:lnTo>
                        <a:pt x="330" y="6"/>
                      </a:lnTo>
                      <a:lnTo>
                        <a:pt x="336" y="6"/>
                      </a:lnTo>
                      <a:lnTo>
                        <a:pt x="342" y="6"/>
                      </a:lnTo>
                      <a:lnTo>
                        <a:pt x="348" y="6"/>
                      </a:lnTo>
                      <a:lnTo>
                        <a:pt x="354" y="6"/>
                      </a:lnTo>
                      <a:lnTo>
                        <a:pt x="360" y="6"/>
                      </a:lnTo>
                      <a:lnTo>
                        <a:pt x="366" y="6"/>
                      </a:lnTo>
                      <a:lnTo>
                        <a:pt x="372" y="6"/>
                      </a:lnTo>
                      <a:lnTo>
                        <a:pt x="378" y="6"/>
                      </a:lnTo>
                      <a:lnTo>
                        <a:pt x="384" y="6"/>
                      </a:lnTo>
                      <a:lnTo>
                        <a:pt x="390" y="6"/>
                      </a:lnTo>
                      <a:lnTo>
                        <a:pt x="396" y="6"/>
                      </a:lnTo>
                      <a:lnTo>
                        <a:pt x="402" y="6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6"/>
                      </a:lnTo>
                      <a:lnTo>
                        <a:pt x="438" y="6"/>
                      </a:lnTo>
                      <a:lnTo>
                        <a:pt x="444" y="6"/>
                      </a:lnTo>
                      <a:lnTo>
                        <a:pt x="450" y="6"/>
                      </a:lnTo>
                      <a:lnTo>
                        <a:pt x="456" y="6"/>
                      </a:lnTo>
                      <a:lnTo>
                        <a:pt x="462" y="6"/>
                      </a:lnTo>
                      <a:lnTo>
                        <a:pt x="468" y="6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6"/>
                      </a:lnTo>
                      <a:lnTo>
                        <a:pt x="528" y="6"/>
                      </a:lnTo>
                      <a:lnTo>
                        <a:pt x="534" y="6"/>
                      </a:lnTo>
                      <a:lnTo>
                        <a:pt x="540" y="6"/>
                      </a:lnTo>
                      <a:lnTo>
                        <a:pt x="546" y="6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6"/>
                      </a:lnTo>
                      <a:lnTo>
                        <a:pt x="660" y="6"/>
                      </a:lnTo>
                      <a:lnTo>
                        <a:pt x="666" y="6"/>
                      </a:lnTo>
                      <a:lnTo>
                        <a:pt x="672" y="6"/>
                      </a:lnTo>
                      <a:lnTo>
                        <a:pt x="678" y="6"/>
                      </a:lnTo>
                      <a:lnTo>
                        <a:pt x="684" y="6"/>
                      </a:lnTo>
                      <a:lnTo>
                        <a:pt x="690" y="6"/>
                      </a:lnTo>
                      <a:lnTo>
                        <a:pt x="696" y="6"/>
                      </a:lnTo>
                      <a:lnTo>
                        <a:pt x="702" y="6"/>
                      </a:lnTo>
                      <a:lnTo>
                        <a:pt x="708" y="6"/>
                      </a:lnTo>
                      <a:lnTo>
                        <a:pt x="714" y="6"/>
                      </a:lnTo>
                      <a:lnTo>
                        <a:pt x="720" y="6"/>
                      </a:lnTo>
                      <a:lnTo>
                        <a:pt x="726" y="6"/>
                      </a:lnTo>
                      <a:lnTo>
                        <a:pt x="732" y="6"/>
                      </a:lnTo>
                      <a:lnTo>
                        <a:pt x="738" y="6"/>
                      </a:lnTo>
                      <a:lnTo>
                        <a:pt x="744" y="6"/>
                      </a:lnTo>
                      <a:lnTo>
                        <a:pt x="750" y="6"/>
                      </a:lnTo>
                      <a:lnTo>
                        <a:pt x="756" y="6"/>
                      </a:lnTo>
                      <a:lnTo>
                        <a:pt x="762" y="6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18" name="Freeform 67"/>
                <p:cNvSpPr>
                  <a:spLocks/>
                </p:cNvSpPr>
                <p:nvPr/>
              </p:nvSpPr>
              <p:spPr bwMode="auto">
                <a:xfrm>
                  <a:off x="3801" y="2618"/>
                  <a:ext cx="492" cy="6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18" y="6"/>
                    </a:cxn>
                    <a:cxn ang="0">
                      <a:pos x="30" y="6"/>
                    </a:cxn>
                    <a:cxn ang="0">
                      <a:pos x="42" y="6"/>
                    </a:cxn>
                    <a:cxn ang="0">
                      <a:pos x="54" y="6"/>
                    </a:cxn>
                    <a:cxn ang="0">
                      <a:pos x="66" y="6"/>
                    </a:cxn>
                    <a:cxn ang="0">
                      <a:pos x="78" y="6"/>
                    </a:cxn>
                    <a:cxn ang="0">
                      <a:pos x="90" y="6"/>
                    </a:cxn>
                    <a:cxn ang="0">
                      <a:pos x="102" y="6"/>
                    </a:cxn>
                    <a:cxn ang="0">
                      <a:pos x="114" y="6"/>
                    </a:cxn>
                    <a:cxn ang="0">
                      <a:pos x="126" y="6"/>
                    </a:cxn>
                    <a:cxn ang="0">
                      <a:pos x="138" y="6"/>
                    </a:cxn>
                    <a:cxn ang="0">
                      <a:pos x="150" y="6"/>
                    </a:cxn>
                    <a:cxn ang="0">
                      <a:pos x="162" y="6"/>
                    </a:cxn>
                    <a:cxn ang="0">
                      <a:pos x="174" y="6"/>
                    </a:cxn>
                    <a:cxn ang="0">
                      <a:pos x="186" y="6"/>
                    </a:cxn>
                    <a:cxn ang="0">
                      <a:pos x="198" y="0"/>
                    </a:cxn>
                    <a:cxn ang="0">
                      <a:pos x="210" y="6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6"/>
                    </a:cxn>
                    <a:cxn ang="0">
                      <a:pos x="318" y="6"/>
                    </a:cxn>
                    <a:cxn ang="0">
                      <a:pos x="330" y="6"/>
                    </a:cxn>
                    <a:cxn ang="0">
                      <a:pos x="342" y="6"/>
                    </a:cxn>
                    <a:cxn ang="0">
                      <a:pos x="354" y="6"/>
                    </a:cxn>
                    <a:cxn ang="0">
                      <a:pos x="366" y="6"/>
                    </a:cxn>
                    <a:cxn ang="0">
                      <a:pos x="378" y="6"/>
                    </a:cxn>
                    <a:cxn ang="0">
                      <a:pos x="390" y="6"/>
                    </a:cxn>
                    <a:cxn ang="0">
                      <a:pos x="402" y="6"/>
                    </a:cxn>
                    <a:cxn ang="0">
                      <a:pos x="414" y="6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  <a:cxn ang="0">
                      <a:pos x="462" y="0"/>
                    </a:cxn>
                    <a:cxn ang="0">
                      <a:pos x="474" y="0"/>
                    </a:cxn>
                    <a:cxn ang="0">
                      <a:pos x="486" y="0"/>
                    </a:cxn>
                  </a:cxnLst>
                  <a:rect l="0" t="0" r="r" b="b"/>
                  <a:pathLst>
                    <a:path w="492" h="6">
                      <a:moveTo>
                        <a:pt x="0" y="6"/>
                      </a:moveTo>
                      <a:lnTo>
                        <a:pt x="6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24" y="6"/>
                      </a:lnTo>
                      <a:lnTo>
                        <a:pt x="30" y="6"/>
                      </a:lnTo>
                      <a:lnTo>
                        <a:pt x="36" y="6"/>
                      </a:lnTo>
                      <a:lnTo>
                        <a:pt x="42" y="6"/>
                      </a:lnTo>
                      <a:lnTo>
                        <a:pt x="48" y="6"/>
                      </a:lnTo>
                      <a:lnTo>
                        <a:pt x="54" y="6"/>
                      </a:lnTo>
                      <a:lnTo>
                        <a:pt x="60" y="6"/>
                      </a:lnTo>
                      <a:lnTo>
                        <a:pt x="66" y="6"/>
                      </a:lnTo>
                      <a:lnTo>
                        <a:pt x="72" y="6"/>
                      </a:lnTo>
                      <a:lnTo>
                        <a:pt x="78" y="6"/>
                      </a:lnTo>
                      <a:lnTo>
                        <a:pt x="84" y="6"/>
                      </a:lnTo>
                      <a:lnTo>
                        <a:pt x="90" y="6"/>
                      </a:lnTo>
                      <a:lnTo>
                        <a:pt x="96" y="6"/>
                      </a:lnTo>
                      <a:lnTo>
                        <a:pt x="102" y="6"/>
                      </a:lnTo>
                      <a:lnTo>
                        <a:pt x="108" y="6"/>
                      </a:lnTo>
                      <a:lnTo>
                        <a:pt x="114" y="6"/>
                      </a:lnTo>
                      <a:lnTo>
                        <a:pt x="120" y="6"/>
                      </a:lnTo>
                      <a:lnTo>
                        <a:pt x="126" y="6"/>
                      </a:lnTo>
                      <a:lnTo>
                        <a:pt x="132" y="6"/>
                      </a:lnTo>
                      <a:lnTo>
                        <a:pt x="138" y="6"/>
                      </a:lnTo>
                      <a:lnTo>
                        <a:pt x="144" y="6"/>
                      </a:lnTo>
                      <a:lnTo>
                        <a:pt x="150" y="6"/>
                      </a:lnTo>
                      <a:lnTo>
                        <a:pt x="156" y="6"/>
                      </a:lnTo>
                      <a:lnTo>
                        <a:pt x="162" y="6"/>
                      </a:lnTo>
                      <a:lnTo>
                        <a:pt x="168" y="6"/>
                      </a:lnTo>
                      <a:lnTo>
                        <a:pt x="174" y="6"/>
                      </a:lnTo>
                      <a:lnTo>
                        <a:pt x="180" y="6"/>
                      </a:lnTo>
                      <a:lnTo>
                        <a:pt x="186" y="6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6"/>
                      </a:lnTo>
                      <a:lnTo>
                        <a:pt x="210" y="6"/>
                      </a:lnTo>
                      <a:lnTo>
                        <a:pt x="216" y="6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6"/>
                      </a:lnTo>
                      <a:lnTo>
                        <a:pt x="306" y="6"/>
                      </a:lnTo>
                      <a:lnTo>
                        <a:pt x="312" y="6"/>
                      </a:lnTo>
                      <a:lnTo>
                        <a:pt x="318" y="6"/>
                      </a:lnTo>
                      <a:lnTo>
                        <a:pt x="324" y="6"/>
                      </a:lnTo>
                      <a:lnTo>
                        <a:pt x="330" y="6"/>
                      </a:lnTo>
                      <a:lnTo>
                        <a:pt x="336" y="6"/>
                      </a:lnTo>
                      <a:lnTo>
                        <a:pt x="342" y="6"/>
                      </a:lnTo>
                      <a:lnTo>
                        <a:pt x="348" y="6"/>
                      </a:lnTo>
                      <a:lnTo>
                        <a:pt x="354" y="6"/>
                      </a:lnTo>
                      <a:lnTo>
                        <a:pt x="360" y="6"/>
                      </a:lnTo>
                      <a:lnTo>
                        <a:pt x="366" y="6"/>
                      </a:lnTo>
                      <a:lnTo>
                        <a:pt x="372" y="6"/>
                      </a:lnTo>
                      <a:lnTo>
                        <a:pt x="378" y="6"/>
                      </a:lnTo>
                      <a:lnTo>
                        <a:pt x="384" y="6"/>
                      </a:lnTo>
                      <a:lnTo>
                        <a:pt x="390" y="6"/>
                      </a:lnTo>
                      <a:lnTo>
                        <a:pt x="396" y="6"/>
                      </a:lnTo>
                      <a:lnTo>
                        <a:pt x="402" y="6"/>
                      </a:lnTo>
                      <a:lnTo>
                        <a:pt x="408" y="6"/>
                      </a:lnTo>
                      <a:lnTo>
                        <a:pt x="414" y="6"/>
                      </a:lnTo>
                      <a:lnTo>
                        <a:pt x="420" y="6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19" name="Freeform 68"/>
                <p:cNvSpPr>
                  <a:spLocks/>
                </p:cNvSpPr>
                <p:nvPr/>
              </p:nvSpPr>
              <p:spPr bwMode="auto">
                <a:xfrm>
                  <a:off x="1593" y="2618"/>
                  <a:ext cx="690" cy="48"/>
                </a:xfrm>
                <a:custGeom>
                  <a:avLst/>
                  <a:gdLst/>
                  <a:ahLst/>
                  <a:cxnLst>
                    <a:cxn ang="0">
                      <a:pos x="6" y="6"/>
                    </a:cxn>
                    <a:cxn ang="0">
                      <a:pos x="12" y="36"/>
                    </a:cxn>
                    <a:cxn ang="0">
                      <a:pos x="24" y="6"/>
                    </a:cxn>
                    <a:cxn ang="0">
                      <a:pos x="36" y="48"/>
                    </a:cxn>
                    <a:cxn ang="0">
                      <a:pos x="42" y="6"/>
                    </a:cxn>
                    <a:cxn ang="0">
                      <a:pos x="54" y="36"/>
                    </a:cxn>
                    <a:cxn ang="0">
                      <a:pos x="60" y="24"/>
                    </a:cxn>
                    <a:cxn ang="0">
                      <a:pos x="72" y="36"/>
                    </a:cxn>
                    <a:cxn ang="0">
                      <a:pos x="84" y="24"/>
                    </a:cxn>
                    <a:cxn ang="0">
                      <a:pos x="102" y="30"/>
                    </a:cxn>
                    <a:cxn ang="0">
                      <a:pos x="120" y="30"/>
                    </a:cxn>
                    <a:cxn ang="0">
                      <a:pos x="138" y="30"/>
                    </a:cxn>
                    <a:cxn ang="0">
                      <a:pos x="156" y="30"/>
                    </a:cxn>
                    <a:cxn ang="0">
                      <a:pos x="174" y="30"/>
                    </a:cxn>
                    <a:cxn ang="0">
                      <a:pos x="192" y="30"/>
                    </a:cxn>
                    <a:cxn ang="0">
                      <a:pos x="210" y="30"/>
                    </a:cxn>
                    <a:cxn ang="0">
                      <a:pos x="228" y="30"/>
                    </a:cxn>
                    <a:cxn ang="0">
                      <a:pos x="246" y="36"/>
                    </a:cxn>
                    <a:cxn ang="0">
                      <a:pos x="264" y="30"/>
                    </a:cxn>
                    <a:cxn ang="0">
                      <a:pos x="282" y="30"/>
                    </a:cxn>
                    <a:cxn ang="0">
                      <a:pos x="300" y="30"/>
                    </a:cxn>
                    <a:cxn ang="0">
                      <a:pos x="318" y="30"/>
                    </a:cxn>
                    <a:cxn ang="0">
                      <a:pos x="336" y="30"/>
                    </a:cxn>
                    <a:cxn ang="0">
                      <a:pos x="354" y="30"/>
                    </a:cxn>
                    <a:cxn ang="0">
                      <a:pos x="372" y="30"/>
                    </a:cxn>
                    <a:cxn ang="0">
                      <a:pos x="390" y="30"/>
                    </a:cxn>
                    <a:cxn ang="0">
                      <a:pos x="408" y="30"/>
                    </a:cxn>
                    <a:cxn ang="0">
                      <a:pos x="426" y="30"/>
                    </a:cxn>
                    <a:cxn ang="0">
                      <a:pos x="444" y="30"/>
                    </a:cxn>
                    <a:cxn ang="0">
                      <a:pos x="462" y="30"/>
                    </a:cxn>
                    <a:cxn ang="0">
                      <a:pos x="480" y="30"/>
                    </a:cxn>
                    <a:cxn ang="0">
                      <a:pos x="498" y="30"/>
                    </a:cxn>
                    <a:cxn ang="0">
                      <a:pos x="516" y="30"/>
                    </a:cxn>
                    <a:cxn ang="0">
                      <a:pos x="534" y="30"/>
                    </a:cxn>
                    <a:cxn ang="0">
                      <a:pos x="552" y="30"/>
                    </a:cxn>
                    <a:cxn ang="0">
                      <a:pos x="570" y="30"/>
                    </a:cxn>
                    <a:cxn ang="0">
                      <a:pos x="588" y="30"/>
                    </a:cxn>
                    <a:cxn ang="0">
                      <a:pos x="606" y="30"/>
                    </a:cxn>
                    <a:cxn ang="0">
                      <a:pos x="624" y="30"/>
                    </a:cxn>
                    <a:cxn ang="0">
                      <a:pos x="642" y="30"/>
                    </a:cxn>
                    <a:cxn ang="0">
                      <a:pos x="660" y="30"/>
                    </a:cxn>
                    <a:cxn ang="0">
                      <a:pos x="678" y="30"/>
                    </a:cxn>
                  </a:cxnLst>
                  <a:rect l="0" t="0" r="r" b="b"/>
                  <a:pathLst>
                    <a:path w="690" h="48">
                      <a:moveTo>
                        <a:pt x="0" y="24"/>
                      </a:moveTo>
                      <a:lnTo>
                        <a:pt x="0" y="0"/>
                      </a:lnTo>
                      <a:lnTo>
                        <a:pt x="6" y="6"/>
                      </a:lnTo>
                      <a:lnTo>
                        <a:pt x="6" y="48"/>
                      </a:lnTo>
                      <a:lnTo>
                        <a:pt x="18" y="36"/>
                      </a:lnTo>
                      <a:lnTo>
                        <a:pt x="12" y="36"/>
                      </a:lnTo>
                      <a:lnTo>
                        <a:pt x="18" y="36"/>
                      </a:lnTo>
                      <a:lnTo>
                        <a:pt x="24" y="30"/>
                      </a:lnTo>
                      <a:lnTo>
                        <a:pt x="24" y="6"/>
                      </a:lnTo>
                      <a:lnTo>
                        <a:pt x="30" y="12"/>
                      </a:lnTo>
                      <a:lnTo>
                        <a:pt x="30" y="42"/>
                      </a:lnTo>
                      <a:lnTo>
                        <a:pt x="36" y="48"/>
                      </a:lnTo>
                      <a:lnTo>
                        <a:pt x="36" y="36"/>
                      </a:lnTo>
                      <a:lnTo>
                        <a:pt x="42" y="30"/>
                      </a:lnTo>
                      <a:lnTo>
                        <a:pt x="42" y="6"/>
                      </a:lnTo>
                      <a:lnTo>
                        <a:pt x="48" y="12"/>
                      </a:lnTo>
                      <a:lnTo>
                        <a:pt x="48" y="30"/>
                      </a:lnTo>
                      <a:lnTo>
                        <a:pt x="54" y="36"/>
                      </a:lnTo>
                      <a:lnTo>
                        <a:pt x="54" y="42"/>
                      </a:lnTo>
                      <a:lnTo>
                        <a:pt x="60" y="36"/>
                      </a:lnTo>
                      <a:lnTo>
                        <a:pt x="60" y="24"/>
                      </a:lnTo>
                      <a:lnTo>
                        <a:pt x="66" y="18"/>
                      </a:lnTo>
                      <a:lnTo>
                        <a:pt x="66" y="30"/>
                      </a:lnTo>
                      <a:lnTo>
                        <a:pt x="72" y="36"/>
                      </a:lnTo>
                      <a:lnTo>
                        <a:pt x="84" y="24"/>
                      </a:lnTo>
                      <a:lnTo>
                        <a:pt x="78" y="24"/>
                      </a:lnTo>
                      <a:lnTo>
                        <a:pt x="84" y="24"/>
                      </a:lnTo>
                      <a:lnTo>
                        <a:pt x="90" y="30"/>
                      </a:lnTo>
                      <a:lnTo>
                        <a:pt x="96" y="30"/>
                      </a:lnTo>
                      <a:lnTo>
                        <a:pt x="102" y="30"/>
                      </a:lnTo>
                      <a:lnTo>
                        <a:pt x="108" y="30"/>
                      </a:lnTo>
                      <a:lnTo>
                        <a:pt x="114" y="30"/>
                      </a:lnTo>
                      <a:lnTo>
                        <a:pt x="120" y="30"/>
                      </a:lnTo>
                      <a:lnTo>
                        <a:pt x="126" y="30"/>
                      </a:lnTo>
                      <a:lnTo>
                        <a:pt x="132" y="30"/>
                      </a:lnTo>
                      <a:lnTo>
                        <a:pt x="138" y="30"/>
                      </a:lnTo>
                      <a:lnTo>
                        <a:pt x="144" y="30"/>
                      </a:lnTo>
                      <a:lnTo>
                        <a:pt x="150" y="30"/>
                      </a:lnTo>
                      <a:lnTo>
                        <a:pt x="156" y="30"/>
                      </a:lnTo>
                      <a:lnTo>
                        <a:pt x="162" y="30"/>
                      </a:lnTo>
                      <a:lnTo>
                        <a:pt x="168" y="30"/>
                      </a:lnTo>
                      <a:lnTo>
                        <a:pt x="174" y="30"/>
                      </a:lnTo>
                      <a:lnTo>
                        <a:pt x="180" y="30"/>
                      </a:lnTo>
                      <a:lnTo>
                        <a:pt x="186" y="30"/>
                      </a:lnTo>
                      <a:lnTo>
                        <a:pt x="192" y="30"/>
                      </a:lnTo>
                      <a:lnTo>
                        <a:pt x="198" y="30"/>
                      </a:lnTo>
                      <a:lnTo>
                        <a:pt x="204" y="30"/>
                      </a:lnTo>
                      <a:lnTo>
                        <a:pt x="210" y="30"/>
                      </a:lnTo>
                      <a:lnTo>
                        <a:pt x="216" y="30"/>
                      </a:lnTo>
                      <a:lnTo>
                        <a:pt x="222" y="30"/>
                      </a:lnTo>
                      <a:lnTo>
                        <a:pt x="228" y="30"/>
                      </a:lnTo>
                      <a:lnTo>
                        <a:pt x="234" y="36"/>
                      </a:lnTo>
                      <a:lnTo>
                        <a:pt x="240" y="36"/>
                      </a:lnTo>
                      <a:lnTo>
                        <a:pt x="246" y="36"/>
                      </a:lnTo>
                      <a:lnTo>
                        <a:pt x="252" y="30"/>
                      </a:lnTo>
                      <a:lnTo>
                        <a:pt x="258" y="30"/>
                      </a:lnTo>
                      <a:lnTo>
                        <a:pt x="264" y="30"/>
                      </a:lnTo>
                      <a:lnTo>
                        <a:pt x="270" y="30"/>
                      </a:lnTo>
                      <a:lnTo>
                        <a:pt x="276" y="30"/>
                      </a:lnTo>
                      <a:lnTo>
                        <a:pt x="282" y="30"/>
                      </a:lnTo>
                      <a:lnTo>
                        <a:pt x="288" y="30"/>
                      </a:lnTo>
                      <a:lnTo>
                        <a:pt x="294" y="30"/>
                      </a:lnTo>
                      <a:lnTo>
                        <a:pt x="300" y="30"/>
                      </a:lnTo>
                      <a:lnTo>
                        <a:pt x="306" y="30"/>
                      </a:lnTo>
                      <a:lnTo>
                        <a:pt x="312" y="30"/>
                      </a:lnTo>
                      <a:lnTo>
                        <a:pt x="318" y="30"/>
                      </a:lnTo>
                      <a:lnTo>
                        <a:pt x="324" y="30"/>
                      </a:lnTo>
                      <a:lnTo>
                        <a:pt x="330" y="30"/>
                      </a:lnTo>
                      <a:lnTo>
                        <a:pt x="336" y="30"/>
                      </a:lnTo>
                      <a:lnTo>
                        <a:pt x="342" y="30"/>
                      </a:lnTo>
                      <a:lnTo>
                        <a:pt x="348" y="30"/>
                      </a:lnTo>
                      <a:lnTo>
                        <a:pt x="354" y="30"/>
                      </a:lnTo>
                      <a:lnTo>
                        <a:pt x="360" y="30"/>
                      </a:lnTo>
                      <a:lnTo>
                        <a:pt x="366" y="30"/>
                      </a:lnTo>
                      <a:lnTo>
                        <a:pt x="372" y="30"/>
                      </a:lnTo>
                      <a:lnTo>
                        <a:pt x="378" y="30"/>
                      </a:lnTo>
                      <a:lnTo>
                        <a:pt x="384" y="30"/>
                      </a:lnTo>
                      <a:lnTo>
                        <a:pt x="390" y="30"/>
                      </a:lnTo>
                      <a:lnTo>
                        <a:pt x="396" y="30"/>
                      </a:lnTo>
                      <a:lnTo>
                        <a:pt x="402" y="30"/>
                      </a:lnTo>
                      <a:lnTo>
                        <a:pt x="408" y="30"/>
                      </a:lnTo>
                      <a:lnTo>
                        <a:pt x="414" y="30"/>
                      </a:lnTo>
                      <a:lnTo>
                        <a:pt x="420" y="30"/>
                      </a:lnTo>
                      <a:lnTo>
                        <a:pt x="426" y="30"/>
                      </a:lnTo>
                      <a:lnTo>
                        <a:pt x="432" y="30"/>
                      </a:lnTo>
                      <a:lnTo>
                        <a:pt x="438" y="30"/>
                      </a:lnTo>
                      <a:lnTo>
                        <a:pt x="444" y="30"/>
                      </a:lnTo>
                      <a:lnTo>
                        <a:pt x="450" y="30"/>
                      </a:lnTo>
                      <a:lnTo>
                        <a:pt x="456" y="30"/>
                      </a:lnTo>
                      <a:lnTo>
                        <a:pt x="462" y="30"/>
                      </a:lnTo>
                      <a:lnTo>
                        <a:pt x="468" y="30"/>
                      </a:lnTo>
                      <a:lnTo>
                        <a:pt x="474" y="30"/>
                      </a:lnTo>
                      <a:lnTo>
                        <a:pt x="480" y="30"/>
                      </a:lnTo>
                      <a:lnTo>
                        <a:pt x="486" y="30"/>
                      </a:lnTo>
                      <a:lnTo>
                        <a:pt x="492" y="30"/>
                      </a:lnTo>
                      <a:lnTo>
                        <a:pt x="498" y="30"/>
                      </a:lnTo>
                      <a:lnTo>
                        <a:pt x="504" y="30"/>
                      </a:lnTo>
                      <a:lnTo>
                        <a:pt x="510" y="30"/>
                      </a:lnTo>
                      <a:lnTo>
                        <a:pt x="516" y="30"/>
                      </a:lnTo>
                      <a:lnTo>
                        <a:pt x="522" y="30"/>
                      </a:lnTo>
                      <a:lnTo>
                        <a:pt x="528" y="30"/>
                      </a:lnTo>
                      <a:lnTo>
                        <a:pt x="534" y="30"/>
                      </a:lnTo>
                      <a:lnTo>
                        <a:pt x="540" y="30"/>
                      </a:lnTo>
                      <a:lnTo>
                        <a:pt x="546" y="30"/>
                      </a:lnTo>
                      <a:lnTo>
                        <a:pt x="552" y="30"/>
                      </a:lnTo>
                      <a:lnTo>
                        <a:pt x="558" y="30"/>
                      </a:lnTo>
                      <a:lnTo>
                        <a:pt x="564" y="30"/>
                      </a:lnTo>
                      <a:lnTo>
                        <a:pt x="570" y="30"/>
                      </a:lnTo>
                      <a:lnTo>
                        <a:pt x="576" y="30"/>
                      </a:lnTo>
                      <a:lnTo>
                        <a:pt x="582" y="30"/>
                      </a:lnTo>
                      <a:lnTo>
                        <a:pt x="588" y="30"/>
                      </a:lnTo>
                      <a:lnTo>
                        <a:pt x="594" y="30"/>
                      </a:lnTo>
                      <a:lnTo>
                        <a:pt x="600" y="30"/>
                      </a:lnTo>
                      <a:lnTo>
                        <a:pt x="606" y="30"/>
                      </a:lnTo>
                      <a:lnTo>
                        <a:pt x="612" y="30"/>
                      </a:lnTo>
                      <a:lnTo>
                        <a:pt x="618" y="30"/>
                      </a:lnTo>
                      <a:lnTo>
                        <a:pt x="624" y="30"/>
                      </a:lnTo>
                      <a:lnTo>
                        <a:pt x="630" y="30"/>
                      </a:lnTo>
                      <a:lnTo>
                        <a:pt x="636" y="30"/>
                      </a:lnTo>
                      <a:lnTo>
                        <a:pt x="642" y="30"/>
                      </a:lnTo>
                      <a:lnTo>
                        <a:pt x="648" y="30"/>
                      </a:lnTo>
                      <a:lnTo>
                        <a:pt x="654" y="30"/>
                      </a:lnTo>
                      <a:lnTo>
                        <a:pt x="660" y="30"/>
                      </a:lnTo>
                      <a:lnTo>
                        <a:pt x="666" y="30"/>
                      </a:lnTo>
                      <a:lnTo>
                        <a:pt x="672" y="30"/>
                      </a:lnTo>
                      <a:lnTo>
                        <a:pt x="678" y="30"/>
                      </a:lnTo>
                      <a:lnTo>
                        <a:pt x="684" y="30"/>
                      </a:lnTo>
                      <a:lnTo>
                        <a:pt x="690" y="30"/>
                      </a:lnTo>
                    </a:path>
                  </a:pathLst>
                </a:custGeom>
                <a:noFill/>
                <a:ln w="12700">
                  <a:solidFill>
                    <a:srgbClr val="BFB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20" name="Freeform 69"/>
                <p:cNvSpPr>
                  <a:spLocks/>
                </p:cNvSpPr>
                <p:nvPr/>
              </p:nvSpPr>
              <p:spPr bwMode="auto">
                <a:xfrm>
                  <a:off x="2283" y="2648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BFB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21" name="Freeform 70"/>
                <p:cNvSpPr>
                  <a:spLocks/>
                </p:cNvSpPr>
                <p:nvPr/>
              </p:nvSpPr>
              <p:spPr bwMode="auto">
                <a:xfrm>
                  <a:off x="3045" y="2648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BFB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22" name="Freeform 71"/>
                <p:cNvSpPr>
                  <a:spLocks/>
                </p:cNvSpPr>
                <p:nvPr/>
              </p:nvSpPr>
              <p:spPr bwMode="auto">
                <a:xfrm>
                  <a:off x="3807" y="2648"/>
                  <a:ext cx="486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  <a:cxn ang="0">
                      <a:pos x="462" y="0"/>
                    </a:cxn>
                    <a:cxn ang="0">
                      <a:pos x="474" y="0"/>
                    </a:cxn>
                    <a:cxn ang="0">
                      <a:pos x="486" y="0"/>
                    </a:cxn>
                  </a:cxnLst>
                  <a:rect l="0" t="0" r="r" b="b"/>
                  <a:pathLst>
                    <a:path w="486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</a:path>
                  </a:pathLst>
                </a:custGeom>
                <a:noFill/>
                <a:ln w="12700">
                  <a:solidFill>
                    <a:srgbClr val="BFB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23" name="Freeform 72"/>
                <p:cNvSpPr>
                  <a:spLocks/>
                </p:cNvSpPr>
                <p:nvPr/>
              </p:nvSpPr>
              <p:spPr bwMode="auto">
                <a:xfrm>
                  <a:off x="1593" y="2420"/>
                  <a:ext cx="672" cy="210"/>
                </a:xfrm>
                <a:custGeom>
                  <a:avLst/>
                  <a:gdLst/>
                  <a:ahLst/>
                  <a:cxnLst>
                    <a:cxn ang="0">
                      <a:pos x="6" y="204"/>
                    </a:cxn>
                    <a:cxn ang="0">
                      <a:pos x="12" y="102"/>
                    </a:cxn>
                    <a:cxn ang="0">
                      <a:pos x="18" y="192"/>
                    </a:cxn>
                    <a:cxn ang="0">
                      <a:pos x="30" y="150"/>
                    </a:cxn>
                    <a:cxn ang="0">
                      <a:pos x="36" y="132"/>
                    </a:cxn>
                    <a:cxn ang="0">
                      <a:pos x="42" y="132"/>
                    </a:cxn>
                    <a:cxn ang="0">
                      <a:pos x="54" y="84"/>
                    </a:cxn>
                    <a:cxn ang="0">
                      <a:pos x="66" y="66"/>
                    </a:cxn>
                    <a:cxn ang="0">
                      <a:pos x="72" y="36"/>
                    </a:cxn>
                    <a:cxn ang="0">
                      <a:pos x="90" y="18"/>
                    </a:cxn>
                    <a:cxn ang="0">
                      <a:pos x="114" y="42"/>
                    </a:cxn>
                    <a:cxn ang="0">
                      <a:pos x="126" y="78"/>
                    </a:cxn>
                    <a:cxn ang="0">
                      <a:pos x="144" y="66"/>
                    </a:cxn>
                    <a:cxn ang="0">
                      <a:pos x="162" y="42"/>
                    </a:cxn>
                    <a:cxn ang="0">
                      <a:pos x="174" y="12"/>
                    </a:cxn>
                    <a:cxn ang="0">
                      <a:pos x="192" y="0"/>
                    </a:cxn>
                    <a:cxn ang="0">
                      <a:pos x="210" y="18"/>
                    </a:cxn>
                    <a:cxn ang="0">
                      <a:pos x="228" y="42"/>
                    </a:cxn>
                    <a:cxn ang="0">
                      <a:pos x="246" y="60"/>
                    </a:cxn>
                    <a:cxn ang="0">
                      <a:pos x="264" y="66"/>
                    </a:cxn>
                    <a:cxn ang="0">
                      <a:pos x="282" y="72"/>
                    </a:cxn>
                    <a:cxn ang="0">
                      <a:pos x="300" y="72"/>
                    </a:cxn>
                    <a:cxn ang="0">
                      <a:pos x="318" y="78"/>
                    </a:cxn>
                    <a:cxn ang="0">
                      <a:pos x="336" y="96"/>
                    </a:cxn>
                    <a:cxn ang="0">
                      <a:pos x="354" y="108"/>
                    </a:cxn>
                    <a:cxn ang="0">
                      <a:pos x="372" y="102"/>
                    </a:cxn>
                    <a:cxn ang="0">
                      <a:pos x="390" y="102"/>
                    </a:cxn>
                    <a:cxn ang="0">
                      <a:pos x="408" y="102"/>
                    </a:cxn>
                    <a:cxn ang="0">
                      <a:pos x="426" y="108"/>
                    </a:cxn>
                    <a:cxn ang="0">
                      <a:pos x="444" y="108"/>
                    </a:cxn>
                    <a:cxn ang="0">
                      <a:pos x="462" y="102"/>
                    </a:cxn>
                    <a:cxn ang="0">
                      <a:pos x="480" y="102"/>
                    </a:cxn>
                    <a:cxn ang="0">
                      <a:pos x="498" y="102"/>
                    </a:cxn>
                    <a:cxn ang="0">
                      <a:pos x="516" y="102"/>
                    </a:cxn>
                    <a:cxn ang="0">
                      <a:pos x="534" y="102"/>
                    </a:cxn>
                    <a:cxn ang="0">
                      <a:pos x="552" y="108"/>
                    </a:cxn>
                    <a:cxn ang="0">
                      <a:pos x="570" y="120"/>
                    </a:cxn>
                    <a:cxn ang="0">
                      <a:pos x="588" y="126"/>
                    </a:cxn>
                    <a:cxn ang="0">
                      <a:pos x="606" y="132"/>
                    </a:cxn>
                    <a:cxn ang="0">
                      <a:pos x="624" y="138"/>
                    </a:cxn>
                    <a:cxn ang="0">
                      <a:pos x="642" y="144"/>
                    </a:cxn>
                    <a:cxn ang="0">
                      <a:pos x="660" y="144"/>
                    </a:cxn>
                  </a:cxnLst>
                  <a:rect l="0" t="0" r="r" b="b"/>
                  <a:pathLst>
                    <a:path w="672" h="210">
                      <a:moveTo>
                        <a:pt x="0" y="42"/>
                      </a:moveTo>
                      <a:lnTo>
                        <a:pt x="0" y="210"/>
                      </a:lnTo>
                      <a:lnTo>
                        <a:pt x="6" y="204"/>
                      </a:lnTo>
                      <a:lnTo>
                        <a:pt x="6" y="132"/>
                      </a:lnTo>
                      <a:lnTo>
                        <a:pt x="12" y="120"/>
                      </a:lnTo>
                      <a:lnTo>
                        <a:pt x="12" y="102"/>
                      </a:lnTo>
                      <a:lnTo>
                        <a:pt x="12" y="126"/>
                      </a:lnTo>
                      <a:lnTo>
                        <a:pt x="18" y="138"/>
                      </a:lnTo>
                      <a:lnTo>
                        <a:pt x="18" y="192"/>
                      </a:lnTo>
                      <a:lnTo>
                        <a:pt x="24" y="186"/>
                      </a:lnTo>
                      <a:lnTo>
                        <a:pt x="24" y="162"/>
                      </a:lnTo>
                      <a:lnTo>
                        <a:pt x="30" y="150"/>
                      </a:lnTo>
                      <a:lnTo>
                        <a:pt x="30" y="108"/>
                      </a:lnTo>
                      <a:lnTo>
                        <a:pt x="36" y="114"/>
                      </a:lnTo>
                      <a:lnTo>
                        <a:pt x="36" y="132"/>
                      </a:lnTo>
                      <a:lnTo>
                        <a:pt x="42" y="138"/>
                      </a:lnTo>
                      <a:lnTo>
                        <a:pt x="42" y="144"/>
                      </a:lnTo>
                      <a:lnTo>
                        <a:pt x="42" y="132"/>
                      </a:lnTo>
                      <a:lnTo>
                        <a:pt x="48" y="126"/>
                      </a:lnTo>
                      <a:lnTo>
                        <a:pt x="48" y="90"/>
                      </a:lnTo>
                      <a:lnTo>
                        <a:pt x="54" y="84"/>
                      </a:lnTo>
                      <a:lnTo>
                        <a:pt x="54" y="66"/>
                      </a:lnTo>
                      <a:lnTo>
                        <a:pt x="60" y="72"/>
                      </a:lnTo>
                      <a:lnTo>
                        <a:pt x="66" y="66"/>
                      </a:lnTo>
                      <a:lnTo>
                        <a:pt x="66" y="54"/>
                      </a:lnTo>
                      <a:lnTo>
                        <a:pt x="72" y="48"/>
                      </a:lnTo>
                      <a:lnTo>
                        <a:pt x="72" y="36"/>
                      </a:lnTo>
                      <a:lnTo>
                        <a:pt x="78" y="36"/>
                      </a:lnTo>
                      <a:lnTo>
                        <a:pt x="90" y="24"/>
                      </a:lnTo>
                      <a:lnTo>
                        <a:pt x="90" y="18"/>
                      </a:lnTo>
                      <a:lnTo>
                        <a:pt x="96" y="24"/>
                      </a:lnTo>
                      <a:lnTo>
                        <a:pt x="102" y="30"/>
                      </a:lnTo>
                      <a:lnTo>
                        <a:pt x="114" y="42"/>
                      </a:lnTo>
                      <a:lnTo>
                        <a:pt x="114" y="54"/>
                      </a:lnTo>
                      <a:lnTo>
                        <a:pt x="126" y="66"/>
                      </a:lnTo>
                      <a:lnTo>
                        <a:pt x="126" y="78"/>
                      </a:lnTo>
                      <a:lnTo>
                        <a:pt x="132" y="78"/>
                      </a:lnTo>
                      <a:lnTo>
                        <a:pt x="138" y="72"/>
                      </a:lnTo>
                      <a:lnTo>
                        <a:pt x="144" y="66"/>
                      </a:lnTo>
                      <a:lnTo>
                        <a:pt x="156" y="54"/>
                      </a:lnTo>
                      <a:lnTo>
                        <a:pt x="156" y="48"/>
                      </a:lnTo>
                      <a:lnTo>
                        <a:pt x="162" y="42"/>
                      </a:lnTo>
                      <a:lnTo>
                        <a:pt x="162" y="30"/>
                      </a:lnTo>
                      <a:lnTo>
                        <a:pt x="174" y="18"/>
                      </a:lnTo>
                      <a:lnTo>
                        <a:pt x="174" y="12"/>
                      </a:lnTo>
                      <a:lnTo>
                        <a:pt x="180" y="6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6"/>
                      </a:lnTo>
                      <a:lnTo>
                        <a:pt x="204" y="12"/>
                      </a:lnTo>
                      <a:lnTo>
                        <a:pt x="210" y="18"/>
                      </a:lnTo>
                      <a:lnTo>
                        <a:pt x="216" y="24"/>
                      </a:lnTo>
                      <a:lnTo>
                        <a:pt x="228" y="36"/>
                      </a:lnTo>
                      <a:lnTo>
                        <a:pt x="228" y="42"/>
                      </a:lnTo>
                      <a:lnTo>
                        <a:pt x="234" y="48"/>
                      </a:lnTo>
                      <a:lnTo>
                        <a:pt x="240" y="54"/>
                      </a:lnTo>
                      <a:lnTo>
                        <a:pt x="246" y="60"/>
                      </a:lnTo>
                      <a:lnTo>
                        <a:pt x="252" y="60"/>
                      </a:lnTo>
                      <a:lnTo>
                        <a:pt x="258" y="66"/>
                      </a:lnTo>
                      <a:lnTo>
                        <a:pt x="264" y="66"/>
                      </a:lnTo>
                      <a:lnTo>
                        <a:pt x="270" y="72"/>
                      </a:lnTo>
                      <a:lnTo>
                        <a:pt x="276" y="72"/>
                      </a:lnTo>
                      <a:lnTo>
                        <a:pt x="282" y="72"/>
                      </a:lnTo>
                      <a:lnTo>
                        <a:pt x="288" y="72"/>
                      </a:lnTo>
                      <a:lnTo>
                        <a:pt x="294" y="72"/>
                      </a:lnTo>
                      <a:lnTo>
                        <a:pt x="300" y="72"/>
                      </a:lnTo>
                      <a:lnTo>
                        <a:pt x="306" y="72"/>
                      </a:lnTo>
                      <a:lnTo>
                        <a:pt x="312" y="78"/>
                      </a:lnTo>
                      <a:lnTo>
                        <a:pt x="318" y="78"/>
                      </a:lnTo>
                      <a:lnTo>
                        <a:pt x="324" y="84"/>
                      </a:lnTo>
                      <a:lnTo>
                        <a:pt x="330" y="90"/>
                      </a:lnTo>
                      <a:lnTo>
                        <a:pt x="336" y="96"/>
                      </a:lnTo>
                      <a:lnTo>
                        <a:pt x="342" y="102"/>
                      </a:lnTo>
                      <a:lnTo>
                        <a:pt x="348" y="108"/>
                      </a:lnTo>
                      <a:lnTo>
                        <a:pt x="354" y="108"/>
                      </a:lnTo>
                      <a:lnTo>
                        <a:pt x="360" y="108"/>
                      </a:lnTo>
                      <a:lnTo>
                        <a:pt x="366" y="108"/>
                      </a:lnTo>
                      <a:lnTo>
                        <a:pt x="372" y="102"/>
                      </a:lnTo>
                      <a:lnTo>
                        <a:pt x="378" y="102"/>
                      </a:lnTo>
                      <a:lnTo>
                        <a:pt x="384" y="102"/>
                      </a:lnTo>
                      <a:lnTo>
                        <a:pt x="390" y="102"/>
                      </a:lnTo>
                      <a:lnTo>
                        <a:pt x="396" y="102"/>
                      </a:lnTo>
                      <a:lnTo>
                        <a:pt x="402" y="102"/>
                      </a:lnTo>
                      <a:lnTo>
                        <a:pt x="408" y="102"/>
                      </a:lnTo>
                      <a:lnTo>
                        <a:pt x="414" y="108"/>
                      </a:lnTo>
                      <a:lnTo>
                        <a:pt x="420" y="108"/>
                      </a:lnTo>
                      <a:lnTo>
                        <a:pt x="426" y="108"/>
                      </a:lnTo>
                      <a:lnTo>
                        <a:pt x="432" y="108"/>
                      </a:lnTo>
                      <a:lnTo>
                        <a:pt x="438" y="108"/>
                      </a:lnTo>
                      <a:lnTo>
                        <a:pt x="444" y="108"/>
                      </a:lnTo>
                      <a:lnTo>
                        <a:pt x="450" y="108"/>
                      </a:lnTo>
                      <a:lnTo>
                        <a:pt x="456" y="108"/>
                      </a:lnTo>
                      <a:lnTo>
                        <a:pt x="462" y="102"/>
                      </a:lnTo>
                      <a:lnTo>
                        <a:pt x="468" y="102"/>
                      </a:lnTo>
                      <a:lnTo>
                        <a:pt x="474" y="102"/>
                      </a:lnTo>
                      <a:lnTo>
                        <a:pt x="480" y="102"/>
                      </a:lnTo>
                      <a:lnTo>
                        <a:pt x="486" y="102"/>
                      </a:lnTo>
                      <a:lnTo>
                        <a:pt x="492" y="102"/>
                      </a:lnTo>
                      <a:lnTo>
                        <a:pt x="498" y="102"/>
                      </a:lnTo>
                      <a:lnTo>
                        <a:pt x="504" y="102"/>
                      </a:lnTo>
                      <a:lnTo>
                        <a:pt x="510" y="102"/>
                      </a:lnTo>
                      <a:lnTo>
                        <a:pt x="516" y="102"/>
                      </a:lnTo>
                      <a:lnTo>
                        <a:pt x="522" y="102"/>
                      </a:lnTo>
                      <a:lnTo>
                        <a:pt x="528" y="102"/>
                      </a:lnTo>
                      <a:lnTo>
                        <a:pt x="534" y="102"/>
                      </a:lnTo>
                      <a:lnTo>
                        <a:pt x="540" y="108"/>
                      </a:lnTo>
                      <a:lnTo>
                        <a:pt x="546" y="108"/>
                      </a:lnTo>
                      <a:lnTo>
                        <a:pt x="552" y="108"/>
                      </a:lnTo>
                      <a:lnTo>
                        <a:pt x="558" y="114"/>
                      </a:lnTo>
                      <a:lnTo>
                        <a:pt x="564" y="114"/>
                      </a:lnTo>
                      <a:lnTo>
                        <a:pt x="570" y="120"/>
                      </a:lnTo>
                      <a:lnTo>
                        <a:pt x="576" y="120"/>
                      </a:lnTo>
                      <a:lnTo>
                        <a:pt x="582" y="126"/>
                      </a:lnTo>
                      <a:lnTo>
                        <a:pt x="588" y="126"/>
                      </a:lnTo>
                      <a:lnTo>
                        <a:pt x="594" y="126"/>
                      </a:lnTo>
                      <a:lnTo>
                        <a:pt x="600" y="132"/>
                      </a:lnTo>
                      <a:lnTo>
                        <a:pt x="606" y="132"/>
                      </a:lnTo>
                      <a:lnTo>
                        <a:pt x="612" y="138"/>
                      </a:lnTo>
                      <a:lnTo>
                        <a:pt x="618" y="138"/>
                      </a:lnTo>
                      <a:lnTo>
                        <a:pt x="624" y="138"/>
                      </a:lnTo>
                      <a:lnTo>
                        <a:pt x="630" y="144"/>
                      </a:lnTo>
                      <a:lnTo>
                        <a:pt x="636" y="144"/>
                      </a:lnTo>
                      <a:lnTo>
                        <a:pt x="642" y="144"/>
                      </a:lnTo>
                      <a:lnTo>
                        <a:pt x="648" y="144"/>
                      </a:lnTo>
                      <a:lnTo>
                        <a:pt x="654" y="144"/>
                      </a:lnTo>
                      <a:lnTo>
                        <a:pt x="660" y="144"/>
                      </a:lnTo>
                      <a:lnTo>
                        <a:pt x="666" y="144"/>
                      </a:lnTo>
                      <a:lnTo>
                        <a:pt x="672" y="144"/>
                      </a:lnTo>
                    </a:path>
                  </a:pathLst>
                </a:custGeom>
                <a:noFill/>
                <a:ln w="12700">
                  <a:solidFill>
                    <a:srgbClr val="3F3F3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24" name="Freeform 73"/>
                <p:cNvSpPr>
                  <a:spLocks/>
                </p:cNvSpPr>
                <p:nvPr/>
              </p:nvSpPr>
              <p:spPr bwMode="auto">
                <a:xfrm>
                  <a:off x="2265" y="2480"/>
                  <a:ext cx="762" cy="84"/>
                </a:xfrm>
                <a:custGeom>
                  <a:avLst/>
                  <a:gdLst/>
                  <a:ahLst/>
                  <a:cxnLst>
                    <a:cxn ang="0">
                      <a:pos x="12" y="78"/>
                    </a:cxn>
                    <a:cxn ang="0">
                      <a:pos x="30" y="78"/>
                    </a:cxn>
                    <a:cxn ang="0">
                      <a:pos x="48" y="72"/>
                    </a:cxn>
                    <a:cxn ang="0">
                      <a:pos x="66" y="66"/>
                    </a:cxn>
                    <a:cxn ang="0">
                      <a:pos x="84" y="60"/>
                    </a:cxn>
                    <a:cxn ang="0">
                      <a:pos x="102" y="60"/>
                    </a:cxn>
                    <a:cxn ang="0">
                      <a:pos x="120" y="66"/>
                    </a:cxn>
                    <a:cxn ang="0">
                      <a:pos x="138" y="66"/>
                    </a:cxn>
                    <a:cxn ang="0">
                      <a:pos x="156" y="60"/>
                    </a:cxn>
                    <a:cxn ang="0">
                      <a:pos x="174" y="60"/>
                    </a:cxn>
                    <a:cxn ang="0">
                      <a:pos x="192" y="60"/>
                    </a:cxn>
                    <a:cxn ang="0">
                      <a:pos x="210" y="60"/>
                    </a:cxn>
                    <a:cxn ang="0">
                      <a:pos x="228" y="60"/>
                    </a:cxn>
                    <a:cxn ang="0">
                      <a:pos x="246" y="60"/>
                    </a:cxn>
                    <a:cxn ang="0">
                      <a:pos x="264" y="60"/>
                    </a:cxn>
                    <a:cxn ang="0">
                      <a:pos x="282" y="60"/>
                    </a:cxn>
                    <a:cxn ang="0">
                      <a:pos x="300" y="60"/>
                    </a:cxn>
                    <a:cxn ang="0">
                      <a:pos x="318" y="54"/>
                    </a:cxn>
                    <a:cxn ang="0">
                      <a:pos x="336" y="48"/>
                    </a:cxn>
                    <a:cxn ang="0">
                      <a:pos x="354" y="42"/>
                    </a:cxn>
                    <a:cxn ang="0">
                      <a:pos x="372" y="30"/>
                    </a:cxn>
                    <a:cxn ang="0">
                      <a:pos x="390" y="24"/>
                    </a:cxn>
                    <a:cxn ang="0">
                      <a:pos x="408" y="18"/>
                    </a:cxn>
                    <a:cxn ang="0">
                      <a:pos x="426" y="18"/>
                    </a:cxn>
                    <a:cxn ang="0">
                      <a:pos x="444" y="12"/>
                    </a:cxn>
                    <a:cxn ang="0">
                      <a:pos x="462" y="12"/>
                    </a:cxn>
                    <a:cxn ang="0">
                      <a:pos x="480" y="12"/>
                    </a:cxn>
                    <a:cxn ang="0">
                      <a:pos x="498" y="18"/>
                    </a:cxn>
                    <a:cxn ang="0">
                      <a:pos x="516" y="18"/>
                    </a:cxn>
                    <a:cxn ang="0">
                      <a:pos x="534" y="12"/>
                    </a:cxn>
                    <a:cxn ang="0">
                      <a:pos x="552" y="12"/>
                    </a:cxn>
                    <a:cxn ang="0">
                      <a:pos x="570" y="12"/>
                    </a:cxn>
                    <a:cxn ang="0">
                      <a:pos x="588" y="12"/>
                    </a:cxn>
                    <a:cxn ang="0">
                      <a:pos x="606" y="12"/>
                    </a:cxn>
                    <a:cxn ang="0">
                      <a:pos x="624" y="12"/>
                    </a:cxn>
                    <a:cxn ang="0">
                      <a:pos x="642" y="12"/>
                    </a:cxn>
                    <a:cxn ang="0">
                      <a:pos x="660" y="12"/>
                    </a:cxn>
                    <a:cxn ang="0">
                      <a:pos x="678" y="6"/>
                    </a:cxn>
                    <a:cxn ang="0">
                      <a:pos x="696" y="6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 h="84">
                      <a:moveTo>
                        <a:pt x="0" y="84"/>
                      </a:moveTo>
                      <a:lnTo>
                        <a:pt x="6" y="78"/>
                      </a:lnTo>
                      <a:lnTo>
                        <a:pt x="12" y="78"/>
                      </a:lnTo>
                      <a:lnTo>
                        <a:pt x="18" y="78"/>
                      </a:lnTo>
                      <a:lnTo>
                        <a:pt x="24" y="78"/>
                      </a:lnTo>
                      <a:lnTo>
                        <a:pt x="30" y="78"/>
                      </a:lnTo>
                      <a:lnTo>
                        <a:pt x="36" y="72"/>
                      </a:lnTo>
                      <a:lnTo>
                        <a:pt x="42" y="72"/>
                      </a:lnTo>
                      <a:lnTo>
                        <a:pt x="48" y="72"/>
                      </a:lnTo>
                      <a:lnTo>
                        <a:pt x="54" y="66"/>
                      </a:lnTo>
                      <a:lnTo>
                        <a:pt x="60" y="66"/>
                      </a:lnTo>
                      <a:lnTo>
                        <a:pt x="66" y="66"/>
                      </a:lnTo>
                      <a:lnTo>
                        <a:pt x="72" y="66"/>
                      </a:lnTo>
                      <a:lnTo>
                        <a:pt x="78" y="60"/>
                      </a:lnTo>
                      <a:lnTo>
                        <a:pt x="84" y="60"/>
                      </a:lnTo>
                      <a:lnTo>
                        <a:pt x="90" y="60"/>
                      </a:lnTo>
                      <a:lnTo>
                        <a:pt x="96" y="60"/>
                      </a:lnTo>
                      <a:lnTo>
                        <a:pt x="102" y="60"/>
                      </a:lnTo>
                      <a:lnTo>
                        <a:pt x="108" y="60"/>
                      </a:lnTo>
                      <a:lnTo>
                        <a:pt x="114" y="66"/>
                      </a:lnTo>
                      <a:lnTo>
                        <a:pt x="120" y="66"/>
                      </a:lnTo>
                      <a:lnTo>
                        <a:pt x="126" y="66"/>
                      </a:lnTo>
                      <a:lnTo>
                        <a:pt x="132" y="66"/>
                      </a:lnTo>
                      <a:lnTo>
                        <a:pt x="138" y="66"/>
                      </a:lnTo>
                      <a:lnTo>
                        <a:pt x="144" y="60"/>
                      </a:lnTo>
                      <a:lnTo>
                        <a:pt x="150" y="60"/>
                      </a:lnTo>
                      <a:lnTo>
                        <a:pt x="156" y="60"/>
                      </a:lnTo>
                      <a:lnTo>
                        <a:pt x="162" y="60"/>
                      </a:lnTo>
                      <a:lnTo>
                        <a:pt x="168" y="60"/>
                      </a:lnTo>
                      <a:lnTo>
                        <a:pt x="174" y="60"/>
                      </a:lnTo>
                      <a:lnTo>
                        <a:pt x="180" y="60"/>
                      </a:lnTo>
                      <a:lnTo>
                        <a:pt x="186" y="60"/>
                      </a:lnTo>
                      <a:lnTo>
                        <a:pt x="192" y="60"/>
                      </a:lnTo>
                      <a:lnTo>
                        <a:pt x="198" y="60"/>
                      </a:lnTo>
                      <a:lnTo>
                        <a:pt x="204" y="60"/>
                      </a:lnTo>
                      <a:lnTo>
                        <a:pt x="210" y="60"/>
                      </a:lnTo>
                      <a:lnTo>
                        <a:pt x="216" y="60"/>
                      </a:lnTo>
                      <a:lnTo>
                        <a:pt x="222" y="60"/>
                      </a:lnTo>
                      <a:lnTo>
                        <a:pt x="228" y="60"/>
                      </a:lnTo>
                      <a:lnTo>
                        <a:pt x="234" y="60"/>
                      </a:lnTo>
                      <a:lnTo>
                        <a:pt x="240" y="60"/>
                      </a:lnTo>
                      <a:lnTo>
                        <a:pt x="246" y="60"/>
                      </a:lnTo>
                      <a:lnTo>
                        <a:pt x="252" y="60"/>
                      </a:lnTo>
                      <a:lnTo>
                        <a:pt x="258" y="60"/>
                      </a:lnTo>
                      <a:lnTo>
                        <a:pt x="264" y="60"/>
                      </a:lnTo>
                      <a:lnTo>
                        <a:pt x="270" y="60"/>
                      </a:lnTo>
                      <a:lnTo>
                        <a:pt x="276" y="60"/>
                      </a:lnTo>
                      <a:lnTo>
                        <a:pt x="282" y="60"/>
                      </a:lnTo>
                      <a:lnTo>
                        <a:pt x="288" y="60"/>
                      </a:lnTo>
                      <a:lnTo>
                        <a:pt x="294" y="60"/>
                      </a:lnTo>
                      <a:lnTo>
                        <a:pt x="300" y="60"/>
                      </a:lnTo>
                      <a:lnTo>
                        <a:pt x="306" y="60"/>
                      </a:lnTo>
                      <a:lnTo>
                        <a:pt x="312" y="60"/>
                      </a:lnTo>
                      <a:lnTo>
                        <a:pt x="318" y="54"/>
                      </a:lnTo>
                      <a:lnTo>
                        <a:pt x="324" y="54"/>
                      </a:lnTo>
                      <a:lnTo>
                        <a:pt x="330" y="54"/>
                      </a:lnTo>
                      <a:lnTo>
                        <a:pt x="336" y="48"/>
                      </a:lnTo>
                      <a:lnTo>
                        <a:pt x="342" y="48"/>
                      </a:lnTo>
                      <a:lnTo>
                        <a:pt x="348" y="48"/>
                      </a:lnTo>
                      <a:lnTo>
                        <a:pt x="354" y="42"/>
                      </a:lnTo>
                      <a:lnTo>
                        <a:pt x="360" y="42"/>
                      </a:lnTo>
                      <a:lnTo>
                        <a:pt x="366" y="36"/>
                      </a:lnTo>
                      <a:lnTo>
                        <a:pt x="372" y="30"/>
                      </a:lnTo>
                      <a:lnTo>
                        <a:pt x="378" y="30"/>
                      </a:lnTo>
                      <a:lnTo>
                        <a:pt x="384" y="30"/>
                      </a:lnTo>
                      <a:lnTo>
                        <a:pt x="390" y="24"/>
                      </a:lnTo>
                      <a:lnTo>
                        <a:pt x="396" y="24"/>
                      </a:lnTo>
                      <a:lnTo>
                        <a:pt x="402" y="18"/>
                      </a:lnTo>
                      <a:lnTo>
                        <a:pt x="408" y="18"/>
                      </a:lnTo>
                      <a:lnTo>
                        <a:pt x="414" y="18"/>
                      </a:lnTo>
                      <a:lnTo>
                        <a:pt x="420" y="18"/>
                      </a:lnTo>
                      <a:lnTo>
                        <a:pt x="426" y="18"/>
                      </a:lnTo>
                      <a:lnTo>
                        <a:pt x="432" y="12"/>
                      </a:lnTo>
                      <a:lnTo>
                        <a:pt x="438" y="12"/>
                      </a:lnTo>
                      <a:lnTo>
                        <a:pt x="444" y="12"/>
                      </a:lnTo>
                      <a:lnTo>
                        <a:pt x="450" y="12"/>
                      </a:lnTo>
                      <a:lnTo>
                        <a:pt x="456" y="12"/>
                      </a:lnTo>
                      <a:lnTo>
                        <a:pt x="462" y="12"/>
                      </a:lnTo>
                      <a:lnTo>
                        <a:pt x="468" y="12"/>
                      </a:lnTo>
                      <a:lnTo>
                        <a:pt x="474" y="12"/>
                      </a:lnTo>
                      <a:lnTo>
                        <a:pt x="480" y="12"/>
                      </a:lnTo>
                      <a:lnTo>
                        <a:pt x="486" y="12"/>
                      </a:lnTo>
                      <a:lnTo>
                        <a:pt x="492" y="18"/>
                      </a:lnTo>
                      <a:lnTo>
                        <a:pt x="498" y="18"/>
                      </a:lnTo>
                      <a:lnTo>
                        <a:pt x="504" y="18"/>
                      </a:lnTo>
                      <a:lnTo>
                        <a:pt x="510" y="18"/>
                      </a:lnTo>
                      <a:lnTo>
                        <a:pt x="516" y="18"/>
                      </a:lnTo>
                      <a:lnTo>
                        <a:pt x="522" y="18"/>
                      </a:lnTo>
                      <a:lnTo>
                        <a:pt x="528" y="18"/>
                      </a:lnTo>
                      <a:lnTo>
                        <a:pt x="534" y="12"/>
                      </a:lnTo>
                      <a:lnTo>
                        <a:pt x="540" y="12"/>
                      </a:lnTo>
                      <a:lnTo>
                        <a:pt x="546" y="12"/>
                      </a:lnTo>
                      <a:lnTo>
                        <a:pt x="552" y="12"/>
                      </a:lnTo>
                      <a:lnTo>
                        <a:pt x="558" y="12"/>
                      </a:lnTo>
                      <a:lnTo>
                        <a:pt x="564" y="12"/>
                      </a:lnTo>
                      <a:lnTo>
                        <a:pt x="570" y="12"/>
                      </a:lnTo>
                      <a:lnTo>
                        <a:pt x="576" y="12"/>
                      </a:lnTo>
                      <a:lnTo>
                        <a:pt x="582" y="12"/>
                      </a:lnTo>
                      <a:lnTo>
                        <a:pt x="588" y="12"/>
                      </a:lnTo>
                      <a:lnTo>
                        <a:pt x="594" y="12"/>
                      </a:lnTo>
                      <a:lnTo>
                        <a:pt x="600" y="12"/>
                      </a:lnTo>
                      <a:lnTo>
                        <a:pt x="606" y="12"/>
                      </a:lnTo>
                      <a:lnTo>
                        <a:pt x="612" y="12"/>
                      </a:lnTo>
                      <a:lnTo>
                        <a:pt x="618" y="12"/>
                      </a:lnTo>
                      <a:lnTo>
                        <a:pt x="624" y="12"/>
                      </a:lnTo>
                      <a:lnTo>
                        <a:pt x="630" y="12"/>
                      </a:lnTo>
                      <a:lnTo>
                        <a:pt x="636" y="12"/>
                      </a:lnTo>
                      <a:lnTo>
                        <a:pt x="642" y="12"/>
                      </a:lnTo>
                      <a:lnTo>
                        <a:pt x="648" y="12"/>
                      </a:lnTo>
                      <a:lnTo>
                        <a:pt x="654" y="12"/>
                      </a:lnTo>
                      <a:lnTo>
                        <a:pt x="660" y="12"/>
                      </a:lnTo>
                      <a:lnTo>
                        <a:pt x="666" y="12"/>
                      </a:lnTo>
                      <a:lnTo>
                        <a:pt x="672" y="6"/>
                      </a:lnTo>
                      <a:lnTo>
                        <a:pt x="678" y="6"/>
                      </a:lnTo>
                      <a:lnTo>
                        <a:pt x="684" y="6"/>
                      </a:lnTo>
                      <a:lnTo>
                        <a:pt x="690" y="6"/>
                      </a:lnTo>
                      <a:lnTo>
                        <a:pt x="696" y="6"/>
                      </a:lnTo>
                      <a:lnTo>
                        <a:pt x="702" y="6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3F3F3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25" name="Freeform 74"/>
                <p:cNvSpPr>
                  <a:spLocks/>
                </p:cNvSpPr>
                <p:nvPr/>
              </p:nvSpPr>
              <p:spPr bwMode="auto">
                <a:xfrm>
                  <a:off x="3027" y="2480"/>
                  <a:ext cx="762" cy="30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6"/>
                    </a:cxn>
                    <a:cxn ang="0">
                      <a:pos x="66" y="6"/>
                    </a:cxn>
                    <a:cxn ang="0">
                      <a:pos x="84" y="6"/>
                    </a:cxn>
                    <a:cxn ang="0">
                      <a:pos x="102" y="6"/>
                    </a:cxn>
                    <a:cxn ang="0">
                      <a:pos x="120" y="6"/>
                    </a:cxn>
                    <a:cxn ang="0">
                      <a:pos x="138" y="6"/>
                    </a:cxn>
                    <a:cxn ang="0">
                      <a:pos x="156" y="6"/>
                    </a:cxn>
                    <a:cxn ang="0">
                      <a:pos x="174" y="12"/>
                    </a:cxn>
                    <a:cxn ang="0">
                      <a:pos x="192" y="18"/>
                    </a:cxn>
                    <a:cxn ang="0">
                      <a:pos x="210" y="18"/>
                    </a:cxn>
                    <a:cxn ang="0">
                      <a:pos x="228" y="24"/>
                    </a:cxn>
                    <a:cxn ang="0">
                      <a:pos x="246" y="24"/>
                    </a:cxn>
                    <a:cxn ang="0">
                      <a:pos x="264" y="18"/>
                    </a:cxn>
                    <a:cxn ang="0">
                      <a:pos x="282" y="18"/>
                    </a:cxn>
                    <a:cxn ang="0">
                      <a:pos x="300" y="12"/>
                    </a:cxn>
                    <a:cxn ang="0">
                      <a:pos x="318" y="12"/>
                    </a:cxn>
                    <a:cxn ang="0">
                      <a:pos x="336" y="18"/>
                    </a:cxn>
                    <a:cxn ang="0">
                      <a:pos x="354" y="18"/>
                    </a:cxn>
                    <a:cxn ang="0">
                      <a:pos x="372" y="24"/>
                    </a:cxn>
                    <a:cxn ang="0">
                      <a:pos x="390" y="30"/>
                    </a:cxn>
                    <a:cxn ang="0">
                      <a:pos x="408" y="30"/>
                    </a:cxn>
                    <a:cxn ang="0">
                      <a:pos x="426" y="30"/>
                    </a:cxn>
                    <a:cxn ang="0">
                      <a:pos x="444" y="24"/>
                    </a:cxn>
                    <a:cxn ang="0">
                      <a:pos x="462" y="24"/>
                    </a:cxn>
                    <a:cxn ang="0">
                      <a:pos x="480" y="24"/>
                    </a:cxn>
                    <a:cxn ang="0">
                      <a:pos x="498" y="24"/>
                    </a:cxn>
                    <a:cxn ang="0">
                      <a:pos x="516" y="24"/>
                    </a:cxn>
                    <a:cxn ang="0">
                      <a:pos x="534" y="24"/>
                    </a:cxn>
                    <a:cxn ang="0">
                      <a:pos x="552" y="24"/>
                    </a:cxn>
                    <a:cxn ang="0">
                      <a:pos x="570" y="24"/>
                    </a:cxn>
                    <a:cxn ang="0">
                      <a:pos x="588" y="24"/>
                    </a:cxn>
                    <a:cxn ang="0">
                      <a:pos x="606" y="24"/>
                    </a:cxn>
                    <a:cxn ang="0">
                      <a:pos x="624" y="24"/>
                    </a:cxn>
                    <a:cxn ang="0">
                      <a:pos x="642" y="24"/>
                    </a:cxn>
                    <a:cxn ang="0">
                      <a:pos x="660" y="24"/>
                    </a:cxn>
                    <a:cxn ang="0">
                      <a:pos x="678" y="24"/>
                    </a:cxn>
                    <a:cxn ang="0">
                      <a:pos x="696" y="24"/>
                    </a:cxn>
                    <a:cxn ang="0">
                      <a:pos x="714" y="24"/>
                    </a:cxn>
                    <a:cxn ang="0">
                      <a:pos x="732" y="24"/>
                    </a:cxn>
                    <a:cxn ang="0">
                      <a:pos x="750" y="24"/>
                    </a:cxn>
                  </a:cxnLst>
                  <a:rect l="0" t="0" r="r" b="b"/>
                  <a:pathLst>
                    <a:path w="762" h="30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6"/>
                      </a:lnTo>
                      <a:lnTo>
                        <a:pt x="54" y="6"/>
                      </a:lnTo>
                      <a:lnTo>
                        <a:pt x="60" y="6"/>
                      </a:lnTo>
                      <a:lnTo>
                        <a:pt x="66" y="6"/>
                      </a:lnTo>
                      <a:lnTo>
                        <a:pt x="72" y="6"/>
                      </a:lnTo>
                      <a:lnTo>
                        <a:pt x="78" y="6"/>
                      </a:lnTo>
                      <a:lnTo>
                        <a:pt x="84" y="6"/>
                      </a:lnTo>
                      <a:lnTo>
                        <a:pt x="90" y="6"/>
                      </a:lnTo>
                      <a:lnTo>
                        <a:pt x="96" y="6"/>
                      </a:lnTo>
                      <a:lnTo>
                        <a:pt x="102" y="6"/>
                      </a:lnTo>
                      <a:lnTo>
                        <a:pt x="108" y="6"/>
                      </a:lnTo>
                      <a:lnTo>
                        <a:pt x="114" y="6"/>
                      </a:lnTo>
                      <a:lnTo>
                        <a:pt x="120" y="6"/>
                      </a:lnTo>
                      <a:lnTo>
                        <a:pt x="126" y="6"/>
                      </a:lnTo>
                      <a:lnTo>
                        <a:pt x="132" y="6"/>
                      </a:lnTo>
                      <a:lnTo>
                        <a:pt x="138" y="6"/>
                      </a:lnTo>
                      <a:lnTo>
                        <a:pt x="144" y="6"/>
                      </a:lnTo>
                      <a:lnTo>
                        <a:pt x="150" y="6"/>
                      </a:lnTo>
                      <a:lnTo>
                        <a:pt x="156" y="6"/>
                      </a:lnTo>
                      <a:lnTo>
                        <a:pt x="162" y="6"/>
                      </a:lnTo>
                      <a:lnTo>
                        <a:pt x="168" y="12"/>
                      </a:lnTo>
                      <a:lnTo>
                        <a:pt x="174" y="12"/>
                      </a:lnTo>
                      <a:lnTo>
                        <a:pt x="180" y="12"/>
                      </a:lnTo>
                      <a:lnTo>
                        <a:pt x="186" y="12"/>
                      </a:lnTo>
                      <a:lnTo>
                        <a:pt x="192" y="18"/>
                      </a:lnTo>
                      <a:lnTo>
                        <a:pt x="198" y="18"/>
                      </a:lnTo>
                      <a:lnTo>
                        <a:pt x="204" y="18"/>
                      </a:lnTo>
                      <a:lnTo>
                        <a:pt x="210" y="18"/>
                      </a:lnTo>
                      <a:lnTo>
                        <a:pt x="216" y="18"/>
                      </a:lnTo>
                      <a:lnTo>
                        <a:pt x="222" y="24"/>
                      </a:lnTo>
                      <a:lnTo>
                        <a:pt x="228" y="24"/>
                      </a:lnTo>
                      <a:lnTo>
                        <a:pt x="234" y="24"/>
                      </a:lnTo>
                      <a:lnTo>
                        <a:pt x="240" y="24"/>
                      </a:lnTo>
                      <a:lnTo>
                        <a:pt x="246" y="24"/>
                      </a:lnTo>
                      <a:lnTo>
                        <a:pt x="252" y="18"/>
                      </a:lnTo>
                      <a:lnTo>
                        <a:pt x="258" y="18"/>
                      </a:lnTo>
                      <a:lnTo>
                        <a:pt x="264" y="18"/>
                      </a:lnTo>
                      <a:lnTo>
                        <a:pt x="270" y="18"/>
                      </a:lnTo>
                      <a:lnTo>
                        <a:pt x="276" y="18"/>
                      </a:lnTo>
                      <a:lnTo>
                        <a:pt x="282" y="18"/>
                      </a:lnTo>
                      <a:lnTo>
                        <a:pt x="288" y="12"/>
                      </a:lnTo>
                      <a:lnTo>
                        <a:pt x="294" y="12"/>
                      </a:lnTo>
                      <a:lnTo>
                        <a:pt x="300" y="12"/>
                      </a:lnTo>
                      <a:lnTo>
                        <a:pt x="306" y="12"/>
                      </a:lnTo>
                      <a:lnTo>
                        <a:pt x="312" y="12"/>
                      </a:lnTo>
                      <a:lnTo>
                        <a:pt x="318" y="12"/>
                      </a:lnTo>
                      <a:lnTo>
                        <a:pt x="324" y="12"/>
                      </a:lnTo>
                      <a:lnTo>
                        <a:pt x="330" y="18"/>
                      </a:lnTo>
                      <a:lnTo>
                        <a:pt x="336" y="18"/>
                      </a:lnTo>
                      <a:lnTo>
                        <a:pt x="342" y="18"/>
                      </a:lnTo>
                      <a:lnTo>
                        <a:pt x="348" y="18"/>
                      </a:lnTo>
                      <a:lnTo>
                        <a:pt x="354" y="18"/>
                      </a:lnTo>
                      <a:lnTo>
                        <a:pt x="360" y="24"/>
                      </a:lnTo>
                      <a:lnTo>
                        <a:pt x="366" y="24"/>
                      </a:lnTo>
                      <a:lnTo>
                        <a:pt x="372" y="24"/>
                      </a:lnTo>
                      <a:lnTo>
                        <a:pt x="378" y="30"/>
                      </a:lnTo>
                      <a:lnTo>
                        <a:pt x="384" y="30"/>
                      </a:lnTo>
                      <a:lnTo>
                        <a:pt x="390" y="30"/>
                      </a:lnTo>
                      <a:lnTo>
                        <a:pt x="396" y="30"/>
                      </a:lnTo>
                      <a:lnTo>
                        <a:pt x="402" y="30"/>
                      </a:lnTo>
                      <a:lnTo>
                        <a:pt x="408" y="30"/>
                      </a:lnTo>
                      <a:lnTo>
                        <a:pt x="414" y="30"/>
                      </a:lnTo>
                      <a:lnTo>
                        <a:pt x="420" y="30"/>
                      </a:lnTo>
                      <a:lnTo>
                        <a:pt x="426" y="30"/>
                      </a:lnTo>
                      <a:lnTo>
                        <a:pt x="432" y="30"/>
                      </a:lnTo>
                      <a:lnTo>
                        <a:pt x="438" y="24"/>
                      </a:lnTo>
                      <a:lnTo>
                        <a:pt x="444" y="24"/>
                      </a:lnTo>
                      <a:lnTo>
                        <a:pt x="450" y="24"/>
                      </a:lnTo>
                      <a:lnTo>
                        <a:pt x="456" y="24"/>
                      </a:lnTo>
                      <a:lnTo>
                        <a:pt x="462" y="24"/>
                      </a:lnTo>
                      <a:lnTo>
                        <a:pt x="468" y="24"/>
                      </a:lnTo>
                      <a:lnTo>
                        <a:pt x="474" y="24"/>
                      </a:lnTo>
                      <a:lnTo>
                        <a:pt x="480" y="24"/>
                      </a:lnTo>
                      <a:lnTo>
                        <a:pt x="486" y="24"/>
                      </a:lnTo>
                      <a:lnTo>
                        <a:pt x="492" y="24"/>
                      </a:lnTo>
                      <a:lnTo>
                        <a:pt x="498" y="24"/>
                      </a:lnTo>
                      <a:lnTo>
                        <a:pt x="504" y="24"/>
                      </a:lnTo>
                      <a:lnTo>
                        <a:pt x="510" y="24"/>
                      </a:lnTo>
                      <a:lnTo>
                        <a:pt x="516" y="24"/>
                      </a:lnTo>
                      <a:lnTo>
                        <a:pt x="522" y="24"/>
                      </a:lnTo>
                      <a:lnTo>
                        <a:pt x="528" y="24"/>
                      </a:lnTo>
                      <a:lnTo>
                        <a:pt x="534" y="24"/>
                      </a:lnTo>
                      <a:lnTo>
                        <a:pt x="540" y="24"/>
                      </a:lnTo>
                      <a:lnTo>
                        <a:pt x="546" y="24"/>
                      </a:lnTo>
                      <a:lnTo>
                        <a:pt x="552" y="24"/>
                      </a:lnTo>
                      <a:lnTo>
                        <a:pt x="558" y="24"/>
                      </a:lnTo>
                      <a:lnTo>
                        <a:pt x="564" y="24"/>
                      </a:lnTo>
                      <a:lnTo>
                        <a:pt x="570" y="24"/>
                      </a:lnTo>
                      <a:lnTo>
                        <a:pt x="576" y="24"/>
                      </a:lnTo>
                      <a:lnTo>
                        <a:pt x="582" y="24"/>
                      </a:lnTo>
                      <a:lnTo>
                        <a:pt x="588" y="24"/>
                      </a:lnTo>
                      <a:lnTo>
                        <a:pt x="594" y="24"/>
                      </a:lnTo>
                      <a:lnTo>
                        <a:pt x="600" y="24"/>
                      </a:lnTo>
                      <a:lnTo>
                        <a:pt x="606" y="24"/>
                      </a:lnTo>
                      <a:lnTo>
                        <a:pt x="612" y="24"/>
                      </a:lnTo>
                      <a:lnTo>
                        <a:pt x="618" y="24"/>
                      </a:lnTo>
                      <a:lnTo>
                        <a:pt x="624" y="24"/>
                      </a:lnTo>
                      <a:lnTo>
                        <a:pt x="630" y="24"/>
                      </a:lnTo>
                      <a:lnTo>
                        <a:pt x="636" y="24"/>
                      </a:lnTo>
                      <a:lnTo>
                        <a:pt x="642" y="24"/>
                      </a:lnTo>
                      <a:lnTo>
                        <a:pt x="648" y="24"/>
                      </a:lnTo>
                      <a:lnTo>
                        <a:pt x="654" y="24"/>
                      </a:lnTo>
                      <a:lnTo>
                        <a:pt x="660" y="24"/>
                      </a:lnTo>
                      <a:lnTo>
                        <a:pt x="666" y="24"/>
                      </a:lnTo>
                      <a:lnTo>
                        <a:pt x="672" y="24"/>
                      </a:lnTo>
                      <a:lnTo>
                        <a:pt x="678" y="24"/>
                      </a:lnTo>
                      <a:lnTo>
                        <a:pt x="684" y="24"/>
                      </a:lnTo>
                      <a:lnTo>
                        <a:pt x="690" y="24"/>
                      </a:lnTo>
                      <a:lnTo>
                        <a:pt x="696" y="24"/>
                      </a:lnTo>
                      <a:lnTo>
                        <a:pt x="702" y="24"/>
                      </a:lnTo>
                      <a:lnTo>
                        <a:pt x="708" y="24"/>
                      </a:lnTo>
                      <a:lnTo>
                        <a:pt x="714" y="24"/>
                      </a:lnTo>
                      <a:lnTo>
                        <a:pt x="720" y="24"/>
                      </a:lnTo>
                      <a:lnTo>
                        <a:pt x="726" y="24"/>
                      </a:lnTo>
                      <a:lnTo>
                        <a:pt x="732" y="24"/>
                      </a:lnTo>
                      <a:lnTo>
                        <a:pt x="738" y="24"/>
                      </a:lnTo>
                      <a:lnTo>
                        <a:pt x="744" y="24"/>
                      </a:lnTo>
                      <a:lnTo>
                        <a:pt x="750" y="24"/>
                      </a:lnTo>
                      <a:lnTo>
                        <a:pt x="756" y="24"/>
                      </a:lnTo>
                      <a:lnTo>
                        <a:pt x="762" y="24"/>
                      </a:lnTo>
                    </a:path>
                  </a:pathLst>
                </a:custGeom>
                <a:noFill/>
                <a:ln w="12700">
                  <a:solidFill>
                    <a:srgbClr val="3F3F3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26" name="Freeform 75"/>
                <p:cNvSpPr>
                  <a:spLocks/>
                </p:cNvSpPr>
                <p:nvPr/>
              </p:nvSpPr>
              <p:spPr bwMode="auto">
                <a:xfrm>
                  <a:off x="3789" y="2504"/>
                  <a:ext cx="504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  <a:cxn ang="0">
                      <a:pos x="462" y="0"/>
                    </a:cxn>
                    <a:cxn ang="0">
                      <a:pos x="474" y="0"/>
                    </a:cxn>
                    <a:cxn ang="0">
                      <a:pos x="486" y="0"/>
                    </a:cxn>
                    <a:cxn ang="0">
                      <a:pos x="498" y="0"/>
                    </a:cxn>
                  </a:cxnLst>
                  <a:rect l="0" t="0" r="r" b="b"/>
                  <a:pathLst>
                    <a:path w="504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</a:path>
                  </a:pathLst>
                </a:custGeom>
                <a:noFill/>
                <a:ln w="12700">
                  <a:solidFill>
                    <a:srgbClr val="3F3F3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27" name="Freeform 76"/>
                <p:cNvSpPr>
                  <a:spLocks/>
                </p:cNvSpPr>
                <p:nvPr/>
              </p:nvSpPr>
              <p:spPr bwMode="auto">
                <a:xfrm>
                  <a:off x="1593" y="2432"/>
                  <a:ext cx="660" cy="222"/>
                </a:xfrm>
                <a:custGeom>
                  <a:avLst/>
                  <a:gdLst/>
                  <a:ahLst/>
                  <a:cxnLst>
                    <a:cxn ang="0">
                      <a:pos x="6" y="222"/>
                    </a:cxn>
                    <a:cxn ang="0">
                      <a:pos x="12" y="90"/>
                    </a:cxn>
                    <a:cxn ang="0">
                      <a:pos x="18" y="186"/>
                    </a:cxn>
                    <a:cxn ang="0">
                      <a:pos x="30" y="150"/>
                    </a:cxn>
                    <a:cxn ang="0">
                      <a:pos x="36" y="126"/>
                    </a:cxn>
                    <a:cxn ang="0">
                      <a:pos x="42" y="132"/>
                    </a:cxn>
                    <a:cxn ang="0">
                      <a:pos x="54" y="84"/>
                    </a:cxn>
                    <a:cxn ang="0">
                      <a:pos x="60" y="72"/>
                    </a:cxn>
                    <a:cxn ang="0">
                      <a:pos x="72" y="42"/>
                    </a:cxn>
                    <a:cxn ang="0">
                      <a:pos x="90" y="24"/>
                    </a:cxn>
                    <a:cxn ang="0">
                      <a:pos x="108" y="36"/>
                    </a:cxn>
                    <a:cxn ang="0">
                      <a:pos x="132" y="72"/>
                    </a:cxn>
                    <a:cxn ang="0">
                      <a:pos x="138" y="72"/>
                    </a:cxn>
                    <a:cxn ang="0">
                      <a:pos x="156" y="48"/>
                    </a:cxn>
                    <a:cxn ang="0">
                      <a:pos x="174" y="18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6" y="24"/>
                    </a:cxn>
                    <a:cxn ang="0">
                      <a:pos x="234" y="42"/>
                    </a:cxn>
                    <a:cxn ang="0">
                      <a:pos x="252" y="54"/>
                    </a:cxn>
                    <a:cxn ang="0">
                      <a:pos x="270" y="66"/>
                    </a:cxn>
                    <a:cxn ang="0">
                      <a:pos x="288" y="66"/>
                    </a:cxn>
                    <a:cxn ang="0">
                      <a:pos x="306" y="72"/>
                    </a:cxn>
                    <a:cxn ang="0">
                      <a:pos x="324" y="84"/>
                    </a:cxn>
                    <a:cxn ang="0">
                      <a:pos x="342" y="102"/>
                    </a:cxn>
                    <a:cxn ang="0">
                      <a:pos x="360" y="108"/>
                    </a:cxn>
                    <a:cxn ang="0">
                      <a:pos x="378" y="96"/>
                    </a:cxn>
                    <a:cxn ang="0">
                      <a:pos x="396" y="96"/>
                    </a:cxn>
                    <a:cxn ang="0">
                      <a:pos x="414" y="102"/>
                    </a:cxn>
                    <a:cxn ang="0">
                      <a:pos x="432" y="102"/>
                    </a:cxn>
                    <a:cxn ang="0">
                      <a:pos x="450" y="102"/>
                    </a:cxn>
                    <a:cxn ang="0">
                      <a:pos x="468" y="102"/>
                    </a:cxn>
                    <a:cxn ang="0">
                      <a:pos x="486" y="96"/>
                    </a:cxn>
                    <a:cxn ang="0">
                      <a:pos x="504" y="96"/>
                    </a:cxn>
                    <a:cxn ang="0">
                      <a:pos x="522" y="96"/>
                    </a:cxn>
                    <a:cxn ang="0">
                      <a:pos x="540" y="102"/>
                    </a:cxn>
                    <a:cxn ang="0">
                      <a:pos x="558" y="108"/>
                    </a:cxn>
                    <a:cxn ang="0">
                      <a:pos x="576" y="120"/>
                    </a:cxn>
                    <a:cxn ang="0">
                      <a:pos x="594" y="126"/>
                    </a:cxn>
                    <a:cxn ang="0">
                      <a:pos x="612" y="132"/>
                    </a:cxn>
                    <a:cxn ang="0">
                      <a:pos x="630" y="138"/>
                    </a:cxn>
                    <a:cxn ang="0">
                      <a:pos x="648" y="144"/>
                    </a:cxn>
                  </a:cxnLst>
                  <a:rect l="0" t="0" r="r" b="b"/>
                  <a:pathLst>
                    <a:path w="660" h="222">
                      <a:moveTo>
                        <a:pt x="0" y="42"/>
                      </a:moveTo>
                      <a:lnTo>
                        <a:pt x="0" y="216"/>
                      </a:lnTo>
                      <a:lnTo>
                        <a:pt x="6" y="222"/>
                      </a:lnTo>
                      <a:lnTo>
                        <a:pt x="6" y="126"/>
                      </a:lnTo>
                      <a:lnTo>
                        <a:pt x="12" y="114"/>
                      </a:lnTo>
                      <a:lnTo>
                        <a:pt x="12" y="90"/>
                      </a:lnTo>
                      <a:lnTo>
                        <a:pt x="12" y="102"/>
                      </a:lnTo>
                      <a:lnTo>
                        <a:pt x="18" y="114"/>
                      </a:lnTo>
                      <a:lnTo>
                        <a:pt x="18" y="186"/>
                      </a:lnTo>
                      <a:lnTo>
                        <a:pt x="24" y="192"/>
                      </a:lnTo>
                      <a:lnTo>
                        <a:pt x="24" y="156"/>
                      </a:lnTo>
                      <a:lnTo>
                        <a:pt x="30" y="150"/>
                      </a:lnTo>
                      <a:lnTo>
                        <a:pt x="30" y="114"/>
                      </a:lnTo>
                      <a:lnTo>
                        <a:pt x="36" y="120"/>
                      </a:lnTo>
                      <a:lnTo>
                        <a:pt x="36" y="126"/>
                      </a:lnTo>
                      <a:lnTo>
                        <a:pt x="42" y="132"/>
                      </a:lnTo>
                      <a:lnTo>
                        <a:pt x="42" y="138"/>
                      </a:lnTo>
                      <a:lnTo>
                        <a:pt x="42" y="132"/>
                      </a:lnTo>
                      <a:lnTo>
                        <a:pt x="48" y="126"/>
                      </a:lnTo>
                      <a:lnTo>
                        <a:pt x="48" y="90"/>
                      </a:lnTo>
                      <a:lnTo>
                        <a:pt x="54" y="84"/>
                      </a:lnTo>
                      <a:lnTo>
                        <a:pt x="54" y="60"/>
                      </a:lnTo>
                      <a:lnTo>
                        <a:pt x="66" y="72"/>
                      </a:lnTo>
                      <a:lnTo>
                        <a:pt x="60" y="72"/>
                      </a:lnTo>
                      <a:lnTo>
                        <a:pt x="66" y="60"/>
                      </a:lnTo>
                      <a:lnTo>
                        <a:pt x="72" y="54"/>
                      </a:lnTo>
                      <a:lnTo>
                        <a:pt x="72" y="42"/>
                      </a:lnTo>
                      <a:lnTo>
                        <a:pt x="78" y="36"/>
                      </a:lnTo>
                      <a:lnTo>
                        <a:pt x="84" y="30"/>
                      </a:lnTo>
                      <a:lnTo>
                        <a:pt x="90" y="24"/>
                      </a:lnTo>
                      <a:lnTo>
                        <a:pt x="96" y="30"/>
                      </a:lnTo>
                      <a:lnTo>
                        <a:pt x="102" y="30"/>
                      </a:lnTo>
                      <a:lnTo>
                        <a:pt x="108" y="36"/>
                      </a:lnTo>
                      <a:lnTo>
                        <a:pt x="120" y="48"/>
                      </a:lnTo>
                      <a:lnTo>
                        <a:pt x="120" y="60"/>
                      </a:lnTo>
                      <a:lnTo>
                        <a:pt x="132" y="72"/>
                      </a:lnTo>
                      <a:lnTo>
                        <a:pt x="126" y="72"/>
                      </a:lnTo>
                      <a:lnTo>
                        <a:pt x="132" y="72"/>
                      </a:lnTo>
                      <a:lnTo>
                        <a:pt x="138" y="72"/>
                      </a:lnTo>
                      <a:lnTo>
                        <a:pt x="144" y="66"/>
                      </a:lnTo>
                      <a:lnTo>
                        <a:pt x="156" y="54"/>
                      </a:lnTo>
                      <a:lnTo>
                        <a:pt x="156" y="48"/>
                      </a:lnTo>
                      <a:lnTo>
                        <a:pt x="162" y="42"/>
                      </a:lnTo>
                      <a:lnTo>
                        <a:pt x="162" y="30"/>
                      </a:lnTo>
                      <a:lnTo>
                        <a:pt x="174" y="18"/>
                      </a:lnTo>
                      <a:lnTo>
                        <a:pt x="174" y="6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8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10" y="12"/>
                      </a:lnTo>
                      <a:lnTo>
                        <a:pt x="210" y="18"/>
                      </a:lnTo>
                      <a:lnTo>
                        <a:pt x="216" y="24"/>
                      </a:lnTo>
                      <a:lnTo>
                        <a:pt x="222" y="30"/>
                      </a:lnTo>
                      <a:lnTo>
                        <a:pt x="228" y="36"/>
                      </a:lnTo>
                      <a:lnTo>
                        <a:pt x="234" y="42"/>
                      </a:lnTo>
                      <a:lnTo>
                        <a:pt x="240" y="48"/>
                      </a:lnTo>
                      <a:lnTo>
                        <a:pt x="246" y="48"/>
                      </a:lnTo>
                      <a:lnTo>
                        <a:pt x="252" y="54"/>
                      </a:lnTo>
                      <a:lnTo>
                        <a:pt x="258" y="60"/>
                      </a:lnTo>
                      <a:lnTo>
                        <a:pt x="264" y="60"/>
                      </a:lnTo>
                      <a:lnTo>
                        <a:pt x="270" y="66"/>
                      </a:lnTo>
                      <a:lnTo>
                        <a:pt x="276" y="66"/>
                      </a:lnTo>
                      <a:lnTo>
                        <a:pt x="282" y="66"/>
                      </a:lnTo>
                      <a:lnTo>
                        <a:pt x="288" y="66"/>
                      </a:lnTo>
                      <a:lnTo>
                        <a:pt x="294" y="66"/>
                      </a:lnTo>
                      <a:lnTo>
                        <a:pt x="300" y="66"/>
                      </a:lnTo>
                      <a:lnTo>
                        <a:pt x="306" y="72"/>
                      </a:lnTo>
                      <a:lnTo>
                        <a:pt x="312" y="72"/>
                      </a:lnTo>
                      <a:lnTo>
                        <a:pt x="318" y="78"/>
                      </a:lnTo>
                      <a:lnTo>
                        <a:pt x="324" y="84"/>
                      </a:lnTo>
                      <a:lnTo>
                        <a:pt x="330" y="90"/>
                      </a:lnTo>
                      <a:lnTo>
                        <a:pt x="336" y="96"/>
                      </a:lnTo>
                      <a:lnTo>
                        <a:pt x="342" y="102"/>
                      </a:lnTo>
                      <a:lnTo>
                        <a:pt x="348" y="108"/>
                      </a:lnTo>
                      <a:lnTo>
                        <a:pt x="354" y="108"/>
                      </a:lnTo>
                      <a:lnTo>
                        <a:pt x="360" y="108"/>
                      </a:lnTo>
                      <a:lnTo>
                        <a:pt x="366" y="102"/>
                      </a:lnTo>
                      <a:lnTo>
                        <a:pt x="372" y="102"/>
                      </a:lnTo>
                      <a:lnTo>
                        <a:pt x="378" y="96"/>
                      </a:lnTo>
                      <a:lnTo>
                        <a:pt x="384" y="96"/>
                      </a:lnTo>
                      <a:lnTo>
                        <a:pt x="390" y="96"/>
                      </a:lnTo>
                      <a:lnTo>
                        <a:pt x="396" y="96"/>
                      </a:lnTo>
                      <a:lnTo>
                        <a:pt x="402" y="102"/>
                      </a:lnTo>
                      <a:lnTo>
                        <a:pt x="408" y="102"/>
                      </a:lnTo>
                      <a:lnTo>
                        <a:pt x="414" y="102"/>
                      </a:lnTo>
                      <a:lnTo>
                        <a:pt x="420" y="102"/>
                      </a:lnTo>
                      <a:lnTo>
                        <a:pt x="426" y="102"/>
                      </a:lnTo>
                      <a:lnTo>
                        <a:pt x="432" y="102"/>
                      </a:lnTo>
                      <a:lnTo>
                        <a:pt x="438" y="102"/>
                      </a:lnTo>
                      <a:lnTo>
                        <a:pt x="444" y="102"/>
                      </a:lnTo>
                      <a:lnTo>
                        <a:pt x="450" y="102"/>
                      </a:lnTo>
                      <a:lnTo>
                        <a:pt x="456" y="102"/>
                      </a:lnTo>
                      <a:lnTo>
                        <a:pt x="462" y="102"/>
                      </a:lnTo>
                      <a:lnTo>
                        <a:pt x="468" y="102"/>
                      </a:lnTo>
                      <a:lnTo>
                        <a:pt x="474" y="102"/>
                      </a:lnTo>
                      <a:lnTo>
                        <a:pt x="480" y="102"/>
                      </a:lnTo>
                      <a:lnTo>
                        <a:pt x="486" y="96"/>
                      </a:lnTo>
                      <a:lnTo>
                        <a:pt x="492" y="96"/>
                      </a:lnTo>
                      <a:lnTo>
                        <a:pt x="498" y="96"/>
                      </a:lnTo>
                      <a:lnTo>
                        <a:pt x="504" y="96"/>
                      </a:lnTo>
                      <a:lnTo>
                        <a:pt x="510" y="96"/>
                      </a:lnTo>
                      <a:lnTo>
                        <a:pt x="516" y="96"/>
                      </a:lnTo>
                      <a:lnTo>
                        <a:pt x="522" y="96"/>
                      </a:lnTo>
                      <a:lnTo>
                        <a:pt x="528" y="102"/>
                      </a:lnTo>
                      <a:lnTo>
                        <a:pt x="534" y="102"/>
                      </a:lnTo>
                      <a:lnTo>
                        <a:pt x="540" y="102"/>
                      </a:lnTo>
                      <a:lnTo>
                        <a:pt x="546" y="102"/>
                      </a:lnTo>
                      <a:lnTo>
                        <a:pt x="552" y="108"/>
                      </a:lnTo>
                      <a:lnTo>
                        <a:pt x="558" y="108"/>
                      </a:lnTo>
                      <a:lnTo>
                        <a:pt x="564" y="114"/>
                      </a:lnTo>
                      <a:lnTo>
                        <a:pt x="570" y="114"/>
                      </a:lnTo>
                      <a:lnTo>
                        <a:pt x="576" y="120"/>
                      </a:lnTo>
                      <a:lnTo>
                        <a:pt x="582" y="120"/>
                      </a:lnTo>
                      <a:lnTo>
                        <a:pt x="588" y="120"/>
                      </a:lnTo>
                      <a:lnTo>
                        <a:pt x="594" y="126"/>
                      </a:lnTo>
                      <a:lnTo>
                        <a:pt x="600" y="126"/>
                      </a:lnTo>
                      <a:lnTo>
                        <a:pt x="606" y="132"/>
                      </a:lnTo>
                      <a:lnTo>
                        <a:pt x="612" y="132"/>
                      </a:lnTo>
                      <a:lnTo>
                        <a:pt x="618" y="132"/>
                      </a:lnTo>
                      <a:lnTo>
                        <a:pt x="624" y="138"/>
                      </a:lnTo>
                      <a:lnTo>
                        <a:pt x="630" y="138"/>
                      </a:lnTo>
                      <a:lnTo>
                        <a:pt x="636" y="138"/>
                      </a:lnTo>
                      <a:lnTo>
                        <a:pt x="642" y="144"/>
                      </a:lnTo>
                      <a:lnTo>
                        <a:pt x="648" y="144"/>
                      </a:lnTo>
                      <a:lnTo>
                        <a:pt x="654" y="144"/>
                      </a:lnTo>
                      <a:lnTo>
                        <a:pt x="660" y="138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28" name="Freeform 77"/>
                <p:cNvSpPr>
                  <a:spLocks/>
                </p:cNvSpPr>
                <p:nvPr/>
              </p:nvSpPr>
              <p:spPr bwMode="auto">
                <a:xfrm>
                  <a:off x="2253" y="2486"/>
                  <a:ext cx="762" cy="84"/>
                </a:xfrm>
                <a:custGeom>
                  <a:avLst/>
                  <a:gdLst/>
                  <a:ahLst/>
                  <a:cxnLst>
                    <a:cxn ang="0">
                      <a:pos x="12" y="84"/>
                    </a:cxn>
                    <a:cxn ang="0">
                      <a:pos x="30" y="84"/>
                    </a:cxn>
                    <a:cxn ang="0">
                      <a:pos x="48" y="78"/>
                    </a:cxn>
                    <a:cxn ang="0">
                      <a:pos x="66" y="72"/>
                    </a:cxn>
                    <a:cxn ang="0">
                      <a:pos x="84" y="66"/>
                    </a:cxn>
                    <a:cxn ang="0">
                      <a:pos x="102" y="66"/>
                    </a:cxn>
                    <a:cxn ang="0">
                      <a:pos x="120" y="66"/>
                    </a:cxn>
                    <a:cxn ang="0">
                      <a:pos x="138" y="66"/>
                    </a:cxn>
                    <a:cxn ang="0">
                      <a:pos x="156" y="66"/>
                    </a:cxn>
                    <a:cxn ang="0">
                      <a:pos x="174" y="66"/>
                    </a:cxn>
                    <a:cxn ang="0">
                      <a:pos x="192" y="66"/>
                    </a:cxn>
                    <a:cxn ang="0">
                      <a:pos x="210" y="60"/>
                    </a:cxn>
                    <a:cxn ang="0">
                      <a:pos x="228" y="60"/>
                    </a:cxn>
                    <a:cxn ang="0">
                      <a:pos x="246" y="60"/>
                    </a:cxn>
                    <a:cxn ang="0">
                      <a:pos x="264" y="60"/>
                    </a:cxn>
                    <a:cxn ang="0">
                      <a:pos x="282" y="60"/>
                    </a:cxn>
                    <a:cxn ang="0">
                      <a:pos x="300" y="60"/>
                    </a:cxn>
                    <a:cxn ang="0">
                      <a:pos x="318" y="60"/>
                    </a:cxn>
                    <a:cxn ang="0">
                      <a:pos x="336" y="60"/>
                    </a:cxn>
                    <a:cxn ang="0">
                      <a:pos x="354" y="54"/>
                    </a:cxn>
                    <a:cxn ang="0">
                      <a:pos x="372" y="42"/>
                    </a:cxn>
                    <a:cxn ang="0">
                      <a:pos x="390" y="36"/>
                    </a:cxn>
                    <a:cxn ang="0">
                      <a:pos x="408" y="24"/>
                    </a:cxn>
                    <a:cxn ang="0">
                      <a:pos x="426" y="18"/>
                    </a:cxn>
                    <a:cxn ang="0">
                      <a:pos x="444" y="18"/>
                    </a:cxn>
                    <a:cxn ang="0">
                      <a:pos x="462" y="18"/>
                    </a:cxn>
                    <a:cxn ang="0">
                      <a:pos x="480" y="18"/>
                    </a:cxn>
                    <a:cxn ang="0">
                      <a:pos x="498" y="18"/>
                    </a:cxn>
                    <a:cxn ang="0">
                      <a:pos x="516" y="24"/>
                    </a:cxn>
                    <a:cxn ang="0">
                      <a:pos x="534" y="18"/>
                    </a:cxn>
                    <a:cxn ang="0">
                      <a:pos x="552" y="18"/>
                    </a:cxn>
                    <a:cxn ang="0">
                      <a:pos x="570" y="18"/>
                    </a:cxn>
                    <a:cxn ang="0">
                      <a:pos x="588" y="18"/>
                    </a:cxn>
                    <a:cxn ang="0">
                      <a:pos x="606" y="12"/>
                    </a:cxn>
                    <a:cxn ang="0">
                      <a:pos x="624" y="18"/>
                    </a:cxn>
                    <a:cxn ang="0">
                      <a:pos x="642" y="18"/>
                    </a:cxn>
                    <a:cxn ang="0">
                      <a:pos x="660" y="18"/>
                    </a:cxn>
                    <a:cxn ang="0">
                      <a:pos x="678" y="18"/>
                    </a:cxn>
                    <a:cxn ang="0">
                      <a:pos x="696" y="12"/>
                    </a:cxn>
                    <a:cxn ang="0">
                      <a:pos x="714" y="6"/>
                    </a:cxn>
                    <a:cxn ang="0">
                      <a:pos x="732" y="6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 h="84">
                      <a:moveTo>
                        <a:pt x="0" y="84"/>
                      </a:moveTo>
                      <a:lnTo>
                        <a:pt x="6" y="84"/>
                      </a:lnTo>
                      <a:lnTo>
                        <a:pt x="12" y="84"/>
                      </a:lnTo>
                      <a:lnTo>
                        <a:pt x="18" y="84"/>
                      </a:lnTo>
                      <a:lnTo>
                        <a:pt x="24" y="84"/>
                      </a:lnTo>
                      <a:lnTo>
                        <a:pt x="30" y="84"/>
                      </a:lnTo>
                      <a:lnTo>
                        <a:pt x="36" y="78"/>
                      </a:lnTo>
                      <a:lnTo>
                        <a:pt x="42" y="78"/>
                      </a:lnTo>
                      <a:lnTo>
                        <a:pt x="48" y="78"/>
                      </a:lnTo>
                      <a:lnTo>
                        <a:pt x="54" y="72"/>
                      </a:lnTo>
                      <a:lnTo>
                        <a:pt x="60" y="72"/>
                      </a:lnTo>
                      <a:lnTo>
                        <a:pt x="66" y="72"/>
                      </a:lnTo>
                      <a:lnTo>
                        <a:pt x="72" y="66"/>
                      </a:lnTo>
                      <a:lnTo>
                        <a:pt x="78" y="66"/>
                      </a:lnTo>
                      <a:lnTo>
                        <a:pt x="84" y="66"/>
                      </a:lnTo>
                      <a:lnTo>
                        <a:pt x="90" y="66"/>
                      </a:lnTo>
                      <a:lnTo>
                        <a:pt x="96" y="66"/>
                      </a:lnTo>
                      <a:lnTo>
                        <a:pt x="102" y="66"/>
                      </a:lnTo>
                      <a:lnTo>
                        <a:pt x="108" y="66"/>
                      </a:lnTo>
                      <a:lnTo>
                        <a:pt x="114" y="66"/>
                      </a:lnTo>
                      <a:lnTo>
                        <a:pt x="120" y="66"/>
                      </a:lnTo>
                      <a:lnTo>
                        <a:pt x="126" y="66"/>
                      </a:lnTo>
                      <a:lnTo>
                        <a:pt x="132" y="66"/>
                      </a:lnTo>
                      <a:lnTo>
                        <a:pt x="138" y="66"/>
                      </a:lnTo>
                      <a:lnTo>
                        <a:pt x="144" y="66"/>
                      </a:lnTo>
                      <a:lnTo>
                        <a:pt x="150" y="66"/>
                      </a:lnTo>
                      <a:lnTo>
                        <a:pt x="156" y="66"/>
                      </a:lnTo>
                      <a:lnTo>
                        <a:pt x="162" y="66"/>
                      </a:lnTo>
                      <a:lnTo>
                        <a:pt x="168" y="66"/>
                      </a:lnTo>
                      <a:lnTo>
                        <a:pt x="174" y="66"/>
                      </a:lnTo>
                      <a:lnTo>
                        <a:pt x="180" y="66"/>
                      </a:lnTo>
                      <a:lnTo>
                        <a:pt x="186" y="66"/>
                      </a:lnTo>
                      <a:lnTo>
                        <a:pt x="192" y="66"/>
                      </a:lnTo>
                      <a:lnTo>
                        <a:pt x="198" y="60"/>
                      </a:lnTo>
                      <a:lnTo>
                        <a:pt x="204" y="60"/>
                      </a:lnTo>
                      <a:lnTo>
                        <a:pt x="210" y="60"/>
                      </a:lnTo>
                      <a:lnTo>
                        <a:pt x="216" y="60"/>
                      </a:lnTo>
                      <a:lnTo>
                        <a:pt x="222" y="60"/>
                      </a:lnTo>
                      <a:lnTo>
                        <a:pt x="228" y="60"/>
                      </a:lnTo>
                      <a:lnTo>
                        <a:pt x="234" y="60"/>
                      </a:lnTo>
                      <a:lnTo>
                        <a:pt x="240" y="60"/>
                      </a:lnTo>
                      <a:lnTo>
                        <a:pt x="246" y="60"/>
                      </a:lnTo>
                      <a:lnTo>
                        <a:pt x="252" y="60"/>
                      </a:lnTo>
                      <a:lnTo>
                        <a:pt x="258" y="60"/>
                      </a:lnTo>
                      <a:lnTo>
                        <a:pt x="264" y="60"/>
                      </a:lnTo>
                      <a:lnTo>
                        <a:pt x="270" y="60"/>
                      </a:lnTo>
                      <a:lnTo>
                        <a:pt x="276" y="60"/>
                      </a:lnTo>
                      <a:lnTo>
                        <a:pt x="282" y="60"/>
                      </a:lnTo>
                      <a:lnTo>
                        <a:pt x="288" y="60"/>
                      </a:lnTo>
                      <a:lnTo>
                        <a:pt x="294" y="60"/>
                      </a:lnTo>
                      <a:lnTo>
                        <a:pt x="300" y="60"/>
                      </a:lnTo>
                      <a:lnTo>
                        <a:pt x="306" y="60"/>
                      </a:lnTo>
                      <a:lnTo>
                        <a:pt x="312" y="60"/>
                      </a:lnTo>
                      <a:lnTo>
                        <a:pt x="318" y="60"/>
                      </a:lnTo>
                      <a:lnTo>
                        <a:pt x="324" y="60"/>
                      </a:lnTo>
                      <a:lnTo>
                        <a:pt x="330" y="60"/>
                      </a:lnTo>
                      <a:lnTo>
                        <a:pt x="336" y="60"/>
                      </a:lnTo>
                      <a:lnTo>
                        <a:pt x="342" y="60"/>
                      </a:lnTo>
                      <a:lnTo>
                        <a:pt x="348" y="54"/>
                      </a:lnTo>
                      <a:lnTo>
                        <a:pt x="354" y="54"/>
                      </a:lnTo>
                      <a:lnTo>
                        <a:pt x="360" y="48"/>
                      </a:lnTo>
                      <a:lnTo>
                        <a:pt x="366" y="48"/>
                      </a:lnTo>
                      <a:lnTo>
                        <a:pt x="372" y="42"/>
                      </a:lnTo>
                      <a:lnTo>
                        <a:pt x="378" y="42"/>
                      </a:lnTo>
                      <a:lnTo>
                        <a:pt x="384" y="36"/>
                      </a:lnTo>
                      <a:lnTo>
                        <a:pt x="390" y="36"/>
                      </a:lnTo>
                      <a:lnTo>
                        <a:pt x="396" y="30"/>
                      </a:lnTo>
                      <a:lnTo>
                        <a:pt x="402" y="30"/>
                      </a:lnTo>
                      <a:lnTo>
                        <a:pt x="408" y="24"/>
                      </a:lnTo>
                      <a:lnTo>
                        <a:pt x="414" y="24"/>
                      </a:lnTo>
                      <a:lnTo>
                        <a:pt x="420" y="24"/>
                      </a:lnTo>
                      <a:lnTo>
                        <a:pt x="426" y="18"/>
                      </a:lnTo>
                      <a:lnTo>
                        <a:pt x="432" y="18"/>
                      </a:lnTo>
                      <a:lnTo>
                        <a:pt x="438" y="18"/>
                      </a:lnTo>
                      <a:lnTo>
                        <a:pt x="444" y="18"/>
                      </a:lnTo>
                      <a:lnTo>
                        <a:pt x="450" y="18"/>
                      </a:lnTo>
                      <a:lnTo>
                        <a:pt x="456" y="18"/>
                      </a:lnTo>
                      <a:lnTo>
                        <a:pt x="462" y="18"/>
                      </a:lnTo>
                      <a:lnTo>
                        <a:pt x="468" y="18"/>
                      </a:lnTo>
                      <a:lnTo>
                        <a:pt x="474" y="18"/>
                      </a:lnTo>
                      <a:lnTo>
                        <a:pt x="480" y="18"/>
                      </a:lnTo>
                      <a:lnTo>
                        <a:pt x="486" y="18"/>
                      </a:lnTo>
                      <a:lnTo>
                        <a:pt x="492" y="18"/>
                      </a:lnTo>
                      <a:lnTo>
                        <a:pt x="498" y="18"/>
                      </a:lnTo>
                      <a:lnTo>
                        <a:pt x="504" y="18"/>
                      </a:lnTo>
                      <a:lnTo>
                        <a:pt x="510" y="18"/>
                      </a:lnTo>
                      <a:lnTo>
                        <a:pt x="516" y="24"/>
                      </a:lnTo>
                      <a:lnTo>
                        <a:pt x="522" y="24"/>
                      </a:lnTo>
                      <a:lnTo>
                        <a:pt x="528" y="24"/>
                      </a:lnTo>
                      <a:lnTo>
                        <a:pt x="534" y="18"/>
                      </a:lnTo>
                      <a:lnTo>
                        <a:pt x="540" y="18"/>
                      </a:lnTo>
                      <a:lnTo>
                        <a:pt x="546" y="18"/>
                      </a:lnTo>
                      <a:lnTo>
                        <a:pt x="552" y="18"/>
                      </a:lnTo>
                      <a:lnTo>
                        <a:pt x="558" y="18"/>
                      </a:lnTo>
                      <a:lnTo>
                        <a:pt x="564" y="18"/>
                      </a:lnTo>
                      <a:lnTo>
                        <a:pt x="570" y="18"/>
                      </a:lnTo>
                      <a:lnTo>
                        <a:pt x="576" y="18"/>
                      </a:lnTo>
                      <a:lnTo>
                        <a:pt x="582" y="18"/>
                      </a:lnTo>
                      <a:lnTo>
                        <a:pt x="588" y="18"/>
                      </a:lnTo>
                      <a:lnTo>
                        <a:pt x="594" y="12"/>
                      </a:lnTo>
                      <a:lnTo>
                        <a:pt x="600" y="12"/>
                      </a:lnTo>
                      <a:lnTo>
                        <a:pt x="606" y="12"/>
                      </a:lnTo>
                      <a:lnTo>
                        <a:pt x="612" y="12"/>
                      </a:lnTo>
                      <a:lnTo>
                        <a:pt x="618" y="18"/>
                      </a:lnTo>
                      <a:lnTo>
                        <a:pt x="624" y="18"/>
                      </a:lnTo>
                      <a:lnTo>
                        <a:pt x="630" y="18"/>
                      </a:lnTo>
                      <a:lnTo>
                        <a:pt x="636" y="18"/>
                      </a:lnTo>
                      <a:lnTo>
                        <a:pt x="642" y="18"/>
                      </a:lnTo>
                      <a:lnTo>
                        <a:pt x="648" y="18"/>
                      </a:lnTo>
                      <a:lnTo>
                        <a:pt x="654" y="18"/>
                      </a:lnTo>
                      <a:lnTo>
                        <a:pt x="660" y="18"/>
                      </a:lnTo>
                      <a:lnTo>
                        <a:pt x="666" y="18"/>
                      </a:lnTo>
                      <a:lnTo>
                        <a:pt x="672" y="18"/>
                      </a:lnTo>
                      <a:lnTo>
                        <a:pt x="678" y="18"/>
                      </a:lnTo>
                      <a:lnTo>
                        <a:pt x="684" y="12"/>
                      </a:lnTo>
                      <a:lnTo>
                        <a:pt x="690" y="12"/>
                      </a:lnTo>
                      <a:lnTo>
                        <a:pt x="696" y="12"/>
                      </a:lnTo>
                      <a:lnTo>
                        <a:pt x="702" y="12"/>
                      </a:lnTo>
                      <a:lnTo>
                        <a:pt x="708" y="12"/>
                      </a:lnTo>
                      <a:lnTo>
                        <a:pt x="714" y="6"/>
                      </a:lnTo>
                      <a:lnTo>
                        <a:pt x="720" y="6"/>
                      </a:lnTo>
                      <a:lnTo>
                        <a:pt x="726" y="6"/>
                      </a:lnTo>
                      <a:lnTo>
                        <a:pt x="732" y="6"/>
                      </a:lnTo>
                      <a:lnTo>
                        <a:pt x="738" y="6"/>
                      </a:lnTo>
                      <a:lnTo>
                        <a:pt x="744" y="6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29" name="Freeform 78"/>
                <p:cNvSpPr>
                  <a:spLocks/>
                </p:cNvSpPr>
                <p:nvPr/>
              </p:nvSpPr>
              <p:spPr bwMode="auto">
                <a:xfrm>
                  <a:off x="3015" y="2486"/>
                  <a:ext cx="762" cy="36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6"/>
                    </a:cxn>
                    <a:cxn ang="0">
                      <a:pos x="48" y="6"/>
                    </a:cxn>
                    <a:cxn ang="0">
                      <a:pos x="66" y="6"/>
                    </a:cxn>
                    <a:cxn ang="0">
                      <a:pos x="84" y="12"/>
                    </a:cxn>
                    <a:cxn ang="0">
                      <a:pos x="102" y="12"/>
                    </a:cxn>
                    <a:cxn ang="0">
                      <a:pos x="120" y="12"/>
                    </a:cxn>
                    <a:cxn ang="0">
                      <a:pos x="138" y="12"/>
                    </a:cxn>
                    <a:cxn ang="0">
                      <a:pos x="156" y="12"/>
                    </a:cxn>
                    <a:cxn ang="0">
                      <a:pos x="174" y="12"/>
                    </a:cxn>
                    <a:cxn ang="0">
                      <a:pos x="192" y="18"/>
                    </a:cxn>
                    <a:cxn ang="0">
                      <a:pos x="210" y="24"/>
                    </a:cxn>
                    <a:cxn ang="0">
                      <a:pos x="228" y="24"/>
                    </a:cxn>
                    <a:cxn ang="0">
                      <a:pos x="246" y="24"/>
                    </a:cxn>
                    <a:cxn ang="0">
                      <a:pos x="264" y="24"/>
                    </a:cxn>
                    <a:cxn ang="0">
                      <a:pos x="282" y="24"/>
                    </a:cxn>
                    <a:cxn ang="0">
                      <a:pos x="300" y="18"/>
                    </a:cxn>
                    <a:cxn ang="0">
                      <a:pos x="318" y="18"/>
                    </a:cxn>
                    <a:cxn ang="0">
                      <a:pos x="336" y="18"/>
                    </a:cxn>
                    <a:cxn ang="0">
                      <a:pos x="354" y="18"/>
                    </a:cxn>
                    <a:cxn ang="0">
                      <a:pos x="372" y="24"/>
                    </a:cxn>
                    <a:cxn ang="0">
                      <a:pos x="390" y="30"/>
                    </a:cxn>
                    <a:cxn ang="0">
                      <a:pos x="408" y="36"/>
                    </a:cxn>
                    <a:cxn ang="0">
                      <a:pos x="426" y="36"/>
                    </a:cxn>
                    <a:cxn ang="0">
                      <a:pos x="444" y="30"/>
                    </a:cxn>
                    <a:cxn ang="0">
                      <a:pos x="462" y="30"/>
                    </a:cxn>
                    <a:cxn ang="0">
                      <a:pos x="480" y="30"/>
                    </a:cxn>
                    <a:cxn ang="0">
                      <a:pos x="498" y="30"/>
                    </a:cxn>
                    <a:cxn ang="0">
                      <a:pos x="516" y="30"/>
                    </a:cxn>
                    <a:cxn ang="0">
                      <a:pos x="534" y="30"/>
                    </a:cxn>
                    <a:cxn ang="0">
                      <a:pos x="552" y="30"/>
                    </a:cxn>
                    <a:cxn ang="0">
                      <a:pos x="570" y="30"/>
                    </a:cxn>
                    <a:cxn ang="0">
                      <a:pos x="588" y="30"/>
                    </a:cxn>
                    <a:cxn ang="0">
                      <a:pos x="606" y="30"/>
                    </a:cxn>
                    <a:cxn ang="0">
                      <a:pos x="624" y="30"/>
                    </a:cxn>
                    <a:cxn ang="0">
                      <a:pos x="642" y="30"/>
                    </a:cxn>
                    <a:cxn ang="0">
                      <a:pos x="660" y="30"/>
                    </a:cxn>
                    <a:cxn ang="0">
                      <a:pos x="678" y="30"/>
                    </a:cxn>
                    <a:cxn ang="0">
                      <a:pos x="696" y="30"/>
                    </a:cxn>
                    <a:cxn ang="0">
                      <a:pos x="714" y="30"/>
                    </a:cxn>
                    <a:cxn ang="0">
                      <a:pos x="732" y="30"/>
                    </a:cxn>
                    <a:cxn ang="0">
                      <a:pos x="750" y="30"/>
                    </a:cxn>
                  </a:cxnLst>
                  <a:rect l="0" t="0" r="r" b="b"/>
                  <a:pathLst>
                    <a:path w="762" h="36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24" y="6"/>
                      </a:lnTo>
                      <a:lnTo>
                        <a:pt x="30" y="6"/>
                      </a:lnTo>
                      <a:lnTo>
                        <a:pt x="36" y="6"/>
                      </a:lnTo>
                      <a:lnTo>
                        <a:pt x="42" y="6"/>
                      </a:lnTo>
                      <a:lnTo>
                        <a:pt x="48" y="6"/>
                      </a:lnTo>
                      <a:lnTo>
                        <a:pt x="54" y="6"/>
                      </a:lnTo>
                      <a:lnTo>
                        <a:pt x="60" y="6"/>
                      </a:lnTo>
                      <a:lnTo>
                        <a:pt x="66" y="6"/>
                      </a:lnTo>
                      <a:lnTo>
                        <a:pt x="72" y="12"/>
                      </a:lnTo>
                      <a:lnTo>
                        <a:pt x="78" y="12"/>
                      </a:lnTo>
                      <a:lnTo>
                        <a:pt x="84" y="12"/>
                      </a:lnTo>
                      <a:lnTo>
                        <a:pt x="90" y="12"/>
                      </a:lnTo>
                      <a:lnTo>
                        <a:pt x="96" y="12"/>
                      </a:lnTo>
                      <a:lnTo>
                        <a:pt x="102" y="12"/>
                      </a:lnTo>
                      <a:lnTo>
                        <a:pt x="108" y="12"/>
                      </a:lnTo>
                      <a:lnTo>
                        <a:pt x="114" y="12"/>
                      </a:lnTo>
                      <a:lnTo>
                        <a:pt x="120" y="12"/>
                      </a:lnTo>
                      <a:lnTo>
                        <a:pt x="126" y="12"/>
                      </a:lnTo>
                      <a:lnTo>
                        <a:pt x="132" y="12"/>
                      </a:lnTo>
                      <a:lnTo>
                        <a:pt x="138" y="12"/>
                      </a:lnTo>
                      <a:lnTo>
                        <a:pt x="144" y="12"/>
                      </a:lnTo>
                      <a:lnTo>
                        <a:pt x="150" y="12"/>
                      </a:lnTo>
                      <a:lnTo>
                        <a:pt x="156" y="12"/>
                      </a:lnTo>
                      <a:lnTo>
                        <a:pt x="162" y="12"/>
                      </a:lnTo>
                      <a:lnTo>
                        <a:pt x="168" y="12"/>
                      </a:lnTo>
                      <a:lnTo>
                        <a:pt x="174" y="12"/>
                      </a:lnTo>
                      <a:lnTo>
                        <a:pt x="180" y="12"/>
                      </a:lnTo>
                      <a:lnTo>
                        <a:pt x="186" y="12"/>
                      </a:lnTo>
                      <a:lnTo>
                        <a:pt x="192" y="18"/>
                      </a:lnTo>
                      <a:lnTo>
                        <a:pt x="198" y="18"/>
                      </a:lnTo>
                      <a:lnTo>
                        <a:pt x="204" y="18"/>
                      </a:lnTo>
                      <a:lnTo>
                        <a:pt x="210" y="24"/>
                      </a:lnTo>
                      <a:lnTo>
                        <a:pt x="216" y="24"/>
                      </a:lnTo>
                      <a:lnTo>
                        <a:pt x="222" y="24"/>
                      </a:lnTo>
                      <a:lnTo>
                        <a:pt x="228" y="24"/>
                      </a:lnTo>
                      <a:lnTo>
                        <a:pt x="234" y="24"/>
                      </a:lnTo>
                      <a:lnTo>
                        <a:pt x="240" y="24"/>
                      </a:lnTo>
                      <a:lnTo>
                        <a:pt x="246" y="24"/>
                      </a:lnTo>
                      <a:lnTo>
                        <a:pt x="252" y="24"/>
                      </a:lnTo>
                      <a:lnTo>
                        <a:pt x="258" y="24"/>
                      </a:lnTo>
                      <a:lnTo>
                        <a:pt x="264" y="24"/>
                      </a:lnTo>
                      <a:lnTo>
                        <a:pt x="270" y="24"/>
                      </a:lnTo>
                      <a:lnTo>
                        <a:pt x="276" y="24"/>
                      </a:lnTo>
                      <a:lnTo>
                        <a:pt x="282" y="24"/>
                      </a:lnTo>
                      <a:lnTo>
                        <a:pt x="288" y="18"/>
                      </a:lnTo>
                      <a:lnTo>
                        <a:pt x="294" y="18"/>
                      </a:lnTo>
                      <a:lnTo>
                        <a:pt x="300" y="18"/>
                      </a:lnTo>
                      <a:lnTo>
                        <a:pt x="306" y="18"/>
                      </a:lnTo>
                      <a:lnTo>
                        <a:pt x="312" y="18"/>
                      </a:lnTo>
                      <a:lnTo>
                        <a:pt x="318" y="18"/>
                      </a:lnTo>
                      <a:lnTo>
                        <a:pt x="324" y="18"/>
                      </a:lnTo>
                      <a:lnTo>
                        <a:pt x="330" y="18"/>
                      </a:lnTo>
                      <a:lnTo>
                        <a:pt x="336" y="18"/>
                      </a:lnTo>
                      <a:lnTo>
                        <a:pt x="342" y="18"/>
                      </a:lnTo>
                      <a:lnTo>
                        <a:pt x="348" y="18"/>
                      </a:lnTo>
                      <a:lnTo>
                        <a:pt x="354" y="18"/>
                      </a:lnTo>
                      <a:lnTo>
                        <a:pt x="360" y="24"/>
                      </a:lnTo>
                      <a:lnTo>
                        <a:pt x="366" y="24"/>
                      </a:lnTo>
                      <a:lnTo>
                        <a:pt x="372" y="24"/>
                      </a:lnTo>
                      <a:lnTo>
                        <a:pt x="378" y="24"/>
                      </a:lnTo>
                      <a:lnTo>
                        <a:pt x="384" y="30"/>
                      </a:lnTo>
                      <a:lnTo>
                        <a:pt x="390" y="30"/>
                      </a:lnTo>
                      <a:lnTo>
                        <a:pt x="396" y="36"/>
                      </a:lnTo>
                      <a:lnTo>
                        <a:pt x="402" y="36"/>
                      </a:lnTo>
                      <a:lnTo>
                        <a:pt x="408" y="36"/>
                      </a:lnTo>
                      <a:lnTo>
                        <a:pt x="414" y="36"/>
                      </a:lnTo>
                      <a:lnTo>
                        <a:pt x="420" y="36"/>
                      </a:lnTo>
                      <a:lnTo>
                        <a:pt x="426" y="36"/>
                      </a:lnTo>
                      <a:lnTo>
                        <a:pt x="432" y="36"/>
                      </a:lnTo>
                      <a:lnTo>
                        <a:pt x="438" y="36"/>
                      </a:lnTo>
                      <a:lnTo>
                        <a:pt x="444" y="30"/>
                      </a:lnTo>
                      <a:lnTo>
                        <a:pt x="450" y="30"/>
                      </a:lnTo>
                      <a:lnTo>
                        <a:pt x="456" y="30"/>
                      </a:lnTo>
                      <a:lnTo>
                        <a:pt x="462" y="30"/>
                      </a:lnTo>
                      <a:lnTo>
                        <a:pt x="468" y="30"/>
                      </a:lnTo>
                      <a:lnTo>
                        <a:pt x="474" y="30"/>
                      </a:lnTo>
                      <a:lnTo>
                        <a:pt x="480" y="30"/>
                      </a:lnTo>
                      <a:lnTo>
                        <a:pt x="486" y="30"/>
                      </a:lnTo>
                      <a:lnTo>
                        <a:pt x="492" y="30"/>
                      </a:lnTo>
                      <a:lnTo>
                        <a:pt x="498" y="30"/>
                      </a:lnTo>
                      <a:lnTo>
                        <a:pt x="504" y="30"/>
                      </a:lnTo>
                      <a:lnTo>
                        <a:pt x="510" y="30"/>
                      </a:lnTo>
                      <a:lnTo>
                        <a:pt x="516" y="30"/>
                      </a:lnTo>
                      <a:lnTo>
                        <a:pt x="522" y="30"/>
                      </a:lnTo>
                      <a:lnTo>
                        <a:pt x="528" y="30"/>
                      </a:lnTo>
                      <a:lnTo>
                        <a:pt x="534" y="30"/>
                      </a:lnTo>
                      <a:lnTo>
                        <a:pt x="540" y="30"/>
                      </a:lnTo>
                      <a:lnTo>
                        <a:pt x="546" y="30"/>
                      </a:lnTo>
                      <a:lnTo>
                        <a:pt x="552" y="30"/>
                      </a:lnTo>
                      <a:lnTo>
                        <a:pt x="558" y="30"/>
                      </a:lnTo>
                      <a:lnTo>
                        <a:pt x="564" y="30"/>
                      </a:lnTo>
                      <a:lnTo>
                        <a:pt x="570" y="30"/>
                      </a:lnTo>
                      <a:lnTo>
                        <a:pt x="576" y="30"/>
                      </a:lnTo>
                      <a:lnTo>
                        <a:pt x="582" y="30"/>
                      </a:lnTo>
                      <a:lnTo>
                        <a:pt x="588" y="30"/>
                      </a:lnTo>
                      <a:lnTo>
                        <a:pt x="594" y="30"/>
                      </a:lnTo>
                      <a:lnTo>
                        <a:pt x="600" y="30"/>
                      </a:lnTo>
                      <a:lnTo>
                        <a:pt x="606" y="30"/>
                      </a:lnTo>
                      <a:lnTo>
                        <a:pt x="612" y="30"/>
                      </a:lnTo>
                      <a:lnTo>
                        <a:pt x="618" y="30"/>
                      </a:lnTo>
                      <a:lnTo>
                        <a:pt x="624" y="30"/>
                      </a:lnTo>
                      <a:lnTo>
                        <a:pt x="630" y="30"/>
                      </a:lnTo>
                      <a:lnTo>
                        <a:pt x="636" y="30"/>
                      </a:lnTo>
                      <a:lnTo>
                        <a:pt x="642" y="30"/>
                      </a:lnTo>
                      <a:lnTo>
                        <a:pt x="648" y="30"/>
                      </a:lnTo>
                      <a:lnTo>
                        <a:pt x="654" y="30"/>
                      </a:lnTo>
                      <a:lnTo>
                        <a:pt x="660" y="30"/>
                      </a:lnTo>
                      <a:lnTo>
                        <a:pt x="666" y="30"/>
                      </a:lnTo>
                      <a:lnTo>
                        <a:pt x="672" y="30"/>
                      </a:lnTo>
                      <a:lnTo>
                        <a:pt x="678" y="30"/>
                      </a:lnTo>
                      <a:lnTo>
                        <a:pt x="684" y="30"/>
                      </a:lnTo>
                      <a:lnTo>
                        <a:pt x="690" y="30"/>
                      </a:lnTo>
                      <a:lnTo>
                        <a:pt x="696" y="30"/>
                      </a:lnTo>
                      <a:lnTo>
                        <a:pt x="702" y="30"/>
                      </a:lnTo>
                      <a:lnTo>
                        <a:pt x="708" y="30"/>
                      </a:lnTo>
                      <a:lnTo>
                        <a:pt x="714" y="30"/>
                      </a:lnTo>
                      <a:lnTo>
                        <a:pt x="720" y="30"/>
                      </a:lnTo>
                      <a:lnTo>
                        <a:pt x="726" y="30"/>
                      </a:lnTo>
                      <a:lnTo>
                        <a:pt x="732" y="30"/>
                      </a:lnTo>
                      <a:lnTo>
                        <a:pt x="738" y="30"/>
                      </a:lnTo>
                      <a:lnTo>
                        <a:pt x="744" y="30"/>
                      </a:lnTo>
                      <a:lnTo>
                        <a:pt x="750" y="30"/>
                      </a:lnTo>
                      <a:lnTo>
                        <a:pt x="756" y="30"/>
                      </a:lnTo>
                      <a:lnTo>
                        <a:pt x="762" y="30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30" name="Freeform 79"/>
                <p:cNvSpPr>
                  <a:spLocks/>
                </p:cNvSpPr>
                <p:nvPr/>
              </p:nvSpPr>
              <p:spPr bwMode="auto">
                <a:xfrm>
                  <a:off x="3777" y="2516"/>
                  <a:ext cx="516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  <a:cxn ang="0">
                      <a:pos x="462" y="0"/>
                    </a:cxn>
                    <a:cxn ang="0">
                      <a:pos x="474" y="0"/>
                    </a:cxn>
                    <a:cxn ang="0">
                      <a:pos x="486" y="0"/>
                    </a:cxn>
                    <a:cxn ang="0">
                      <a:pos x="498" y="0"/>
                    </a:cxn>
                    <a:cxn ang="0">
                      <a:pos x="510" y="0"/>
                    </a:cxn>
                  </a:cxnLst>
                  <a:rect l="0" t="0" r="r" b="b"/>
                  <a:pathLst>
                    <a:path w="516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31" name="Freeform 80"/>
                <p:cNvSpPr>
                  <a:spLocks/>
                </p:cNvSpPr>
                <p:nvPr/>
              </p:nvSpPr>
              <p:spPr bwMode="auto">
                <a:xfrm>
                  <a:off x="1593" y="2612"/>
                  <a:ext cx="696" cy="78"/>
                </a:xfrm>
                <a:custGeom>
                  <a:avLst/>
                  <a:gdLst/>
                  <a:ahLst/>
                  <a:cxnLst>
                    <a:cxn ang="0">
                      <a:pos x="6" y="54"/>
                    </a:cxn>
                    <a:cxn ang="0">
                      <a:pos x="12" y="30"/>
                    </a:cxn>
                    <a:cxn ang="0">
                      <a:pos x="24" y="78"/>
                    </a:cxn>
                    <a:cxn ang="0">
                      <a:pos x="30" y="0"/>
                    </a:cxn>
                    <a:cxn ang="0">
                      <a:pos x="36" y="42"/>
                    </a:cxn>
                    <a:cxn ang="0">
                      <a:pos x="48" y="24"/>
                    </a:cxn>
                    <a:cxn ang="0">
                      <a:pos x="60" y="30"/>
                    </a:cxn>
                    <a:cxn ang="0">
                      <a:pos x="84" y="30"/>
                    </a:cxn>
                    <a:cxn ang="0">
                      <a:pos x="90" y="18"/>
                    </a:cxn>
                    <a:cxn ang="0">
                      <a:pos x="108" y="30"/>
                    </a:cxn>
                    <a:cxn ang="0">
                      <a:pos x="126" y="36"/>
                    </a:cxn>
                    <a:cxn ang="0">
                      <a:pos x="144" y="30"/>
                    </a:cxn>
                    <a:cxn ang="0">
                      <a:pos x="162" y="30"/>
                    </a:cxn>
                    <a:cxn ang="0">
                      <a:pos x="180" y="30"/>
                    </a:cxn>
                    <a:cxn ang="0">
                      <a:pos x="198" y="30"/>
                    </a:cxn>
                    <a:cxn ang="0">
                      <a:pos x="216" y="30"/>
                    </a:cxn>
                    <a:cxn ang="0">
                      <a:pos x="234" y="36"/>
                    </a:cxn>
                    <a:cxn ang="0">
                      <a:pos x="252" y="36"/>
                    </a:cxn>
                    <a:cxn ang="0">
                      <a:pos x="270" y="36"/>
                    </a:cxn>
                    <a:cxn ang="0">
                      <a:pos x="288" y="30"/>
                    </a:cxn>
                    <a:cxn ang="0">
                      <a:pos x="306" y="30"/>
                    </a:cxn>
                    <a:cxn ang="0">
                      <a:pos x="324" y="30"/>
                    </a:cxn>
                    <a:cxn ang="0">
                      <a:pos x="342" y="30"/>
                    </a:cxn>
                    <a:cxn ang="0">
                      <a:pos x="360" y="30"/>
                    </a:cxn>
                    <a:cxn ang="0">
                      <a:pos x="378" y="30"/>
                    </a:cxn>
                    <a:cxn ang="0">
                      <a:pos x="396" y="30"/>
                    </a:cxn>
                    <a:cxn ang="0">
                      <a:pos x="414" y="30"/>
                    </a:cxn>
                    <a:cxn ang="0">
                      <a:pos x="432" y="30"/>
                    </a:cxn>
                    <a:cxn ang="0">
                      <a:pos x="450" y="30"/>
                    </a:cxn>
                    <a:cxn ang="0">
                      <a:pos x="468" y="30"/>
                    </a:cxn>
                    <a:cxn ang="0">
                      <a:pos x="486" y="30"/>
                    </a:cxn>
                    <a:cxn ang="0">
                      <a:pos x="504" y="30"/>
                    </a:cxn>
                    <a:cxn ang="0">
                      <a:pos x="522" y="30"/>
                    </a:cxn>
                    <a:cxn ang="0">
                      <a:pos x="540" y="30"/>
                    </a:cxn>
                    <a:cxn ang="0">
                      <a:pos x="558" y="36"/>
                    </a:cxn>
                    <a:cxn ang="0">
                      <a:pos x="576" y="36"/>
                    </a:cxn>
                    <a:cxn ang="0">
                      <a:pos x="594" y="36"/>
                    </a:cxn>
                    <a:cxn ang="0">
                      <a:pos x="612" y="30"/>
                    </a:cxn>
                    <a:cxn ang="0">
                      <a:pos x="630" y="30"/>
                    </a:cxn>
                    <a:cxn ang="0">
                      <a:pos x="648" y="30"/>
                    </a:cxn>
                    <a:cxn ang="0">
                      <a:pos x="666" y="30"/>
                    </a:cxn>
                    <a:cxn ang="0">
                      <a:pos x="684" y="30"/>
                    </a:cxn>
                  </a:cxnLst>
                  <a:rect l="0" t="0" r="r" b="b"/>
                  <a:pathLst>
                    <a:path w="696" h="78">
                      <a:moveTo>
                        <a:pt x="0" y="24"/>
                      </a:moveTo>
                      <a:lnTo>
                        <a:pt x="0" y="48"/>
                      </a:lnTo>
                      <a:lnTo>
                        <a:pt x="6" y="54"/>
                      </a:lnTo>
                      <a:lnTo>
                        <a:pt x="6" y="24"/>
                      </a:lnTo>
                      <a:lnTo>
                        <a:pt x="12" y="18"/>
                      </a:lnTo>
                      <a:lnTo>
                        <a:pt x="12" y="30"/>
                      </a:lnTo>
                      <a:lnTo>
                        <a:pt x="18" y="36"/>
                      </a:lnTo>
                      <a:lnTo>
                        <a:pt x="18" y="72"/>
                      </a:lnTo>
                      <a:lnTo>
                        <a:pt x="24" y="78"/>
                      </a:lnTo>
                      <a:lnTo>
                        <a:pt x="24" y="30"/>
                      </a:lnTo>
                      <a:lnTo>
                        <a:pt x="30" y="24"/>
                      </a:lnTo>
                      <a:lnTo>
                        <a:pt x="30" y="0"/>
                      </a:lnTo>
                      <a:lnTo>
                        <a:pt x="30" y="6"/>
                      </a:lnTo>
                      <a:lnTo>
                        <a:pt x="36" y="12"/>
                      </a:lnTo>
                      <a:lnTo>
                        <a:pt x="36" y="42"/>
                      </a:lnTo>
                      <a:lnTo>
                        <a:pt x="42" y="48"/>
                      </a:lnTo>
                      <a:lnTo>
                        <a:pt x="48" y="42"/>
                      </a:lnTo>
                      <a:lnTo>
                        <a:pt x="48" y="24"/>
                      </a:lnTo>
                      <a:lnTo>
                        <a:pt x="54" y="18"/>
                      </a:lnTo>
                      <a:lnTo>
                        <a:pt x="66" y="30"/>
                      </a:lnTo>
                      <a:lnTo>
                        <a:pt x="60" y="30"/>
                      </a:lnTo>
                      <a:lnTo>
                        <a:pt x="66" y="24"/>
                      </a:lnTo>
                      <a:lnTo>
                        <a:pt x="72" y="18"/>
                      </a:lnTo>
                      <a:lnTo>
                        <a:pt x="84" y="30"/>
                      </a:lnTo>
                      <a:lnTo>
                        <a:pt x="78" y="30"/>
                      </a:lnTo>
                      <a:lnTo>
                        <a:pt x="84" y="24"/>
                      </a:lnTo>
                      <a:lnTo>
                        <a:pt x="90" y="18"/>
                      </a:lnTo>
                      <a:lnTo>
                        <a:pt x="96" y="18"/>
                      </a:lnTo>
                      <a:lnTo>
                        <a:pt x="102" y="24"/>
                      </a:lnTo>
                      <a:lnTo>
                        <a:pt x="108" y="30"/>
                      </a:lnTo>
                      <a:lnTo>
                        <a:pt x="114" y="30"/>
                      </a:lnTo>
                      <a:lnTo>
                        <a:pt x="120" y="36"/>
                      </a:lnTo>
                      <a:lnTo>
                        <a:pt x="126" y="36"/>
                      </a:lnTo>
                      <a:lnTo>
                        <a:pt x="132" y="36"/>
                      </a:lnTo>
                      <a:lnTo>
                        <a:pt x="138" y="30"/>
                      </a:lnTo>
                      <a:lnTo>
                        <a:pt x="144" y="30"/>
                      </a:lnTo>
                      <a:lnTo>
                        <a:pt x="150" y="30"/>
                      </a:lnTo>
                      <a:lnTo>
                        <a:pt x="156" y="30"/>
                      </a:lnTo>
                      <a:lnTo>
                        <a:pt x="162" y="30"/>
                      </a:lnTo>
                      <a:lnTo>
                        <a:pt x="168" y="30"/>
                      </a:lnTo>
                      <a:lnTo>
                        <a:pt x="174" y="30"/>
                      </a:lnTo>
                      <a:lnTo>
                        <a:pt x="180" y="30"/>
                      </a:lnTo>
                      <a:lnTo>
                        <a:pt x="186" y="36"/>
                      </a:lnTo>
                      <a:lnTo>
                        <a:pt x="192" y="30"/>
                      </a:lnTo>
                      <a:lnTo>
                        <a:pt x="198" y="30"/>
                      </a:lnTo>
                      <a:lnTo>
                        <a:pt x="204" y="30"/>
                      </a:lnTo>
                      <a:lnTo>
                        <a:pt x="210" y="30"/>
                      </a:lnTo>
                      <a:lnTo>
                        <a:pt x="216" y="30"/>
                      </a:lnTo>
                      <a:lnTo>
                        <a:pt x="222" y="30"/>
                      </a:lnTo>
                      <a:lnTo>
                        <a:pt x="228" y="36"/>
                      </a:lnTo>
                      <a:lnTo>
                        <a:pt x="234" y="36"/>
                      </a:lnTo>
                      <a:lnTo>
                        <a:pt x="240" y="36"/>
                      </a:lnTo>
                      <a:lnTo>
                        <a:pt x="246" y="36"/>
                      </a:lnTo>
                      <a:lnTo>
                        <a:pt x="252" y="36"/>
                      </a:lnTo>
                      <a:lnTo>
                        <a:pt x="258" y="36"/>
                      </a:lnTo>
                      <a:lnTo>
                        <a:pt x="264" y="36"/>
                      </a:lnTo>
                      <a:lnTo>
                        <a:pt x="270" y="36"/>
                      </a:lnTo>
                      <a:lnTo>
                        <a:pt x="276" y="36"/>
                      </a:lnTo>
                      <a:lnTo>
                        <a:pt x="282" y="36"/>
                      </a:lnTo>
                      <a:lnTo>
                        <a:pt x="288" y="30"/>
                      </a:lnTo>
                      <a:lnTo>
                        <a:pt x="294" y="30"/>
                      </a:lnTo>
                      <a:lnTo>
                        <a:pt x="300" y="30"/>
                      </a:lnTo>
                      <a:lnTo>
                        <a:pt x="306" y="30"/>
                      </a:lnTo>
                      <a:lnTo>
                        <a:pt x="312" y="30"/>
                      </a:lnTo>
                      <a:lnTo>
                        <a:pt x="318" y="30"/>
                      </a:lnTo>
                      <a:lnTo>
                        <a:pt x="324" y="30"/>
                      </a:lnTo>
                      <a:lnTo>
                        <a:pt x="330" y="30"/>
                      </a:lnTo>
                      <a:lnTo>
                        <a:pt x="336" y="30"/>
                      </a:lnTo>
                      <a:lnTo>
                        <a:pt x="342" y="30"/>
                      </a:lnTo>
                      <a:lnTo>
                        <a:pt x="348" y="30"/>
                      </a:lnTo>
                      <a:lnTo>
                        <a:pt x="354" y="30"/>
                      </a:lnTo>
                      <a:lnTo>
                        <a:pt x="360" y="30"/>
                      </a:lnTo>
                      <a:lnTo>
                        <a:pt x="366" y="30"/>
                      </a:lnTo>
                      <a:lnTo>
                        <a:pt x="372" y="30"/>
                      </a:lnTo>
                      <a:lnTo>
                        <a:pt x="378" y="30"/>
                      </a:lnTo>
                      <a:lnTo>
                        <a:pt x="384" y="30"/>
                      </a:lnTo>
                      <a:lnTo>
                        <a:pt x="390" y="30"/>
                      </a:lnTo>
                      <a:lnTo>
                        <a:pt x="396" y="30"/>
                      </a:lnTo>
                      <a:lnTo>
                        <a:pt x="402" y="30"/>
                      </a:lnTo>
                      <a:lnTo>
                        <a:pt x="408" y="30"/>
                      </a:lnTo>
                      <a:lnTo>
                        <a:pt x="414" y="30"/>
                      </a:lnTo>
                      <a:lnTo>
                        <a:pt x="420" y="30"/>
                      </a:lnTo>
                      <a:lnTo>
                        <a:pt x="426" y="30"/>
                      </a:lnTo>
                      <a:lnTo>
                        <a:pt x="432" y="30"/>
                      </a:lnTo>
                      <a:lnTo>
                        <a:pt x="438" y="30"/>
                      </a:lnTo>
                      <a:lnTo>
                        <a:pt x="444" y="30"/>
                      </a:lnTo>
                      <a:lnTo>
                        <a:pt x="450" y="30"/>
                      </a:lnTo>
                      <a:lnTo>
                        <a:pt x="456" y="30"/>
                      </a:lnTo>
                      <a:lnTo>
                        <a:pt x="462" y="30"/>
                      </a:lnTo>
                      <a:lnTo>
                        <a:pt x="468" y="30"/>
                      </a:lnTo>
                      <a:lnTo>
                        <a:pt x="474" y="30"/>
                      </a:lnTo>
                      <a:lnTo>
                        <a:pt x="480" y="30"/>
                      </a:lnTo>
                      <a:lnTo>
                        <a:pt x="486" y="30"/>
                      </a:lnTo>
                      <a:lnTo>
                        <a:pt x="492" y="30"/>
                      </a:lnTo>
                      <a:lnTo>
                        <a:pt x="498" y="30"/>
                      </a:lnTo>
                      <a:lnTo>
                        <a:pt x="504" y="30"/>
                      </a:lnTo>
                      <a:lnTo>
                        <a:pt x="510" y="30"/>
                      </a:lnTo>
                      <a:lnTo>
                        <a:pt x="516" y="30"/>
                      </a:lnTo>
                      <a:lnTo>
                        <a:pt x="522" y="30"/>
                      </a:lnTo>
                      <a:lnTo>
                        <a:pt x="528" y="30"/>
                      </a:lnTo>
                      <a:lnTo>
                        <a:pt x="534" y="30"/>
                      </a:lnTo>
                      <a:lnTo>
                        <a:pt x="540" y="30"/>
                      </a:lnTo>
                      <a:lnTo>
                        <a:pt x="546" y="30"/>
                      </a:lnTo>
                      <a:lnTo>
                        <a:pt x="552" y="30"/>
                      </a:lnTo>
                      <a:lnTo>
                        <a:pt x="558" y="36"/>
                      </a:lnTo>
                      <a:lnTo>
                        <a:pt x="564" y="36"/>
                      </a:lnTo>
                      <a:lnTo>
                        <a:pt x="570" y="36"/>
                      </a:lnTo>
                      <a:lnTo>
                        <a:pt x="576" y="36"/>
                      </a:lnTo>
                      <a:lnTo>
                        <a:pt x="582" y="36"/>
                      </a:lnTo>
                      <a:lnTo>
                        <a:pt x="588" y="36"/>
                      </a:lnTo>
                      <a:lnTo>
                        <a:pt x="594" y="36"/>
                      </a:lnTo>
                      <a:lnTo>
                        <a:pt x="600" y="36"/>
                      </a:lnTo>
                      <a:lnTo>
                        <a:pt x="606" y="36"/>
                      </a:lnTo>
                      <a:lnTo>
                        <a:pt x="612" y="30"/>
                      </a:lnTo>
                      <a:lnTo>
                        <a:pt x="618" y="30"/>
                      </a:lnTo>
                      <a:lnTo>
                        <a:pt x="624" y="30"/>
                      </a:lnTo>
                      <a:lnTo>
                        <a:pt x="630" y="30"/>
                      </a:lnTo>
                      <a:lnTo>
                        <a:pt x="636" y="30"/>
                      </a:lnTo>
                      <a:lnTo>
                        <a:pt x="642" y="30"/>
                      </a:lnTo>
                      <a:lnTo>
                        <a:pt x="648" y="30"/>
                      </a:lnTo>
                      <a:lnTo>
                        <a:pt x="654" y="30"/>
                      </a:lnTo>
                      <a:lnTo>
                        <a:pt x="660" y="30"/>
                      </a:lnTo>
                      <a:lnTo>
                        <a:pt x="666" y="30"/>
                      </a:lnTo>
                      <a:lnTo>
                        <a:pt x="672" y="30"/>
                      </a:lnTo>
                      <a:lnTo>
                        <a:pt x="678" y="30"/>
                      </a:lnTo>
                      <a:lnTo>
                        <a:pt x="684" y="30"/>
                      </a:lnTo>
                      <a:lnTo>
                        <a:pt x="690" y="30"/>
                      </a:lnTo>
                      <a:lnTo>
                        <a:pt x="696" y="36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32" name="Freeform 81"/>
                <p:cNvSpPr>
                  <a:spLocks/>
                </p:cNvSpPr>
                <p:nvPr/>
              </p:nvSpPr>
              <p:spPr bwMode="auto">
                <a:xfrm>
                  <a:off x="2289" y="2642"/>
                  <a:ext cx="762" cy="6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30" y="6"/>
                    </a:cxn>
                    <a:cxn ang="0">
                      <a:pos x="48" y="6"/>
                    </a:cxn>
                    <a:cxn ang="0">
                      <a:pos x="66" y="6"/>
                    </a:cxn>
                    <a:cxn ang="0">
                      <a:pos x="84" y="6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6"/>
                    </a:cxn>
                    <a:cxn ang="0">
                      <a:pos x="210" y="6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 h="6">
                      <a:moveTo>
                        <a:pt x="0" y="6"/>
                      </a:moveTo>
                      <a:lnTo>
                        <a:pt x="6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24" y="6"/>
                      </a:lnTo>
                      <a:lnTo>
                        <a:pt x="30" y="6"/>
                      </a:lnTo>
                      <a:lnTo>
                        <a:pt x="36" y="6"/>
                      </a:lnTo>
                      <a:lnTo>
                        <a:pt x="42" y="6"/>
                      </a:lnTo>
                      <a:lnTo>
                        <a:pt x="48" y="6"/>
                      </a:lnTo>
                      <a:lnTo>
                        <a:pt x="54" y="6"/>
                      </a:lnTo>
                      <a:lnTo>
                        <a:pt x="60" y="6"/>
                      </a:lnTo>
                      <a:lnTo>
                        <a:pt x="66" y="6"/>
                      </a:lnTo>
                      <a:lnTo>
                        <a:pt x="72" y="6"/>
                      </a:lnTo>
                      <a:lnTo>
                        <a:pt x="78" y="6"/>
                      </a:lnTo>
                      <a:lnTo>
                        <a:pt x="84" y="6"/>
                      </a:lnTo>
                      <a:lnTo>
                        <a:pt x="90" y="6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6"/>
                      </a:lnTo>
                      <a:lnTo>
                        <a:pt x="192" y="6"/>
                      </a:lnTo>
                      <a:lnTo>
                        <a:pt x="198" y="6"/>
                      </a:lnTo>
                      <a:lnTo>
                        <a:pt x="204" y="6"/>
                      </a:lnTo>
                      <a:lnTo>
                        <a:pt x="210" y="6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33" name="Freeform 82"/>
                <p:cNvSpPr>
                  <a:spLocks/>
                </p:cNvSpPr>
                <p:nvPr/>
              </p:nvSpPr>
              <p:spPr bwMode="auto">
                <a:xfrm>
                  <a:off x="3051" y="2642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34" name="Freeform 83"/>
                <p:cNvSpPr>
                  <a:spLocks/>
                </p:cNvSpPr>
                <p:nvPr/>
              </p:nvSpPr>
              <p:spPr bwMode="auto">
                <a:xfrm>
                  <a:off x="3813" y="2642"/>
                  <a:ext cx="480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  <a:cxn ang="0">
                      <a:pos x="462" y="0"/>
                    </a:cxn>
                    <a:cxn ang="0">
                      <a:pos x="474" y="0"/>
                    </a:cxn>
                  </a:cxnLst>
                  <a:rect l="0" t="0" r="r" b="b"/>
                  <a:pathLst>
                    <a:path w="480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35" name="Freeform 84"/>
                <p:cNvSpPr>
                  <a:spLocks/>
                </p:cNvSpPr>
                <p:nvPr/>
              </p:nvSpPr>
              <p:spPr bwMode="auto">
                <a:xfrm>
                  <a:off x="1593" y="2444"/>
                  <a:ext cx="708" cy="204"/>
                </a:xfrm>
                <a:custGeom>
                  <a:avLst/>
                  <a:gdLst/>
                  <a:ahLst/>
                  <a:cxnLst>
                    <a:cxn ang="0">
                      <a:pos x="6" y="204"/>
                    </a:cxn>
                    <a:cxn ang="0">
                      <a:pos x="12" y="114"/>
                    </a:cxn>
                    <a:cxn ang="0">
                      <a:pos x="24" y="168"/>
                    </a:cxn>
                    <a:cxn ang="0">
                      <a:pos x="36" y="162"/>
                    </a:cxn>
                    <a:cxn ang="0">
                      <a:pos x="48" y="114"/>
                    </a:cxn>
                    <a:cxn ang="0">
                      <a:pos x="60" y="84"/>
                    </a:cxn>
                    <a:cxn ang="0">
                      <a:pos x="72" y="66"/>
                    </a:cxn>
                    <a:cxn ang="0">
                      <a:pos x="90" y="54"/>
                    </a:cxn>
                    <a:cxn ang="0">
                      <a:pos x="108" y="54"/>
                    </a:cxn>
                    <a:cxn ang="0">
                      <a:pos x="132" y="72"/>
                    </a:cxn>
                    <a:cxn ang="0">
                      <a:pos x="144" y="78"/>
                    </a:cxn>
                    <a:cxn ang="0">
                      <a:pos x="162" y="48"/>
                    </a:cxn>
                    <a:cxn ang="0">
                      <a:pos x="180" y="18"/>
                    </a:cxn>
                    <a:cxn ang="0">
                      <a:pos x="192" y="6"/>
                    </a:cxn>
                    <a:cxn ang="0">
                      <a:pos x="210" y="24"/>
                    </a:cxn>
                    <a:cxn ang="0">
                      <a:pos x="228" y="42"/>
                    </a:cxn>
                    <a:cxn ang="0">
                      <a:pos x="246" y="54"/>
                    </a:cxn>
                    <a:cxn ang="0">
                      <a:pos x="264" y="66"/>
                    </a:cxn>
                    <a:cxn ang="0">
                      <a:pos x="282" y="72"/>
                    </a:cxn>
                    <a:cxn ang="0">
                      <a:pos x="300" y="78"/>
                    </a:cxn>
                    <a:cxn ang="0">
                      <a:pos x="318" y="90"/>
                    </a:cxn>
                    <a:cxn ang="0">
                      <a:pos x="336" y="108"/>
                    </a:cxn>
                    <a:cxn ang="0">
                      <a:pos x="354" y="114"/>
                    </a:cxn>
                    <a:cxn ang="0">
                      <a:pos x="372" y="108"/>
                    </a:cxn>
                    <a:cxn ang="0">
                      <a:pos x="390" y="108"/>
                    </a:cxn>
                    <a:cxn ang="0">
                      <a:pos x="408" y="108"/>
                    </a:cxn>
                    <a:cxn ang="0">
                      <a:pos x="426" y="108"/>
                    </a:cxn>
                    <a:cxn ang="0">
                      <a:pos x="444" y="108"/>
                    </a:cxn>
                    <a:cxn ang="0">
                      <a:pos x="462" y="108"/>
                    </a:cxn>
                    <a:cxn ang="0">
                      <a:pos x="480" y="108"/>
                    </a:cxn>
                    <a:cxn ang="0">
                      <a:pos x="498" y="108"/>
                    </a:cxn>
                    <a:cxn ang="0">
                      <a:pos x="516" y="108"/>
                    </a:cxn>
                    <a:cxn ang="0">
                      <a:pos x="534" y="108"/>
                    </a:cxn>
                    <a:cxn ang="0">
                      <a:pos x="552" y="114"/>
                    </a:cxn>
                    <a:cxn ang="0">
                      <a:pos x="570" y="120"/>
                    </a:cxn>
                    <a:cxn ang="0">
                      <a:pos x="588" y="126"/>
                    </a:cxn>
                    <a:cxn ang="0">
                      <a:pos x="606" y="138"/>
                    </a:cxn>
                    <a:cxn ang="0">
                      <a:pos x="624" y="144"/>
                    </a:cxn>
                    <a:cxn ang="0">
                      <a:pos x="642" y="150"/>
                    </a:cxn>
                    <a:cxn ang="0">
                      <a:pos x="660" y="150"/>
                    </a:cxn>
                    <a:cxn ang="0">
                      <a:pos x="678" y="144"/>
                    </a:cxn>
                    <a:cxn ang="0">
                      <a:pos x="696" y="138"/>
                    </a:cxn>
                  </a:cxnLst>
                  <a:rect l="0" t="0" r="r" b="b"/>
                  <a:pathLst>
                    <a:path w="708" h="204">
                      <a:moveTo>
                        <a:pt x="0" y="60"/>
                      </a:moveTo>
                      <a:lnTo>
                        <a:pt x="0" y="192"/>
                      </a:lnTo>
                      <a:lnTo>
                        <a:pt x="6" y="204"/>
                      </a:lnTo>
                      <a:lnTo>
                        <a:pt x="6" y="144"/>
                      </a:lnTo>
                      <a:lnTo>
                        <a:pt x="12" y="132"/>
                      </a:lnTo>
                      <a:lnTo>
                        <a:pt x="12" y="114"/>
                      </a:lnTo>
                      <a:lnTo>
                        <a:pt x="18" y="120"/>
                      </a:lnTo>
                      <a:lnTo>
                        <a:pt x="24" y="126"/>
                      </a:lnTo>
                      <a:lnTo>
                        <a:pt x="24" y="168"/>
                      </a:lnTo>
                      <a:lnTo>
                        <a:pt x="30" y="174"/>
                      </a:lnTo>
                      <a:lnTo>
                        <a:pt x="30" y="168"/>
                      </a:lnTo>
                      <a:lnTo>
                        <a:pt x="36" y="162"/>
                      </a:lnTo>
                      <a:lnTo>
                        <a:pt x="36" y="120"/>
                      </a:lnTo>
                      <a:lnTo>
                        <a:pt x="42" y="114"/>
                      </a:lnTo>
                      <a:lnTo>
                        <a:pt x="48" y="114"/>
                      </a:lnTo>
                      <a:lnTo>
                        <a:pt x="54" y="108"/>
                      </a:lnTo>
                      <a:lnTo>
                        <a:pt x="54" y="90"/>
                      </a:lnTo>
                      <a:lnTo>
                        <a:pt x="60" y="84"/>
                      </a:lnTo>
                      <a:lnTo>
                        <a:pt x="66" y="84"/>
                      </a:lnTo>
                      <a:lnTo>
                        <a:pt x="72" y="78"/>
                      </a:lnTo>
                      <a:lnTo>
                        <a:pt x="72" y="66"/>
                      </a:lnTo>
                      <a:lnTo>
                        <a:pt x="78" y="60"/>
                      </a:lnTo>
                      <a:lnTo>
                        <a:pt x="84" y="54"/>
                      </a:lnTo>
                      <a:lnTo>
                        <a:pt x="90" y="54"/>
                      </a:lnTo>
                      <a:lnTo>
                        <a:pt x="96" y="54"/>
                      </a:lnTo>
                      <a:lnTo>
                        <a:pt x="102" y="54"/>
                      </a:lnTo>
                      <a:lnTo>
                        <a:pt x="108" y="54"/>
                      </a:lnTo>
                      <a:lnTo>
                        <a:pt x="114" y="60"/>
                      </a:lnTo>
                      <a:lnTo>
                        <a:pt x="120" y="60"/>
                      </a:lnTo>
                      <a:lnTo>
                        <a:pt x="132" y="72"/>
                      </a:lnTo>
                      <a:lnTo>
                        <a:pt x="132" y="78"/>
                      </a:lnTo>
                      <a:lnTo>
                        <a:pt x="138" y="78"/>
                      </a:lnTo>
                      <a:lnTo>
                        <a:pt x="144" y="78"/>
                      </a:lnTo>
                      <a:lnTo>
                        <a:pt x="150" y="72"/>
                      </a:lnTo>
                      <a:lnTo>
                        <a:pt x="162" y="60"/>
                      </a:lnTo>
                      <a:lnTo>
                        <a:pt x="162" y="48"/>
                      </a:lnTo>
                      <a:lnTo>
                        <a:pt x="168" y="42"/>
                      </a:lnTo>
                      <a:lnTo>
                        <a:pt x="168" y="30"/>
                      </a:lnTo>
                      <a:lnTo>
                        <a:pt x="180" y="18"/>
                      </a:lnTo>
                      <a:lnTo>
                        <a:pt x="180" y="6"/>
                      </a:lnTo>
                      <a:lnTo>
                        <a:pt x="186" y="0"/>
                      </a:lnTo>
                      <a:lnTo>
                        <a:pt x="192" y="6"/>
                      </a:lnTo>
                      <a:lnTo>
                        <a:pt x="198" y="12"/>
                      </a:lnTo>
                      <a:lnTo>
                        <a:pt x="204" y="18"/>
                      </a:lnTo>
                      <a:lnTo>
                        <a:pt x="210" y="24"/>
                      </a:lnTo>
                      <a:lnTo>
                        <a:pt x="222" y="36"/>
                      </a:lnTo>
                      <a:lnTo>
                        <a:pt x="222" y="42"/>
                      </a:lnTo>
                      <a:lnTo>
                        <a:pt x="228" y="42"/>
                      </a:lnTo>
                      <a:lnTo>
                        <a:pt x="234" y="48"/>
                      </a:lnTo>
                      <a:lnTo>
                        <a:pt x="240" y="48"/>
                      </a:lnTo>
                      <a:lnTo>
                        <a:pt x="246" y="54"/>
                      </a:lnTo>
                      <a:lnTo>
                        <a:pt x="252" y="54"/>
                      </a:lnTo>
                      <a:lnTo>
                        <a:pt x="258" y="60"/>
                      </a:lnTo>
                      <a:lnTo>
                        <a:pt x="264" y="66"/>
                      </a:lnTo>
                      <a:lnTo>
                        <a:pt x="270" y="66"/>
                      </a:lnTo>
                      <a:lnTo>
                        <a:pt x="276" y="72"/>
                      </a:lnTo>
                      <a:lnTo>
                        <a:pt x="282" y="72"/>
                      </a:lnTo>
                      <a:lnTo>
                        <a:pt x="288" y="72"/>
                      </a:lnTo>
                      <a:lnTo>
                        <a:pt x="294" y="72"/>
                      </a:lnTo>
                      <a:lnTo>
                        <a:pt x="300" y="78"/>
                      </a:lnTo>
                      <a:lnTo>
                        <a:pt x="306" y="78"/>
                      </a:lnTo>
                      <a:lnTo>
                        <a:pt x="312" y="84"/>
                      </a:lnTo>
                      <a:lnTo>
                        <a:pt x="318" y="90"/>
                      </a:lnTo>
                      <a:lnTo>
                        <a:pt x="324" y="96"/>
                      </a:lnTo>
                      <a:lnTo>
                        <a:pt x="330" y="102"/>
                      </a:lnTo>
                      <a:lnTo>
                        <a:pt x="336" y="108"/>
                      </a:lnTo>
                      <a:lnTo>
                        <a:pt x="342" y="114"/>
                      </a:lnTo>
                      <a:lnTo>
                        <a:pt x="348" y="114"/>
                      </a:lnTo>
                      <a:lnTo>
                        <a:pt x="354" y="114"/>
                      </a:lnTo>
                      <a:lnTo>
                        <a:pt x="360" y="114"/>
                      </a:lnTo>
                      <a:lnTo>
                        <a:pt x="366" y="108"/>
                      </a:lnTo>
                      <a:lnTo>
                        <a:pt x="372" y="108"/>
                      </a:lnTo>
                      <a:lnTo>
                        <a:pt x="378" y="108"/>
                      </a:lnTo>
                      <a:lnTo>
                        <a:pt x="384" y="108"/>
                      </a:lnTo>
                      <a:lnTo>
                        <a:pt x="390" y="108"/>
                      </a:lnTo>
                      <a:lnTo>
                        <a:pt x="396" y="108"/>
                      </a:lnTo>
                      <a:lnTo>
                        <a:pt x="402" y="108"/>
                      </a:lnTo>
                      <a:lnTo>
                        <a:pt x="408" y="108"/>
                      </a:lnTo>
                      <a:lnTo>
                        <a:pt x="414" y="108"/>
                      </a:lnTo>
                      <a:lnTo>
                        <a:pt x="420" y="108"/>
                      </a:lnTo>
                      <a:lnTo>
                        <a:pt x="426" y="108"/>
                      </a:lnTo>
                      <a:lnTo>
                        <a:pt x="432" y="108"/>
                      </a:lnTo>
                      <a:lnTo>
                        <a:pt x="438" y="108"/>
                      </a:lnTo>
                      <a:lnTo>
                        <a:pt x="444" y="108"/>
                      </a:lnTo>
                      <a:lnTo>
                        <a:pt x="450" y="108"/>
                      </a:lnTo>
                      <a:lnTo>
                        <a:pt x="456" y="108"/>
                      </a:lnTo>
                      <a:lnTo>
                        <a:pt x="462" y="108"/>
                      </a:lnTo>
                      <a:lnTo>
                        <a:pt x="468" y="108"/>
                      </a:lnTo>
                      <a:lnTo>
                        <a:pt x="474" y="108"/>
                      </a:lnTo>
                      <a:lnTo>
                        <a:pt x="480" y="108"/>
                      </a:lnTo>
                      <a:lnTo>
                        <a:pt x="486" y="108"/>
                      </a:lnTo>
                      <a:lnTo>
                        <a:pt x="492" y="108"/>
                      </a:lnTo>
                      <a:lnTo>
                        <a:pt x="498" y="108"/>
                      </a:lnTo>
                      <a:lnTo>
                        <a:pt x="504" y="108"/>
                      </a:lnTo>
                      <a:lnTo>
                        <a:pt x="510" y="108"/>
                      </a:lnTo>
                      <a:lnTo>
                        <a:pt x="516" y="108"/>
                      </a:lnTo>
                      <a:lnTo>
                        <a:pt x="522" y="108"/>
                      </a:lnTo>
                      <a:lnTo>
                        <a:pt x="528" y="108"/>
                      </a:lnTo>
                      <a:lnTo>
                        <a:pt x="534" y="108"/>
                      </a:lnTo>
                      <a:lnTo>
                        <a:pt x="540" y="108"/>
                      </a:lnTo>
                      <a:lnTo>
                        <a:pt x="546" y="114"/>
                      </a:lnTo>
                      <a:lnTo>
                        <a:pt x="552" y="114"/>
                      </a:lnTo>
                      <a:lnTo>
                        <a:pt x="558" y="114"/>
                      </a:lnTo>
                      <a:lnTo>
                        <a:pt x="564" y="120"/>
                      </a:lnTo>
                      <a:lnTo>
                        <a:pt x="570" y="120"/>
                      </a:lnTo>
                      <a:lnTo>
                        <a:pt x="576" y="120"/>
                      </a:lnTo>
                      <a:lnTo>
                        <a:pt x="582" y="126"/>
                      </a:lnTo>
                      <a:lnTo>
                        <a:pt x="588" y="126"/>
                      </a:lnTo>
                      <a:lnTo>
                        <a:pt x="594" y="126"/>
                      </a:lnTo>
                      <a:lnTo>
                        <a:pt x="600" y="132"/>
                      </a:lnTo>
                      <a:lnTo>
                        <a:pt x="606" y="138"/>
                      </a:lnTo>
                      <a:lnTo>
                        <a:pt x="612" y="138"/>
                      </a:lnTo>
                      <a:lnTo>
                        <a:pt x="618" y="144"/>
                      </a:lnTo>
                      <a:lnTo>
                        <a:pt x="624" y="144"/>
                      </a:lnTo>
                      <a:lnTo>
                        <a:pt x="630" y="144"/>
                      </a:lnTo>
                      <a:lnTo>
                        <a:pt x="636" y="150"/>
                      </a:lnTo>
                      <a:lnTo>
                        <a:pt x="642" y="150"/>
                      </a:lnTo>
                      <a:lnTo>
                        <a:pt x="648" y="150"/>
                      </a:lnTo>
                      <a:lnTo>
                        <a:pt x="654" y="150"/>
                      </a:lnTo>
                      <a:lnTo>
                        <a:pt x="660" y="150"/>
                      </a:lnTo>
                      <a:lnTo>
                        <a:pt x="666" y="144"/>
                      </a:lnTo>
                      <a:lnTo>
                        <a:pt x="672" y="144"/>
                      </a:lnTo>
                      <a:lnTo>
                        <a:pt x="678" y="144"/>
                      </a:lnTo>
                      <a:lnTo>
                        <a:pt x="684" y="144"/>
                      </a:lnTo>
                      <a:lnTo>
                        <a:pt x="690" y="138"/>
                      </a:lnTo>
                      <a:lnTo>
                        <a:pt x="696" y="138"/>
                      </a:lnTo>
                      <a:lnTo>
                        <a:pt x="702" y="138"/>
                      </a:lnTo>
                      <a:lnTo>
                        <a:pt x="708" y="132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36" name="Freeform 85"/>
                <p:cNvSpPr>
                  <a:spLocks/>
                </p:cNvSpPr>
                <p:nvPr/>
              </p:nvSpPr>
              <p:spPr bwMode="auto">
                <a:xfrm>
                  <a:off x="2301" y="2510"/>
                  <a:ext cx="762" cy="66"/>
                </a:xfrm>
                <a:custGeom>
                  <a:avLst/>
                  <a:gdLst/>
                  <a:ahLst/>
                  <a:cxnLst>
                    <a:cxn ang="0">
                      <a:pos x="12" y="66"/>
                    </a:cxn>
                    <a:cxn ang="0">
                      <a:pos x="30" y="60"/>
                    </a:cxn>
                    <a:cxn ang="0">
                      <a:pos x="48" y="54"/>
                    </a:cxn>
                    <a:cxn ang="0">
                      <a:pos x="66" y="60"/>
                    </a:cxn>
                    <a:cxn ang="0">
                      <a:pos x="84" y="60"/>
                    </a:cxn>
                    <a:cxn ang="0">
                      <a:pos x="102" y="60"/>
                    </a:cxn>
                    <a:cxn ang="0">
                      <a:pos x="120" y="60"/>
                    </a:cxn>
                    <a:cxn ang="0">
                      <a:pos x="138" y="60"/>
                    </a:cxn>
                    <a:cxn ang="0">
                      <a:pos x="156" y="54"/>
                    </a:cxn>
                    <a:cxn ang="0">
                      <a:pos x="174" y="54"/>
                    </a:cxn>
                    <a:cxn ang="0">
                      <a:pos x="192" y="54"/>
                    </a:cxn>
                    <a:cxn ang="0">
                      <a:pos x="210" y="54"/>
                    </a:cxn>
                    <a:cxn ang="0">
                      <a:pos x="228" y="54"/>
                    </a:cxn>
                    <a:cxn ang="0">
                      <a:pos x="246" y="60"/>
                    </a:cxn>
                    <a:cxn ang="0">
                      <a:pos x="264" y="60"/>
                    </a:cxn>
                    <a:cxn ang="0">
                      <a:pos x="282" y="60"/>
                    </a:cxn>
                    <a:cxn ang="0">
                      <a:pos x="300" y="54"/>
                    </a:cxn>
                    <a:cxn ang="0">
                      <a:pos x="318" y="42"/>
                    </a:cxn>
                    <a:cxn ang="0">
                      <a:pos x="336" y="36"/>
                    </a:cxn>
                    <a:cxn ang="0">
                      <a:pos x="354" y="24"/>
                    </a:cxn>
                    <a:cxn ang="0">
                      <a:pos x="372" y="18"/>
                    </a:cxn>
                    <a:cxn ang="0">
                      <a:pos x="390" y="18"/>
                    </a:cxn>
                    <a:cxn ang="0">
                      <a:pos x="408" y="18"/>
                    </a:cxn>
                    <a:cxn ang="0">
                      <a:pos x="426" y="18"/>
                    </a:cxn>
                    <a:cxn ang="0">
                      <a:pos x="444" y="18"/>
                    </a:cxn>
                    <a:cxn ang="0">
                      <a:pos x="462" y="24"/>
                    </a:cxn>
                    <a:cxn ang="0">
                      <a:pos x="480" y="24"/>
                    </a:cxn>
                    <a:cxn ang="0">
                      <a:pos x="498" y="18"/>
                    </a:cxn>
                    <a:cxn ang="0">
                      <a:pos x="516" y="18"/>
                    </a:cxn>
                    <a:cxn ang="0">
                      <a:pos x="534" y="12"/>
                    </a:cxn>
                    <a:cxn ang="0">
                      <a:pos x="552" y="12"/>
                    </a:cxn>
                    <a:cxn ang="0">
                      <a:pos x="570" y="12"/>
                    </a:cxn>
                    <a:cxn ang="0">
                      <a:pos x="588" y="18"/>
                    </a:cxn>
                    <a:cxn ang="0">
                      <a:pos x="606" y="18"/>
                    </a:cxn>
                    <a:cxn ang="0">
                      <a:pos x="624" y="18"/>
                    </a:cxn>
                    <a:cxn ang="0">
                      <a:pos x="642" y="12"/>
                    </a:cxn>
                    <a:cxn ang="0">
                      <a:pos x="660" y="12"/>
                    </a:cxn>
                    <a:cxn ang="0">
                      <a:pos x="678" y="6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6"/>
                    </a:cxn>
                  </a:cxnLst>
                  <a:rect l="0" t="0" r="r" b="b"/>
                  <a:pathLst>
                    <a:path w="762" h="66">
                      <a:moveTo>
                        <a:pt x="0" y="66"/>
                      </a:moveTo>
                      <a:lnTo>
                        <a:pt x="6" y="66"/>
                      </a:lnTo>
                      <a:lnTo>
                        <a:pt x="12" y="66"/>
                      </a:lnTo>
                      <a:lnTo>
                        <a:pt x="18" y="60"/>
                      </a:lnTo>
                      <a:lnTo>
                        <a:pt x="24" y="60"/>
                      </a:lnTo>
                      <a:lnTo>
                        <a:pt x="30" y="60"/>
                      </a:lnTo>
                      <a:lnTo>
                        <a:pt x="36" y="60"/>
                      </a:lnTo>
                      <a:lnTo>
                        <a:pt x="42" y="60"/>
                      </a:lnTo>
                      <a:lnTo>
                        <a:pt x="48" y="54"/>
                      </a:lnTo>
                      <a:lnTo>
                        <a:pt x="54" y="54"/>
                      </a:lnTo>
                      <a:lnTo>
                        <a:pt x="60" y="60"/>
                      </a:lnTo>
                      <a:lnTo>
                        <a:pt x="66" y="60"/>
                      </a:lnTo>
                      <a:lnTo>
                        <a:pt x="72" y="60"/>
                      </a:lnTo>
                      <a:lnTo>
                        <a:pt x="78" y="60"/>
                      </a:lnTo>
                      <a:lnTo>
                        <a:pt x="84" y="60"/>
                      </a:lnTo>
                      <a:lnTo>
                        <a:pt x="90" y="60"/>
                      </a:lnTo>
                      <a:lnTo>
                        <a:pt x="96" y="60"/>
                      </a:lnTo>
                      <a:lnTo>
                        <a:pt x="102" y="60"/>
                      </a:lnTo>
                      <a:lnTo>
                        <a:pt x="108" y="60"/>
                      </a:lnTo>
                      <a:lnTo>
                        <a:pt x="114" y="60"/>
                      </a:lnTo>
                      <a:lnTo>
                        <a:pt x="120" y="60"/>
                      </a:lnTo>
                      <a:lnTo>
                        <a:pt x="126" y="60"/>
                      </a:lnTo>
                      <a:lnTo>
                        <a:pt x="132" y="60"/>
                      </a:lnTo>
                      <a:lnTo>
                        <a:pt x="138" y="60"/>
                      </a:lnTo>
                      <a:lnTo>
                        <a:pt x="144" y="60"/>
                      </a:lnTo>
                      <a:lnTo>
                        <a:pt x="150" y="60"/>
                      </a:lnTo>
                      <a:lnTo>
                        <a:pt x="156" y="54"/>
                      </a:lnTo>
                      <a:lnTo>
                        <a:pt x="162" y="54"/>
                      </a:lnTo>
                      <a:lnTo>
                        <a:pt x="168" y="54"/>
                      </a:lnTo>
                      <a:lnTo>
                        <a:pt x="174" y="54"/>
                      </a:lnTo>
                      <a:lnTo>
                        <a:pt x="180" y="54"/>
                      </a:lnTo>
                      <a:lnTo>
                        <a:pt x="186" y="54"/>
                      </a:lnTo>
                      <a:lnTo>
                        <a:pt x="192" y="54"/>
                      </a:lnTo>
                      <a:lnTo>
                        <a:pt x="198" y="54"/>
                      </a:lnTo>
                      <a:lnTo>
                        <a:pt x="204" y="54"/>
                      </a:lnTo>
                      <a:lnTo>
                        <a:pt x="210" y="54"/>
                      </a:lnTo>
                      <a:lnTo>
                        <a:pt x="216" y="54"/>
                      </a:lnTo>
                      <a:lnTo>
                        <a:pt x="222" y="54"/>
                      </a:lnTo>
                      <a:lnTo>
                        <a:pt x="228" y="54"/>
                      </a:lnTo>
                      <a:lnTo>
                        <a:pt x="234" y="54"/>
                      </a:lnTo>
                      <a:lnTo>
                        <a:pt x="240" y="60"/>
                      </a:lnTo>
                      <a:lnTo>
                        <a:pt x="246" y="60"/>
                      </a:lnTo>
                      <a:lnTo>
                        <a:pt x="252" y="60"/>
                      </a:lnTo>
                      <a:lnTo>
                        <a:pt x="258" y="60"/>
                      </a:lnTo>
                      <a:lnTo>
                        <a:pt x="264" y="60"/>
                      </a:lnTo>
                      <a:lnTo>
                        <a:pt x="270" y="60"/>
                      </a:lnTo>
                      <a:lnTo>
                        <a:pt x="276" y="60"/>
                      </a:lnTo>
                      <a:lnTo>
                        <a:pt x="282" y="60"/>
                      </a:lnTo>
                      <a:lnTo>
                        <a:pt x="288" y="54"/>
                      </a:lnTo>
                      <a:lnTo>
                        <a:pt x="294" y="54"/>
                      </a:lnTo>
                      <a:lnTo>
                        <a:pt x="300" y="54"/>
                      </a:lnTo>
                      <a:lnTo>
                        <a:pt x="306" y="48"/>
                      </a:lnTo>
                      <a:lnTo>
                        <a:pt x="312" y="48"/>
                      </a:lnTo>
                      <a:lnTo>
                        <a:pt x="318" y="42"/>
                      </a:lnTo>
                      <a:lnTo>
                        <a:pt x="324" y="42"/>
                      </a:lnTo>
                      <a:lnTo>
                        <a:pt x="330" y="36"/>
                      </a:lnTo>
                      <a:lnTo>
                        <a:pt x="336" y="36"/>
                      </a:lnTo>
                      <a:lnTo>
                        <a:pt x="342" y="30"/>
                      </a:lnTo>
                      <a:lnTo>
                        <a:pt x="348" y="30"/>
                      </a:lnTo>
                      <a:lnTo>
                        <a:pt x="354" y="24"/>
                      </a:lnTo>
                      <a:lnTo>
                        <a:pt x="360" y="24"/>
                      </a:lnTo>
                      <a:lnTo>
                        <a:pt x="366" y="18"/>
                      </a:lnTo>
                      <a:lnTo>
                        <a:pt x="372" y="18"/>
                      </a:lnTo>
                      <a:lnTo>
                        <a:pt x="378" y="18"/>
                      </a:lnTo>
                      <a:lnTo>
                        <a:pt x="384" y="18"/>
                      </a:lnTo>
                      <a:lnTo>
                        <a:pt x="390" y="18"/>
                      </a:lnTo>
                      <a:lnTo>
                        <a:pt x="396" y="12"/>
                      </a:lnTo>
                      <a:lnTo>
                        <a:pt x="402" y="12"/>
                      </a:lnTo>
                      <a:lnTo>
                        <a:pt x="408" y="18"/>
                      </a:lnTo>
                      <a:lnTo>
                        <a:pt x="414" y="18"/>
                      </a:lnTo>
                      <a:lnTo>
                        <a:pt x="420" y="18"/>
                      </a:lnTo>
                      <a:lnTo>
                        <a:pt x="426" y="18"/>
                      </a:lnTo>
                      <a:lnTo>
                        <a:pt x="432" y="18"/>
                      </a:lnTo>
                      <a:lnTo>
                        <a:pt x="438" y="18"/>
                      </a:lnTo>
                      <a:lnTo>
                        <a:pt x="444" y="18"/>
                      </a:lnTo>
                      <a:lnTo>
                        <a:pt x="450" y="18"/>
                      </a:lnTo>
                      <a:lnTo>
                        <a:pt x="456" y="18"/>
                      </a:lnTo>
                      <a:lnTo>
                        <a:pt x="462" y="24"/>
                      </a:lnTo>
                      <a:lnTo>
                        <a:pt x="468" y="24"/>
                      </a:lnTo>
                      <a:lnTo>
                        <a:pt x="474" y="24"/>
                      </a:lnTo>
                      <a:lnTo>
                        <a:pt x="480" y="24"/>
                      </a:lnTo>
                      <a:lnTo>
                        <a:pt x="486" y="18"/>
                      </a:lnTo>
                      <a:lnTo>
                        <a:pt x="492" y="18"/>
                      </a:lnTo>
                      <a:lnTo>
                        <a:pt x="498" y="18"/>
                      </a:lnTo>
                      <a:lnTo>
                        <a:pt x="504" y="18"/>
                      </a:lnTo>
                      <a:lnTo>
                        <a:pt x="510" y="18"/>
                      </a:lnTo>
                      <a:lnTo>
                        <a:pt x="516" y="18"/>
                      </a:lnTo>
                      <a:lnTo>
                        <a:pt x="522" y="18"/>
                      </a:lnTo>
                      <a:lnTo>
                        <a:pt x="528" y="12"/>
                      </a:lnTo>
                      <a:lnTo>
                        <a:pt x="534" y="12"/>
                      </a:lnTo>
                      <a:lnTo>
                        <a:pt x="540" y="12"/>
                      </a:lnTo>
                      <a:lnTo>
                        <a:pt x="546" y="12"/>
                      </a:lnTo>
                      <a:lnTo>
                        <a:pt x="552" y="12"/>
                      </a:lnTo>
                      <a:lnTo>
                        <a:pt x="558" y="12"/>
                      </a:lnTo>
                      <a:lnTo>
                        <a:pt x="564" y="12"/>
                      </a:lnTo>
                      <a:lnTo>
                        <a:pt x="570" y="12"/>
                      </a:lnTo>
                      <a:lnTo>
                        <a:pt x="576" y="18"/>
                      </a:lnTo>
                      <a:lnTo>
                        <a:pt x="582" y="18"/>
                      </a:lnTo>
                      <a:lnTo>
                        <a:pt x="588" y="18"/>
                      </a:lnTo>
                      <a:lnTo>
                        <a:pt x="594" y="18"/>
                      </a:lnTo>
                      <a:lnTo>
                        <a:pt x="600" y="18"/>
                      </a:lnTo>
                      <a:lnTo>
                        <a:pt x="606" y="18"/>
                      </a:lnTo>
                      <a:lnTo>
                        <a:pt x="612" y="18"/>
                      </a:lnTo>
                      <a:lnTo>
                        <a:pt x="618" y="18"/>
                      </a:lnTo>
                      <a:lnTo>
                        <a:pt x="624" y="18"/>
                      </a:lnTo>
                      <a:lnTo>
                        <a:pt x="630" y="18"/>
                      </a:lnTo>
                      <a:lnTo>
                        <a:pt x="636" y="18"/>
                      </a:lnTo>
                      <a:lnTo>
                        <a:pt x="642" y="12"/>
                      </a:lnTo>
                      <a:lnTo>
                        <a:pt x="648" y="12"/>
                      </a:lnTo>
                      <a:lnTo>
                        <a:pt x="654" y="12"/>
                      </a:lnTo>
                      <a:lnTo>
                        <a:pt x="660" y="12"/>
                      </a:lnTo>
                      <a:lnTo>
                        <a:pt x="666" y="12"/>
                      </a:lnTo>
                      <a:lnTo>
                        <a:pt x="672" y="6"/>
                      </a:lnTo>
                      <a:lnTo>
                        <a:pt x="678" y="6"/>
                      </a:lnTo>
                      <a:lnTo>
                        <a:pt x="684" y="6"/>
                      </a:lnTo>
                      <a:lnTo>
                        <a:pt x="690" y="6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6"/>
                      </a:lnTo>
                      <a:lnTo>
                        <a:pt x="750" y="6"/>
                      </a:lnTo>
                      <a:lnTo>
                        <a:pt x="756" y="6"/>
                      </a:lnTo>
                      <a:lnTo>
                        <a:pt x="762" y="6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37" name="Freeform 86"/>
                <p:cNvSpPr>
                  <a:spLocks/>
                </p:cNvSpPr>
                <p:nvPr/>
              </p:nvSpPr>
              <p:spPr bwMode="auto">
                <a:xfrm>
                  <a:off x="3063" y="2516"/>
                  <a:ext cx="762" cy="30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6"/>
                    </a:cxn>
                    <a:cxn ang="0">
                      <a:pos x="156" y="12"/>
                    </a:cxn>
                    <a:cxn ang="0">
                      <a:pos x="174" y="18"/>
                    </a:cxn>
                    <a:cxn ang="0">
                      <a:pos x="192" y="18"/>
                    </a:cxn>
                    <a:cxn ang="0">
                      <a:pos x="210" y="18"/>
                    </a:cxn>
                    <a:cxn ang="0">
                      <a:pos x="228" y="12"/>
                    </a:cxn>
                    <a:cxn ang="0">
                      <a:pos x="246" y="12"/>
                    </a:cxn>
                    <a:cxn ang="0">
                      <a:pos x="264" y="6"/>
                    </a:cxn>
                    <a:cxn ang="0">
                      <a:pos x="282" y="6"/>
                    </a:cxn>
                    <a:cxn ang="0">
                      <a:pos x="300" y="6"/>
                    </a:cxn>
                    <a:cxn ang="0">
                      <a:pos x="318" y="12"/>
                    </a:cxn>
                    <a:cxn ang="0">
                      <a:pos x="336" y="18"/>
                    </a:cxn>
                    <a:cxn ang="0">
                      <a:pos x="354" y="24"/>
                    </a:cxn>
                    <a:cxn ang="0">
                      <a:pos x="372" y="30"/>
                    </a:cxn>
                    <a:cxn ang="0">
                      <a:pos x="390" y="24"/>
                    </a:cxn>
                    <a:cxn ang="0">
                      <a:pos x="408" y="24"/>
                    </a:cxn>
                    <a:cxn ang="0">
                      <a:pos x="426" y="18"/>
                    </a:cxn>
                    <a:cxn ang="0">
                      <a:pos x="444" y="18"/>
                    </a:cxn>
                    <a:cxn ang="0">
                      <a:pos x="462" y="18"/>
                    </a:cxn>
                    <a:cxn ang="0">
                      <a:pos x="480" y="18"/>
                    </a:cxn>
                    <a:cxn ang="0">
                      <a:pos x="498" y="18"/>
                    </a:cxn>
                    <a:cxn ang="0">
                      <a:pos x="516" y="18"/>
                    </a:cxn>
                    <a:cxn ang="0">
                      <a:pos x="534" y="18"/>
                    </a:cxn>
                    <a:cxn ang="0">
                      <a:pos x="552" y="18"/>
                    </a:cxn>
                    <a:cxn ang="0">
                      <a:pos x="570" y="18"/>
                    </a:cxn>
                    <a:cxn ang="0">
                      <a:pos x="588" y="18"/>
                    </a:cxn>
                    <a:cxn ang="0">
                      <a:pos x="606" y="18"/>
                    </a:cxn>
                    <a:cxn ang="0">
                      <a:pos x="624" y="18"/>
                    </a:cxn>
                    <a:cxn ang="0">
                      <a:pos x="642" y="18"/>
                    </a:cxn>
                    <a:cxn ang="0">
                      <a:pos x="660" y="18"/>
                    </a:cxn>
                    <a:cxn ang="0">
                      <a:pos x="678" y="18"/>
                    </a:cxn>
                    <a:cxn ang="0">
                      <a:pos x="696" y="18"/>
                    </a:cxn>
                    <a:cxn ang="0">
                      <a:pos x="714" y="18"/>
                    </a:cxn>
                    <a:cxn ang="0">
                      <a:pos x="732" y="18"/>
                    </a:cxn>
                    <a:cxn ang="0">
                      <a:pos x="750" y="18"/>
                    </a:cxn>
                  </a:cxnLst>
                  <a:rect l="0" t="0" r="r" b="b"/>
                  <a:pathLst>
                    <a:path w="762" h="30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6"/>
                      </a:lnTo>
                      <a:lnTo>
                        <a:pt x="138" y="6"/>
                      </a:lnTo>
                      <a:lnTo>
                        <a:pt x="144" y="6"/>
                      </a:lnTo>
                      <a:lnTo>
                        <a:pt x="150" y="6"/>
                      </a:lnTo>
                      <a:lnTo>
                        <a:pt x="156" y="12"/>
                      </a:lnTo>
                      <a:lnTo>
                        <a:pt x="162" y="12"/>
                      </a:lnTo>
                      <a:lnTo>
                        <a:pt x="168" y="12"/>
                      </a:lnTo>
                      <a:lnTo>
                        <a:pt x="174" y="18"/>
                      </a:lnTo>
                      <a:lnTo>
                        <a:pt x="180" y="18"/>
                      </a:lnTo>
                      <a:lnTo>
                        <a:pt x="186" y="18"/>
                      </a:lnTo>
                      <a:lnTo>
                        <a:pt x="192" y="18"/>
                      </a:lnTo>
                      <a:lnTo>
                        <a:pt x="198" y="18"/>
                      </a:lnTo>
                      <a:lnTo>
                        <a:pt x="204" y="18"/>
                      </a:lnTo>
                      <a:lnTo>
                        <a:pt x="210" y="18"/>
                      </a:lnTo>
                      <a:lnTo>
                        <a:pt x="216" y="18"/>
                      </a:lnTo>
                      <a:lnTo>
                        <a:pt x="222" y="18"/>
                      </a:lnTo>
                      <a:lnTo>
                        <a:pt x="228" y="12"/>
                      </a:lnTo>
                      <a:lnTo>
                        <a:pt x="234" y="12"/>
                      </a:lnTo>
                      <a:lnTo>
                        <a:pt x="240" y="12"/>
                      </a:lnTo>
                      <a:lnTo>
                        <a:pt x="246" y="12"/>
                      </a:lnTo>
                      <a:lnTo>
                        <a:pt x="252" y="12"/>
                      </a:lnTo>
                      <a:lnTo>
                        <a:pt x="258" y="6"/>
                      </a:lnTo>
                      <a:lnTo>
                        <a:pt x="264" y="6"/>
                      </a:lnTo>
                      <a:lnTo>
                        <a:pt x="270" y="6"/>
                      </a:lnTo>
                      <a:lnTo>
                        <a:pt x="276" y="6"/>
                      </a:lnTo>
                      <a:lnTo>
                        <a:pt x="282" y="6"/>
                      </a:lnTo>
                      <a:lnTo>
                        <a:pt x="288" y="6"/>
                      </a:lnTo>
                      <a:lnTo>
                        <a:pt x="294" y="6"/>
                      </a:lnTo>
                      <a:lnTo>
                        <a:pt x="300" y="6"/>
                      </a:lnTo>
                      <a:lnTo>
                        <a:pt x="306" y="12"/>
                      </a:lnTo>
                      <a:lnTo>
                        <a:pt x="312" y="12"/>
                      </a:lnTo>
                      <a:lnTo>
                        <a:pt x="318" y="12"/>
                      </a:lnTo>
                      <a:lnTo>
                        <a:pt x="324" y="12"/>
                      </a:lnTo>
                      <a:lnTo>
                        <a:pt x="330" y="18"/>
                      </a:lnTo>
                      <a:lnTo>
                        <a:pt x="336" y="18"/>
                      </a:lnTo>
                      <a:lnTo>
                        <a:pt x="342" y="24"/>
                      </a:lnTo>
                      <a:lnTo>
                        <a:pt x="348" y="24"/>
                      </a:lnTo>
                      <a:lnTo>
                        <a:pt x="354" y="24"/>
                      </a:lnTo>
                      <a:lnTo>
                        <a:pt x="360" y="24"/>
                      </a:lnTo>
                      <a:lnTo>
                        <a:pt x="366" y="30"/>
                      </a:lnTo>
                      <a:lnTo>
                        <a:pt x="372" y="30"/>
                      </a:lnTo>
                      <a:lnTo>
                        <a:pt x="378" y="30"/>
                      </a:lnTo>
                      <a:lnTo>
                        <a:pt x="384" y="30"/>
                      </a:lnTo>
                      <a:lnTo>
                        <a:pt x="390" y="24"/>
                      </a:lnTo>
                      <a:lnTo>
                        <a:pt x="396" y="24"/>
                      </a:lnTo>
                      <a:lnTo>
                        <a:pt x="402" y="24"/>
                      </a:lnTo>
                      <a:lnTo>
                        <a:pt x="408" y="24"/>
                      </a:lnTo>
                      <a:lnTo>
                        <a:pt x="414" y="18"/>
                      </a:lnTo>
                      <a:lnTo>
                        <a:pt x="420" y="18"/>
                      </a:lnTo>
                      <a:lnTo>
                        <a:pt x="426" y="18"/>
                      </a:lnTo>
                      <a:lnTo>
                        <a:pt x="432" y="18"/>
                      </a:lnTo>
                      <a:lnTo>
                        <a:pt x="438" y="18"/>
                      </a:lnTo>
                      <a:lnTo>
                        <a:pt x="444" y="18"/>
                      </a:lnTo>
                      <a:lnTo>
                        <a:pt x="450" y="18"/>
                      </a:lnTo>
                      <a:lnTo>
                        <a:pt x="456" y="18"/>
                      </a:lnTo>
                      <a:lnTo>
                        <a:pt x="462" y="18"/>
                      </a:lnTo>
                      <a:lnTo>
                        <a:pt x="468" y="18"/>
                      </a:lnTo>
                      <a:lnTo>
                        <a:pt x="474" y="18"/>
                      </a:lnTo>
                      <a:lnTo>
                        <a:pt x="480" y="18"/>
                      </a:lnTo>
                      <a:lnTo>
                        <a:pt x="486" y="18"/>
                      </a:lnTo>
                      <a:lnTo>
                        <a:pt x="492" y="18"/>
                      </a:lnTo>
                      <a:lnTo>
                        <a:pt x="498" y="18"/>
                      </a:lnTo>
                      <a:lnTo>
                        <a:pt x="504" y="18"/>
                      </a:lnTo>
                      <a:lnTo>
                        <a:pt x="510" y="18"/>
                      </a:lnTo>
                      <a:lnTo>
                        <a:pt x="516" y="18"/>
                      </a:lnTo>
                      <a:lnTo>
                        <a:pt x="522" y="18"/>
                      </a:lnTo>
                      <a:lnTo>
                        <a:pt x="528" y="18"/>
                      </a:lnTo>
                      <a:lnTo>
                        <a:pt x="534" y="18"/>
                      </a:lnTo>
                      <a:lnTo>
                        <a:pt x="540" y="18"/>
                      </a:lnTo>
                      <a:lnTo>
                        <a:pt x="546" y="18"/>
                      </a:lnTo>
                      <a:lnTo>
                        <a:pt x="552" y="18"/>
                      </a:lnTo>
                      <a:lnTo>
                        <a:pt x="558" y="18"/>
                      </a:lnTo>
                      <a:lnTo>
                        <a:pt x="564" y="18"/>
                      </a:lnTo>
                      <a:lnTo>
                        <a:pt x="570" y="18"/>
                      </a:lnTo>
                      <a:lnTo>
                        <a:pt x="576" y="18"/>
                      </a:lnTo>
                      <a:lnTo>
                        <a:pt x="582" y="18"/>
                      </a:lnTo>
                      <a:lnTo>
                        <a:pt x="588" y="18"/>
                      </a:lnTo>
                      <a:lnTo>
                        <a:pt x="594" y="18"/>
                      </a:lnTo>
                      <a:lnTo>
                        <a:pt x="600" y="18"/>
                      </a:lnTo>
                      <a:lnTo>
                        <a:pt x="606" y="18"/>
                      </a:lnTo>
                      <a:lnTo>
                        <a:pt x="612" y="18"/>
                      </a:lnTo>
                      <a:lnTo>
                        <a:pt x="618" y="18"/>
                      </a:lnTo>
                      <a:lnTo>
                        <a:pt x="624" y="18"/>
                      </a:lnTo>
                      <a:lnTo>
                        <a:pt x="630" y="18"/>
                      </a:lnTo>
                      <a:lnTo>
                        <a:pt x="636" y="18"/>
                      </a:lnTo>
                      <a:lnTo>
                        <a:pt x="642" y="18"/>
                      </a:lnTo>
                      <a:lnTo>
                        <a:pt x="648" y="18"/>
                      </a:lnTo>
                      <a:lnTo>
                        <a:pt x="654" y="18"/>
                      </a:lnTo>
                      <a:lnTo>
                        <a:pt x="660" y="18"/>
                      </a:lnTo>
                      <a:lnTo>
                        <a:pt x="666" y="18"/>
                      </a:lnTo>
                      <a:lnTo>
                        <a:pt x="672" y="18"/>
                      </a:lnTo>
                      <a:lnTo>
                        <a:pt x="678" y="18"/>
                      </a:lnTo>
                      <a:lnTo>
                        <a:pt x="684" y="18"/>
                      </a:lnTo>
                      <a:lnTo>
                        <a:pt x="690" y="18"/>
                      </a:lnTo>
                      <a:lnTo>
                        <a:pt x="696" y="18"/>
                      </a:lnTo>
                      <a:lnTo>
                        <a:pt x="702" y="18"/>
                      </a:lnTo>
                      <a:lnTo>
                        <a:pt x="708" y="18"/>
                      </a:lnTo>
                      <a:lnTo>
                        <a:pt x="714" y="18"/>
                      </a:lnTo>
                      <a:lnTo>
                        <a:pt x="720" y="18"/>
                      </a:lnTo>
                      <a:lnTo>
                        <a:pt x="726" y="18"/>
                      </a:lnTo>
                      <a:lnTo>
                        <a:pt x="732" y="18"/>
                      </a:lnTo>
                      <a:lnTo>
                        <a:pt x="738" y="18"/>
                      </a:lnTo>
                      <a:lnTo>
                        <a:pt x="744" y="18"/>
                      </a:lnTo>
                      <a:lnTo>
                        <a:pt x="750" y="18"/>
                      </a:lnTo>
                      <a:lnTo>
                        <a:pt x="756" y="18"/>
                      </a:lnTo>
                      <a:lnTo>
                        <a:pt x="762" y="18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38" name="Freeform 87"/>
                <p:cNvSpPr>
                  <a:spLocks/>
                </p:cNvSpPr>
                <p:nvPr/>
              </p:nvSpPr>
              <p:spPr bwMode="auto">
                <a:xfrm>
                  <a:off x="3825" y="2534"/>
                  <a:ext cx="468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  <a:cxn ang="0">
                      <a:pos x="462" y="0"/>
                    </a:cxn>
                  </a:cxnLst>
                  <a:rect l="0" t="0" r="r" b="b"/>
                  <a:pathLst>
                    <a:path w="468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39" name="Freeform 88"/>
                <p:cNvSpPr>
                  <a:spLocks/>
                </p:cNvSpPr>
                <p:nvPr/>
              </p:nvSpPr>
              <p:spPr bwMode="auto">
                <a:xfrm>
                  <a:off x="1593" y="2462"/>
                  <a:ext cx="684" cy="174"/>
                </a:xfrm>
                <a:custGeom>
                  <a:avLst/>
                  <a:gdLst/>
                  <a:ahLst/>
                  <a:cxnLst>
                    <a:cxn ang="0">
                      <a:pos x="6" y="168"/>
                    </a:cxn>
                    <a:cxn ang="0">
                      <a:pos x="12" y="138"/>
                    </a:cxn>
                    <a:cxn ang="0">
                      <a:pos x="24" y="102"/>
                    </a:cxn>
                    <a:cxn ang="0">
                      <a:pos x="30" y="168"/>
                    </a:cxn>
                    <a:cxn ang="0">
                      <a:pos x="42" y="108"/>
                    </a:cxn>
                    <a:cxn ang="0">
                      <a:pos x="54" y="108"/>
                    </a:cxn>
                    <a:cxn ang="0">
                      <a:pos x="60" y="90"/>
                    </a:cxn>
                    <a:cxn ang="0">
                      <a:pos x="72" y="72"/>
                    </a:cxn>
                    <a:cxn ang="0">
                      <a:pos x="84" y="54"/>
                    </a:cxn>
                    <a:cxn ang="0">
                      <a:pos x="102" y="48"/>
                    </a:cxn>
                    <a:cxn ang="0">
                      <a:pos x="120" y="54"/>
                    </a:cxn>
                    <a:cxn ang="0">
                      <a:pos x="132" y="66"/>
                    </a:cxn>
                    <a:cxn ang="0">
                      <a:pos x="150" y="66"/>
                    </a:cxn>
                    <a:cxn ang="0">
                      <a:pos x="174" y="30"/>
                    </a:cxn>
                    <a:cxn ang="0">
                      <a:pos x="186" y="0"/>
                    </a:cxn>
                    <a:cxn ang="0">
                      <a:pos x="204" y="12"/>
                    </a:cxn>
                    <a:cxn ang="0">
                      <a:pos x="222" y="30"/>
                    </a:cxn>
                    <a:cxn ang="0">
                      <a:pos x="240" y="36"/>
                    </a:cxn>
                    <a:cxn ang="0">
                      <a:pos x="258" y="48"/>
                    </a:cxn>
                    <a:cxn ang="0">
                      <a:pos x="276" y="60"/>
                    </a:cxn>
                    <a:cxn ang="0">
                      <a:pos x="294" y="66"/>
                    </a:cxn>
                    <a:cxn ang="0">
                      <a:pos x="312" y="78"/>
                    </a:cxn>
                    <a:cxn ang="0">
                      <a:pos x="330" y="96"/>
                    </a:cxn>
                    <a:cxn ang="0">
                      <a:pos x="348" y="108"/>
                    </a:cxn>
                    <a:cxn ang="0">
                      <a:pos x="366" y="102"/>
                    </a:cxn>
                    <a:cxn ang="0">
                      <a:pos x="384" y="96"/>
                    </a:cxn>
                    <a:cxn ang="0">
                      <a:pos x="402" y="96"/>
                    </a:cxn>
                    <a:cxn ang="0">
                      <a:pos x="420" y="102"/>
                    </a:cxn>
                    <a:cxn ang="0">
                      <a:pos x="438" y="102"/>
                    </a:cxn>
                    <a:cxn ang="0">
                      <a:pos x="456" y="102"/>
                    </a:cxn>
                    <a:cxn ang="0">
                      <a:pos x="474" y="96"/>
                    </a:cxn>
                    <a:cxn ang="0">
                      <a:pos x="492" y="96"/>
                    </a:cxn>
                    <a:cxn ang="0">
                      <a:pos x="510" y="96"/>
                    </a:cxn>
                    <a:cxn ang="0">
                      <a:pos x="528" y="96"/>
                    </a:cxn>
                    <a:cxn ang="0">
                      <a:pos x="546" y="102"/>
                    </a:cxn>
                    <a:cxn ang="0">
                      <a:pos x="564" y="108"/>
                    </a:cxn>
                    <a:cxn ang="0">
                      <a:pos x="582" y="114"/>
                    </a:cxn>
                    <a:cxn ang="0">
                      <a:pos x="600" y="120"/>
                    </a:cxn>
                    <a:cxn ang="0">
                      <a:pos x="618" y="132"/>
                    </a:cxn>
                    <a:cxn ang="0">
                      <a:pos x="636" y="138"/>
                    </a:cxn>
                    <a:cxn ang="0">
                      <a:pos x="654" y="138"/>
                    </a:cxn>
                    <a:cxn ang="0">
                      <a:pos x="672" y="132"/>
                    </a:cxn>
                  </a:cxnLst>
                  <a:rect l="0" t="0" r="r" b="b"/>
                  <a:pathLst>
                    <a:path w="684" h="174">
                      <a:moveTo>
                        <a:pt x="0" y="54"/>
                      </a:moveTo>
                      <a:lnTo>
                        <a:pt x="0" y="162"/>
                      </a:lnTo>
                      <a:lnTo>
                        <a:pt x="6" y="168"/>
                      </a:lnTo>
                      <a:lnTo>
                        <a:pt x="6" y="174"/>
                      </a:lnTo>
                      <a:lnTo>
                        <a:pt x="6" y="150"/>
                      </a:lnTo>
                      <a:lnTo>
                        <a:pt x="12" y="138"/>
                      </a:lnTo>
                      <a:lnTo>
                        <a:pt x="12" y="90"/>
                      </a:lnTo>
                      <a:lnTo>
                        <a:pt x="18" y="96"/>
                      </a:lnTo>
                      <a:lnTo>
                        <a:pt x="24" y="102"/>
                      </a:lnTo>
                      <a:lnTo>
                        <a:pt x="24" y="144"/>
                      </a:lnTo>
                      <a:lnTo>
                        <a:pt x="30" y="150"/>
                      </a:lnTo>
                      <a:lnTo>
                        <a:pt x="30" y="168"/>
                      </a:lnTo>
                      <a:lnTo>
                        <a:pt x="36" y="162"/>
                      </a:lnTo>
                      <a:lnTo>
                        <a:pt x="36" y="114"/>
                      </a:lnTo>
                      <a:lnTo>
                        <a:pt x="42" y="108"/>
                      </a:lnTo>
                      <a:lnTo>
                        <a:pt x="42" y="90"/>
                      </a:lnTo>
                      <a:lnTo>
                        <a:pt x="42" y="96"/>
                      </a:lnTo>
                      <a:lnTo>
                        <a:pt x="54" y="108"/>
                      </a:lnTo>
                      <a:lnTo>
                        <a:pt x="48" y="108"/>
                      </a:lnTo>
                      <a:lnTo>
                        <a:pt x="54" y="96"/>
                      </a:lnTo>
                      <a:lnTo>
                        <a:pt x="60" y="90"/>
                      </a:lnTo>
                      <a:lnTo>
                        <a:pt x="60" y="78"/>
                      </a:lnTo>
                      <a:lnTo>
                        <a:pt x="66" y="78"/>
                      </a:lnTo>
                      <a:lnTo>
                        <a:pt x="72" y="72"/>
                      </a:lnTo>
                      <a:lnTo>
                        <a:pt x="78" y="66"/>
                      </a:lnTo>
                      <a:lnTo>
                        <a:pt x="78" y="54"/>
                      </a:lnTo>
                      <a:lnTo>
                        <a:pt x="84" y="54"/>
                      </a:lnTo>
                      <a:lnTo>
                        <a:pt x="90" y="54"/>
                      </a:lnTo>
                      <a:lnTo>
                        <a:pt x="96" y="54"/>
                      </a:lnTo>
                      <a:lnTo>
                        <a:pt x="102" y="48"/>
                      </a:lnTo>
                      <a:lnTo>
                        <a:pt x="108" y="48"/>
                      </a:lnTo>
                      <a:lnTo>
                        <a:pt x="114" y="48"/>
                      </a:lnTo>
                      <a:lnTo>
                        <a:pt x="120" y="54"/>
                      </a:lnTo>
                      <a:lnTo>
                        <a:pt x="126" y="54"/>
                      </a:lnTo>
                      <a:lnTo>
                        <a:pt x="138" y="66"/>
                      </a:lnTo>
                      <a:lnTo>
                        <a:pt x="132" y="66"/>
                      </a:lnTo>
                      <a:lnTo>
                        <a:pt x="138" y="66"/>
                      </a:lnTo>
                      <a:lnTo>
                        <a:pt x="144" y="66"/>
                      </a:lnTo>
                      <a:lnTo>
                        <a:pt x="150" y="66"/>
                      </a:lnTo>
                      <a:lnTo>
                        <a:pt x="162" y="54"/>
                      </a:lnTo>
                      <a:lnTo>
                        <a:pt x="162" y="42"/>
                      </a:lnTo>
                      <a:lnTo>
                        <a:pt x="174" y="30"/>
                      </a:lnTo>
                      <a:lnTo>
                        <a:pt x="174" y="18"/>
                      </a:lnTo>
                      <a:lnTo>
                        <a:pt x="186" y="6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6"/>
                      </a:lnTo>
                      <a:lnTo>
                        <a:pt x="204" y="12"/>
                      </a:lnTo>
                      <a:lnTo>
                        <a:pt x="210" y="18"/>
                      </a:lnTo>
                      <a:lnTo>
                        <a:pt x="216" y="24"/>
                      </a:lnTo>
                      <a:lnTo>
                        <a:pt x="222" y="30"/>
                      </a:lnTo>
                      <a:lnTo>
                        <a:pt x="228" y="36"/>
                      </a:lnTo>
                      <a:lnTo>
                        <a:pt x="234" y="36"/>
                      </a:lnTo>
                      <a:lnTo>
                        <a:pt x="240" y="36"/>
                      </a:lnTo>
                      <a:lnTo>
                        <a:pt x="246" y="42"/>
                      </a:lnTo>
                      <a:lnTo>
                        <a:pt x="252" y="42"/>
                      </a:lnTo>
                      <a:lnTo>
                        <a:pt x="258" y="48"/>
                      </a:lnTo>
                      <a:lnTo>
                        <a:pt x="264" y="54"/>
                      </a:lnTo>
                      <a:lnTo>
                        <a:pt x="270" y="54"/>
                      </a:lnTo>
                      <a:lnTo>
                        <a:pt x="276" y="60"/>
                      </a:lnTo>
                      <a:lnTo>
                        <a:pt x="282" y="60"/>
                      </a:lnTo>
                      <a:lnTo>
                        <a:pt x="288" y="60"/>
                      </a:lnTo>
                      <a:lnTo>
                        <a:pt x="294" y="66"/>
                      </a:lnTo>
                      <a:lnTo>
                        <a:pt x="300" y="66"/>
                      </a:lnTo>
                      <a:lnTo>
                        <a:pt x="306" y="72"/>
                      </a:lnTo>
                      <a:lnTo>
                        <a:pt x="312" y="78"/>
                      </a:lnTo>
                      <a:lnTo>
                        <a:pt x="318" y="84"/>
                      </a:lnTo>
                      <a:lnTo>
                        <a:pt x="324" y="90"/>
                      </a:lnTo>
                      <a:lnTo>
                        <a:pt x="330" y="96"/>
                      </a:lnTo>
                      <a:lnTo>
                        <a:pt x="336" y="102"/>
                      </a:lnTo>
                      <a:lnTo>
                        <a:pt x="342" y="102"/>
                      </a:lnTo>
                      <a:lnTo>
                        <a:pt x="348" y="108"/>
                      </a:lnTo>
                      <a:lnTo>
                        <a:pt x="354" y="108"/>
                      </a:lnTo>
                      <a:lnTo>
                        <a:pt x="360" y="102"/>
                      </a:lnTo>
                      <a:lnTo>
                        <a:pt x="366" y="102"/>
                      </a:lnTo>
                      <a:lnTo>
                        <a:pt x="372" y="96"/>
                      </a:lnTo>
                      <a:lnTo>
                        <a:pt x="378" y="96"/>
                      </a:lnTo>
                      <a:lnTo>
                        <a:pt x="384" y="96"/>
                      </a:lnTo>
                      <a:lnTo>
                        <a:pt x="390" y="96"/>
                      </a:lnTo>
                      <a:lnTo>
                        <a:pt x="396" y="96"/>
                      </a:lnTo>
                      <a:lnTo>
                        <a:pt x="402" y="96"/>
                      </a:lnTo>
                      <a:lnTo>
                        <a:pt x="408" y="96"/>
                      </a:lnTo>
                      <a:lnTo>
                        <a:pt x="414" y="96"/>
                      </a:lnTo>
                      <a:lnTo>
                        <a:pt x="420" y="102"/>
                      </a:lnTo>
                      <a:lnTo>
                        <a:pt x="426" y="102"/>
                      </a:lnTo>
                      <a:lnTo>
                        <a:pt x="432" y="102"/>
                      </a:lnTo>
                      <a:lnTo>
                        <a:pt x="438" y="102"/>
                      </a:lnTo>
                      <a:lnTo>
                        <a:pt x="444" y="102"/>
                      </a:lnTo>
                      <a:lnTo>
                        <a:pt x="450" y="102"/>
                      </a:lnTo>
                      <a:lnTo>
                        <a:pt x="456" y="102"/>
                      </a:lnTo>
                      <a:lnTo>
                        <a:pt x="462" y="96"/>
                      </a:lnTo>
                      <a:lnTo>
                        <a:pt x="468" y="96"/>
                      </a:lnTo>
                      <a:lnTo>
                        <a:pt x="474" y="96"/>
                      </a:lnTo>
                      <a:lnTo>
                        <a:pt x="480" y="96"/>
                      </a:lnTo>
                      <a:lnTo>
                        <a:pt x="486" y="96"/>
                      </a:lnTo>
                      <a:lnTo>
                        <a:pt x="492" y="96"/>
                      </a:lnTo>
                      <a:lnTo>
                        <a:pt x="498" y="96"/>
                      </a:lnTo>
                      <a:lnTo>
                        <a:pt x="504" y="96"/>
                      </a:lnTo>
                      <a:lnTo>
                        <a:pt x="510" y="96"/>
                      </a:lnTo>
                      <a:lnTo>
                        <a:pt x="516" y="96"/>
                      </a:lnTo>
                      <a:lnTo>
                        <a:pt x="522" y="96"/>
                      </a:lnTo>
                      <a:lnTo>
                        <a:pt x="528" y="96"/>
                      </a:lnTo>
                      <a:lnTo>
                        <a:pt x="534" y="96"/>
                      </a:lnTo>
                      <a:lnTo>
                        <a:pt x="540" y="102"/>
                      </a:lnTo>
                      <a:lnTo>
                        <a:pt x="546" y="102"/>
                      </a:lnTo>
                      <a:lnTo>
                        <a:pt x="552" y="102"/>
                      </a:lnTo>
                      <a:lnTo>
                        <a:pt x="558" y="102"/>
                      </a:lnTo>
                      <a:lnTo>
                        <a:pt x="564" y="108"/>
                      </a:lnTo>
                      <a:lnTo>
                        <a:pt x="570" y="108"/>
                      </a:lnTo>
                      <a:lnTo>
                        <a:pt x="576" y="108"/>
                      </a:lnTo>
                      <a:lnTo>
                        <a:pt x="582" y="114"/>
                      </a:lnTo>
                      <a:lnTo>
                        <a:pt x="588" y="114"/>
                      </a:lnTo>
                      <a:lnTo>
                        <a:pt x="594" y="120"/>
                      </a:lnTo>
                      <a:lnTo>
                        <a:pt x="600" y="120"/>
                      </a:lnTo>
                      <a:lnTo>
                        <a:pt x="606" y="126"/>
                      </a:lnTo>
                      <a:lnTo>
                        <a:pt x="612" y="126"/>
                      </a:lnTo>
                      <a:lnTo>
                        <a:pt x="618" y="132"/>
                      </a:lnTo>
                      <a:lnTo>
                        <a:pt x="624" y="132"/>
                      </a:lnTo>
                      <a:lnTo>
                        <a:pt x="630" y="138"/>
                      </a:lnTo>
                      <a:lnTo>
                        <a:pt x="636" y="138"/>
                      </a:lnTo>
                      <a:lnTo>
                        <a:pt x="642" y="138"/>
                      </a:lnTo>
                      <a:lnTo>
                        <a:pt x="648" y="138"/>
                      </a:lnTo>
                      <a:lnTo>
                        <a:pt x="654" y="138"/>
                      </a:lnTo>
                      <a:lnTo>
                        <a:pt x="660" y="138"/>
                      </a:lnTo>
                      <a:lnTo>
                        <a:pt x="666" y="138"/>
                      </a:lnTo>
                      <a:lnTo>
                        <a:pt x="672" y="132"/>
                      </a:lnTo>
                      <a:lnTo>
                        <a:pt x="678" y="132"/>
                      </a:lnTo>
                      <a:lnTo>
                        <a:pt x="684" y="132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40" name="Freeform 89"/>
                <p:cNvSpPr>
                  <a:spLocks/>
                </p:cNvSpPr>
                <p:nvPr/>
              </p:nvSpPr>
              <p:spPr bwMode="auto">
                <a:xfrm>
                  <a:off x="2277" y="2522"/>
                  <a:ext cx="762" cy="72"/>
                </a:xfrm>
                <a:custGeom>
                  <a:avLst/>
                  <a:gdLst/>
                  <a:ahLst/>
                  <a:cxnLst>
                    <a:cxn ang="0">
                      <a:pos x="12" y="66"/>
                    </a:cxn>
                    <a:cxn ang="0">
                      <a:pos x="30" y="60"/>
                    </a:cxn>
                    <a:cxn ang="0">
                      <a:pos x="48" y="54"/>
                    </a:cxn>
                    <a:cxn ang="0">
                      <a:pos x="66" y="54"/>
                    </a:cxn>
                    <a:cxn ang="0">
                      <a:pos x="84" y="54"/>
                    </a:cxn>
                    <a:cxn ang="0">
                      <a:pos x="102" y="54"/>
                    </a:cxn>
                    <a:cxn ang="0">
                      <a:pos x="120" y="54"/>
                    </a:cxn>
                    <a:cxn ang="0">
                      <a:pos x="138" y="60"/>
                    </a:cxn>
                    <a:cxn ang="0">
                      <a:pos x="156" y="54"/>
                    </a:cxn>
                    <a:cxn ang="0">
                      <a:pos x="174" y="54"/>
                    </a:cxn>
                    <a:cxn ang="0">
                      <a:pos x="192" y="48"/>
                    </a:cxn>
                    <a:cxn ang="0">
                      <a:pos x="210" y="48"/>
                    </a:cxn>
                    <a:cxn ang="0">
                      <a:pos x="228" y="48"/>
                    </a:cxn>
                    <a:cxn ang="0">
                      <a:pos x="246" y="48"/>
                    </a:cxn>
                    <a:cxn ang="0">
                      <a:pos x="264" y="54"/>
                    </a:cxn>
                    <a:cxn ang="0">
                      <a:pos x="282" y="54"/>
                    </a:cxn>
                    <a:cxn ang="0">
                      <a:pos x="300" y="54"/>
                    </a:cxn>
                    <a:cxn ang="0">
                      <a:pos x="318" y="54"/>
                    </a:cxn>
                    <a:cxn ang="0">
                      <a:pos x="336" y="42"/>
                    </a:cxn>
                    <a:cxn ang="0">
                      <a:pos x="354" y="36"/>
                    </a:cxn>
                    <a:cxn ang="0">
                      <a:pos x="372" y="24"/>
                    </a:cxn>
                    <a:cxn ang="0">
                      <a:pos x="390" y="18"/>
                    </a:cxn>
                    <a:cxn ang="0">
                      <a:pos x="408" y="12"/>
                    </a:cxn>
                    <a:cxn ang="0">
                      <a:pos x="426" y="12"/>
                    </a:cxn>
                    <a:cxn ang="0">
                      <a:pos x="444" y="12"/>
                    </a:cxn>
                    <a:cxn ang="0">
                      <a:pos x="462" y="18"/>
                    </a:cxn>
                    <a:cxn ang="0">
                      <a:pos x="480" y="18"/>
                    </a:cxn>
                    <a:cxn ang="0">
                      <a:pos x="498" y="18"/>
                    </a:cxn>
                    <a:cxn ang="0">
                      <a:pos x="516" y="18"/>
                    </a:cxn>
                    <a:cxn ang="0">
                      <a:pos x="534" y="18"/>
                    </a:cxn>
                    <a:cxn ang="0">
                      <a:pos x="552" y="12"/>
                    </a:cxn>
                    <a:cxn ang="0">
                      <a:pos x="570" y="12"/>
                    </a:cxn>
                    <a:cxn ang="0">
                      <a:pos x="588" y="12"/>
                    </a:cxn>
                    <a:cxn ang="0">
                      <a:pos x="606" y="12"/>
                    </a:cxn>
                    <a:cxn ang="0">
                      <a:pos x="624" y="18"/>
                    </a:cxn>
                    <a:cxn ang="0">
                      <a:pos x="642" y="18"/>
                    </a:cxn>
                    <a:cxn ang="0">
                      <a:pos x="660" y="18"/>
                    </a:cxn>
                    <a:cxn ang="0">
                      <a:pos x="678" y="12"/>
                    </a:cxn>
                    <a:cxn ang="0">
                      <a:pos x="696" y="6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 h="72">
                      <a:moveTo>
                        <a:pt x="0" y="72"/>
                      </a:moveTo>
                      <a:lnTo>
                        <a:pt x="6" y="66"/>
                      </a:lnTo>
                      <a:lnTo>
                        <a:pt x="12" y="66"/>
                      </a:lnTo>
                      <a:lnTo>
                        <a:pt x="18" y="66"/>
                      </a:lnTo>
                      <a:lnTo>
                        <a:pt x="24" y="66"/>
                      </a:lnTo>
                      <a:lnTo>
                        <a:pt x="30" y="60"/>
                      </a:lnTo>
                      <a:lnTo>
                        <a:pt x="36" y="60"/>
                      </a:lnTo>
                      <a:lnTo>
                        <a:pt x="42" y="60"/>
                      </a:lnTo>
                      <a:lnTo>
                        <a:pt x="48" y="54"/>
                      </a:lnTo>
                      <a:lnTo>
                        <a:pt x="54" y="54"/>
                      </a:lnTo>
                      <a:lnTo>
                        <a:pt x="60" y="54"/>
                      </a:lnTo>
                      <a:lnTo>
                        <a:pt x="66" y="54"/>
                      </a:lnTo>
                      <a:lnTo>
                        <a:pt x="72" y="54"/>
                      </a:lnTo>
                      <a:lnTo>
                        <a:pt x="78" y="54"/>
                      </a:lnTo>
                      <a:lnTo>
                        <a:pt x="84" y="54"/>
                      </a:lnTo>
                      <a:lnTo>
                        <a:pt x="90" y="54"/>
                      </a:lnTo>
                      <a:lnTo>
                        <a:pt x="96" y="54"/>
                      </a:lnTo>
                      <a:lnTo>
                        <a:pt x="102" y="54"/>
                      </a:lnTo>
                      <a:lnTo>
                        <a:pt x="108" y="54"/>
                      </a:lnTo>
                      <a:lnTo>
                        <a:pt x="114" y="54"/>
                      </a:lnTo>
                      <a:lnTo>
                        <a:pt x="120" y="54"/>
                      </a:lnTo>
                      <a:lnTo>
                        <a:pt x="126" y="54"/>
                      </a:lnTo>
                      <a:lnTo>
                        <a:pt x="132" y="60"/>
                      </a:lnTo>
                      <a:lnTo>
                        <a:pt x="138" y="60"/>
                      </a:lnTo>
                      <a:lnTo>
                        <a:pt x="144" y="60"/>
                      </a:lnTo>
                      <a:lnTo>
                        <a:pt x="150" y="54"/>
                      </a:lnTo>
                      <a:lnTo>
                        <a:pt x="156" y="54"/>
                      </a:lnTo>
                      <a:lnTo>
                        <a:pt x="162" y="54"/>
                      </a:lnTo>
                      <a:lnTo>
                        <a:pt x="168" y="54"/>
                      </a:lnTo>
                      <a:lnTo>
                        <a:pt x="174" y="54"/>
                      </a:lnTo>
                      <a:lnTo>
                        <a:pt x="180" y="54"/>
                      </a:lnTo>
                      <a:lnTo>
                        <a:pt x="186" y="54"/>
                      </a:lnTo>
                      <a:lnTo>
                        <a:pt x="192" y="48"/>
                      </a:lnTo>
                      <a:lnTo>
                        <a:pt x="198" y="48"/>
                      </a:lnTo>
                      <a:lnTo>
                        <a:pt x="204" y="48"/>
                      </a:lnTo>
                      <a:lnTo>
                        <a:pt x="210" y="48"/>
                      </a:lnTo>
                      <a:lnTo>
                        <a:pt x="216" y="48"/>
                      </a:lnTo>
                      <a:lnTo>
                        <a:pt x="222" y="48"/>
                      </a:lnTo>
                      <a:lnTo>
                        <a:pt x="228" y="48"/>
                      </a:lnTo>
                      <a:lnTo>
                        <a:pt x="234" y="48"/>
                      </a:lnTo>
                      <a:lnTo>
                        <a:pt x="240" y="48"/>
                      </a:lnTo>
                      <a:lnTo>
                        <a:pt x="246" y="48"/>
                      </a:lnTo>
                      <a:lnTo>
                        <a:pt x="252" y="54"/>
                      </a:lnTo>
                      <a:lnTo>
                        <a:pt x="258" y="54"/>
                      </a:lnTo>
                      <a:lnTo>
                        <a:pt x="264" y="54"/>
                      </a:lnTo>
                      <a:lnTo>
                        <a:pt x="270" y="54"/>
                      </a:lnTo>
                      <a:lnTo>
                        <a:pt x="276" y="54"/>
                      </a:lnTo>
                      <a:lnTo>
                        <a:pt x="282" y="54"/>
                      </a:lnTo>
                      <a:lnTo>
                        <a:pt x="288" y="54"/>
                      </a:lnTo>
                      <a:lnTo>
                        <a:pt x="294" y="54"/>
                      </a:lnTo>
                      <a:lnTo>
                        <a:pt x="300" y="54"/>
                      </a:lnTo>
                      <a:lnTo>
                        <a:pt x="306" y="54"/>
                      </a:lnTo>
                      <a:lnTo>
                        <a:pt x="312" y="54"/>
                      </a:lnTo>
                      <a:lnTo>
                        <a:pt x="318" y="54"/>
                      </a:lnTo>
                      <a:lnTo>
                        <a:pt x="324" y="48"/>
                      </a:lnTo>
                      <a:lnTo>
                        <a:pt x="330" y="48"/>
                      </a:lnTo>
                      <a:lnTo>
                        <a:pt x="336" y="42"/>
                      </a:lnTo>
                      <a:lnTo>
                        <a:pt x="342" y="42"/>
                      </a:lnTo>
                      <a:lnTo>
                        <a:pt x="348" y="36"/>
                      </a:lnTo>
                      <a:lnTo>
                        <a:pt x="354" y="36"/>
                      </a:lnTo>
                      <a:lnTo>
                        <a:pt x="360" y="30"/>
                      </a:lnTo>
                      <a:lnTo>
                        <a:pt x="366" y="30"/>
                      </a:lnTo>
                      <a:lnTo>
                        <a:pt x="372" y="24"/>
                      </a:lnTo>
                      <a:lnTo>
                        <a:pt x="378" y="24"/>
                      </a:lnTo>
                      <a:lnTo>
                        <a:pt x="384" y="18"/>
                      </a:lnTo>
                      <a:lnTo>
                        <a:pt x="390" y="18"/>
                      </a:lnTo>
                      <a:lnTo>
                        <a:pt x="396" y="18"/>
                      </a:lnTo>
                      <a:lnTo>
                        <a:pt x="402" y="12"/>
                      </a:lnTo>
                      <a:lnTo>
                        <a:pt x="408" y="12"/>
                      </a:lnTo>
                      <a:lnTo>
                        <a:pt x="414" y="12"/>
                      </a:lnTo>
                      <a:lnTo>
                        <a:pt x="420" y="12"/>
                      </a:lnTo>
                      <a:lnTo>
                        <a:pt x="426" y="12"/>
                      </a:lnTo>
                      <a:lnTo>
                        <a:pt x="432" y="12"/>
                      </a:lnTo>
                      <a:lnTo>
                        <a:pt x="438" y="12"/>
                      </a:lnTo>
                      <a:lnTo>
                        <a:pt x="444" y="12"/>
                      </a:lnTo>
                      <a:lnTo>
                        <a:pt x="450" y="18"/>
                      </a:lnTo>
                      <a:lnTo>
                        <a:pt x="456" y="18"/>
                      </a:lnTo>
                      <a:lnTo>
                        <a:pt x="462" y="18"/>
                      </a:lnTo>
                      <a:lnTo>
                        <a:pt x="468" y="18"/>
                      </a:lnTo>
                      <a:lnTo>
                        <a:pt x="474" y="18"/>
                      </a:lnTo>
                      <a:lnTo>
                        <a:pt x="480" y="18"/>
                      </a:lnTo>
                      <a:lnTo>
                        <a:pt x="486" y="18"/>
                      </a:lnTo>
                      <a:lnTo>
                        <a:pt x="492" y="18"/>
                      </a:lnTo>
                      <a:lnTo>
                        <a:pt x="498" y="18"/>
                      </a:lnTo>
                      <a:lnTo>
                        <a:pt x="504" y="18"/>
                      </a:lnTo>
                      <a:lnTo>
                        <a:pt x="510" y="18"/>
                      </a:lnTo>
                      <a:lnTo>
                        <a:pt x="516" y="18"/>
                      </a:lnTo>
                      <a:lnTo>
                        <a:pt x="522" y="18"/>
                      </a:lnTo>
                      <a:lnTo>
                        <a:pt x="528" y="18"/>
                      </a:lnTo>
                      <a:lnTo>
                        <a:pt x="534" y="18"/>
                      </a:lnTo>
                      <a:lnTo>
                        <a:pt x="540" y="12"/>
                      </a:lnTo>
                      <a:lnTo>
                        <a:pt x="546" y="12"/>
                      </a:lnTo>
                      <a:lnTo>
                        <a:pt x="552" y="12"/>
                      </a:lnTo>
                      <a:lnTo>
                        <a:pt x="558" y="12"/>
                      </a:lnTo>
                      <a:lnTo>
                        <a:pt x="564" y="12"/>
                      </a:lnTo>
                      <a:lnTo>
                        <a:pt x="570" y="12"/>
                      </a:lnTo>
                      <a:lnTo>
                        <a:pt x="576" y="12"/>
                      </a:lnTo>
                      <a:lnTo>
                        <a:pt x="582" y="12"/>
                      </a:lnTo>
                      <a:lnTo>
                        <a:pt x="588" y="12"/>
                      </a:lnTo>
                      <a:lnTo>
                        <a:pt x="594" y="12"/>
                      </a:lnTo>
                      <a:lnTo>
                        <a:pt x="600" y="12"/>
                      </a:lnTo>
                      <a:lnTo>
                        <a:pt x="606" y="12"/>
                      </a:lnTo>
                      <a:lnTo>
                        <a:pt x="612" y="18"/>
                      </a:lnTo>
                      <a:lnTo>
                        <a:pt x="618" y="18"/>
                      </a:lnTo>
                      <a:lnTo>
                        <a:pt x="624" y="18"/>
                      </a:lnTo>
                      <a:lnTo>
                        <a:pt x="630" y="18"/>
                      </a:lnTo>
                      <a:lnTo>
                        <a:pt x="636" y="18"/>
                      </a:lnTo>
                      <a:lnTo>
                        <a:pt x="642" y="18"/>
                      </a:lnTo>
                      <a:lnTo>
                        <a:pt x="648" y="18"/>
                      </a:lnTo>
                      <a:lnTo>
                        <a:pt x="654" y="18"/>
                      </a:lnTo>
                      <a:lnTo>
                        <a:pt x="660" y="18"/>
                      </a:lnTo>
                      <a:lnTo>
                        <a:pt x="666" y="12"/>
                      </a:lnTo>
                      <a:lnTo>
                        <a:pt x="672" y="12"/>
                      </a:lnTo>
                      <a:lnTo>
                        <a:pt x="678" y="12"/>
                      </a:lnTo>
                      <a:lnTo>
                        <a:pt x="684" y="12"/>
                      </a:lnTo>
                      <a:lnTo>
                        <a:pt x="690" y="6"/>
                      </a:lnTo>
                      <a:lnTo>
                        <a:pt x="696" y="6"/>
                      </a:lnTo>
                      <a:lnTo>
                        <a:pt x="702" y="6"/>
                      </a:lnTo>
                      <a:lnTo>
                        <a:pt x="708" y="6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41" name="Freeform 90"/>
                <p:cNvSpPr>
                  <a:spLocks/>
                </p:cNvSpPr>
                <p:nvPr/>
              </p:nvSpPr>
              <p:spPr bwMode="auto">
                <a:xfrm>
                  <a:off x="3039" y="2522"/>
                  <a:ext cx="762" cy="30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30" y="6"/>
                    </a:cxn>
                    <a:cxn ang="0">
                      <a:pos x="48" y="6"/>
                    </a:cxn>
                    <a:cxn ang="0">
                      <a:pos x="66" y="6"/>
                    </a:cxn>
                    <a:cxn ang="0">
                      <a:pos x="84" y="6"/>
                    </a:cxn>
                    <a:cxn ang="0">
                      <a:pos x="102" y="6"/>
                    </a:cxn>
                    <a:cxn ang="0">
                      <a:pos x="120" y="6"/>
                    </a:cxn>
                    <a:cxn ang="0">
                      <a:pos x="138" y="6"/>
                    </a:cxn>
                    <a:cxn ang="0">
                      <a:pos x="156" y="6"/>
                    </a:cxn>
                    <a:cxn ang="0">
                      <a:pos x="174" y="12"/>
                    </a:cxn>
                    <a:cxn ang="0">
                      <a:pos x="192" y="18"/>
                    </a:cxn>
                    <a:cxn ang="0">
                      <a:pos x="210" y="18"/>
                    </a:cxn>
                    <a:cxn ang="0">
                      <a:pos x="228" y="18"/>
                    </a:cxn>
                    <a:cxn ang="0">
                      <a:pos x="246" y="18"/>
                    </a:cxn>
                    <a:cxn ang="0">
                      <a:pos x="264" y="18"/>
                    </a:cxn>
                    <a:cxn ang="0">
                      <a:pos x="282" y="12"/>
                    </a:cxn>
                    <a:cxn ang="0">
                      <a:pos x="300" y="12"/>
                    </a:cxn>
                    <a:cxn ang="0">
                      <a:pos x="318" y="12"/>
                    </a:cxn>
                    <a:cxn ang="0">
                      <a:pos x="336" y="12"/>
                    </a:cxn>
                    <a:cxn ang="0">
                      <a:pos x="354" y="18"/>
                    </a:cxn>
                    <a:cxn ang="0">
                      <a:pos x="372" y="24"/>
                    </a:cxn>
                    <a:cxn ang="0">
                      <a:pos x="390" y="30"/>
                    </a:cxn>
                    <a:cxn ang="0">
                      <a:pos x="408" y="30"/>
                    </a:cxn>
                    <a:cxn ang="0">
                      <a:pos x="426" y="24"/>
                    </a:cxn>
                    <a:cxn ang="0">
                      <a:pos x="444" y="24"/>
                    </a:cxn>
                    <a:cxn ang="0">
                      <a:pos x="462" y="24"/>
                    </a:cxn>
                    <a:cxn ang="0">
                      <a:pos x="480" y="24"/>
                    </a:cxn>
                    <a:cxn ang="0">
                      <a:pos x="498" y="24"/>
                    </a:cxn>
                    <a:cxn ang="0">
                      <a:pos x="516" y="24"/>
                    </a:cxn>
                    <a:cxn ang="0">
                      <a:pos x="534" y="24"/>
                    </a:cxn>
                    <a:cxn ang="0">
                      <a:pos x="552" y="24"/>
                    </a:cxn>
                    <a:cxn ang="0">
                      <a:pos x="570" y="24"/>
                    </a:cxn>
                    <a:cxn ang="0">
                      <a:pos x="588" y="24"/>
                    </a:cxn>
                    <a:cxn ang="0">
                      <a:pos x="606" y="24"/>
                    </a:cxn>
                    <a:cxn ang="0">
                      <a:pos x="624" y="24"/>
                    </a:cxn>
                    <a:cxn ang="0">
                      <a:pos x="642" y="24"/>
                    </a:cxn>
                    <a:cxn ang="0">
                      <a:pos x="660" y="24"/>
                    </a:cxn>
                    <a:cxn ang="0">
                      <a:pos x="678" y="24"/>
                    </a:cxn>
                    <a:cxn ang="0">
                      <a:pos x="696" y="24"/>
                    </a:cxn>
                    <a:cxn ang="0">
                      <a:pos x="714" y="24"/>
                    </a:cxn>
                    <a:cxn ang="0">
                      <a:pos x="732" y="24"/>
                    </a:cxn>
                    <a:cxn ang="0">
                      <a:pos x="750" y="24"/>
                    </a:cxn>
                  </a:cxnLst>
                  <a:rect l="0" t="0" r="r" b="b"/>
                  <a:pathLst>
                    <a:path w="762" h="30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24" y="6"/>
                      </a:lnTo>
                      <a:lnTo>
                        <a:pt x="30" y="6"/>
                      </a:lnTo>
                      <a:lnTo>
                        <a:pt x="36" y="6"/>
                      </a:lnTo>
                      <a:lnTo>
                        <a:pt x="42" y="6"/>
                      </a:lnTo>
                      <a:lnTo>
                        <a:pt x="48" y="6"/>
                      </a:lnTo>
                      <a:lnTo>
                        <a:pt x="54" y="6"/>
                      </a:lnTo>
                      <a:lnTo>
                        <a:pt x="60" y="6"/>
                      </a:lnTo>
                      <a:lnTo>
                        <a:pt x="66" y="6"/>
                      </a:lnTo>
                      <a:lnTo>
                        <a:pt x="72" y="6"/>
                      </a:lnTo>
                      <a:lnTo>
                        <a:pt x="78" y="6"/>
                      </a:lnTo>
                      <a:lnTo>
                        <a:pt x="84" y="6"/>
                      </a:lnTo>
                      <a:lnTo>
                        <a:pt x="90" y="6"/>
                      </a:lnTo>
                      <a:lnTo>
                        <a:pt x="96" y="6"/>
                      </a:lnTo>
                      <a:lnTo>
                        <a:pt x="102" y="6"/>
                      </a:lnTo>
                      <a:lnTo>
                        <a:pt x="108" y="6"/>
                      </a:lnTo>
                      <a:lnTo>
                        <a:pt x="114" y="6"/>
                      </a:lnTo>
                      <a:lnTo>
                        <a:pt x="120" y="6"/>
                      </a:lnTo>
                      <a:lnTo>
                        <a:pt x="126" y="6"/>
                      </a:lnTo>
                      <a:lnTo>
                        <a:pt x="132" y="6"/>
                      </a:lnTo>
                      <a:lnTo>
                        <a:pt x="138" y="6"/>
                      </a:lnTo>
                      <a:lnTo>
                        <a:pt x="144" y="6"/>
                      </a:lnTo>
                      <a:lnTo>
                        <a:pt x="150" y="6"/>
                      </a:lnTo>
                      <a:lnTo>
                        <a:pt x="156" y="6"/>
                      </a:lnTo>
                      <a:lnTo>
                        <a:pt x="162" y="6"/>
                      </a:lnTo>
                      <a:lnTo>
                        <a:pt x="168" y="12"/>
                      </a:lnTo>
                      <a:lnTo>
                        <a:pt x="174" y="12"/>
                      </a:lnTo>
                      <a:lnTo>
                        <a:pt x="180" y="12"/>
                      </a:lnTo>
                      <a:lnTo>
                        <a:pt x="186" y="18"/>
                      </a:lnTo>
                      <a:lnTo>
                        <a:pt x="192" y="18"/>
                      </a:lnTo>
                      <a:lnTo>
                        <a:pt x="198" y="18"/>
                      </a:lnTo>
                      <a:lnTo>
                        <a:pt x="204" y="18"/>
                      </a:lnTo>
                      <a:lnTo>
                        <a:pt x="210" y="18"/>
                      </a:lnTo>
                      <a:lnTo>
                        <a:pt x="216" y="18"/>
                      </a:lnTo>
                      <a:lnTo>
                        <a:pt x="222" y="18"/>
                      </a:lnTo>
                      <a:lnTo>
                        <a:pt x="228" y="18"/>
                      </a:lnTo>
                      <a:lnTo>
                        <a:pt x="234" y="18"/>
                      </a:lnTo>
                      <a:lnTo>
                        <a:pt x="240" y="18"/>
                      </a:lnTo>
                      <a:lnTo>
                        <a:pt x="246" y="18"/>
                      </a:lnTo>
                      <a:lnTo>
                        <a:pt x="252" y="18"/>
                      </a:lnTo>
                      <a:lnTo>
                        <a:pt x="258" y="18"/>
                      </a:lnTo>
                      <a:lnTo>
                        <a:pt x="264" y="18"/>
                      </a:lnTo>
                      <a:lnTo>
                        <a:pt x="270" y="12"/>
                      </a:lnTo>
                      <a:lnTo>
                        <a:pt x="276" y="12"/>
                      </a:lnTo>
                      <a:lnTo>
                        <a:pt x="282" y="12"/>
                      </a:lnTo>
                      <a:lnTo>
                        <a:pt x="288" y="12"/>
                      </a:lnTo>
                      <a:lnTo>
                        <a:pt x="294" y="12"/>
                      </a:lnTo>
                      <a:lnTo>
                        <a:pt x="300" y="12"/>
                      </a:lnTo>
                      <a:lnTo>
                        <a:pt x="306" y="12"/>
                      </a:lnTo>
                      <a:lnTo>
                        <a:pt x="312" y="12"/>
                      </a:lnTo>
                      <a:lnTo>
                        <a:pt x="318" y="12"/>
                      </a:lnTo>
                      <a:lnTo>
                        <a:pt x="324" y="12"/>
                      </a:lnTo>
                      <a:lnTo>
                        <a:pt x="330" y="12"/>
                      </a:lnTo>
                      <a:lnTo>
                        <a:pt x="336" y="12"/>
                      </a:lnTo>
                      <a:lnTo>
                        <a:pt x="342" y="18"/>
                      </a:lnTo>
                      <a:lnTo>
                        <a:pt x="348" y="18"/>
                      </a:lnTo>
                      <a:lnTo>
                        <a:pt x="354" y="18"/>
                      </a:lnTo>
                      <a:lnTo>
                        <a:pt x="360" y="24"/>
                      </a:lnTo>
                      <a:lnTo>
                        <a:pt x="366" y="24"/>
                      </a:lnTo>
                      <a:lnTo>
                        <a:pt x="372" y="24"/>
                      </a:lnTo>
                      <a:lnTo>
                        <a:pt x="378" y="30"/>
                      </a:lnTo>
                      <a:lnTo>
                        <a:pt x="384" y="30"/>
                      </a:lnTo>
                      <a:lnTo>
                        <a:pt x="390" y="30"/>
                      </a:lnTo>
                      <a:lnTo>
                        <a:pt x="396" y="30"/>
                      </a:lnTo>
                      <a:lnTo>
                        <a:pt x="402" y="30"/>
                      </a:lnTo>
                      <a:lnTo>
                        <a:pt x="408" y="30"/>
                      </a:lnTo>
                      <a:lnTo>
                        <a:pt x="414" y="30"/>
                      </a:lnTo>
                      <a:lnTo>
                        <a:pt x="420" y="30"/>
                      </a:lnTo>
                      <a:lnTo>
                        <a:pt x="426" y="24"/>
                      </a:lnTo>
                      <a:lnTo>
                        <a:pt x="432" y="24"/>
                      </a:lnTo>
                      <a:lnTo>
                        <a:pt x="438" y="24"/>
                      </a:lnTo>
                      <a:lnTo>
                        <a:pt x="444" y="24"/>
                      </a:lnTo>
                      <a:lnTo>
                        <a:pt x="450" y="24"/>
                      </a:lnTo>
                      <a:lnTo>
                        <a:pt x="456" y="24"/>
                      </a:lnTo>
                      <a:lnTo>
                        <a:pt x="462" y="24"/>
                      </a:lnTo>
                      <a:lnTo>
                        <a:pt x="468" y="24"/>
                      </a:lnTo>
                      <a:lnTo>
                        <a:pt x="474" y="24"/>
                      </a:lnTo>
                      <a:lnTo>
                        <a:pt x="480" y="24"/>
                      </a:lnTo>
                      <a:lnTo>
                        <a:pt x="486" y="24"/>
                      </a:lnTo>
                      <a:lnTo>
                        <a:pt x="492" y="24"/>
                      </a:lnTo>
                      <a:lnTo>
                        <a:pt x="498" y="24"/>
                      </a:lnTo>
                      <a:lnTo>
                        <a:pt x="504" y="24"/>
                      </a:lnTo>
                      <a:lnTo>
                        <a:pt x="510" y="24"/>
                      </a:lnTo>
                      <a:lnTo>
                        <a:pt x="516" y="24"/>
                      </a:lnTo>
                      <a:lnTo>
                        <a:pt x="522" y="24"/>
                      </a:lnTo>
                      <a:lnTo>
                        <a:pt x="528" y="24"/>
                      </a:lnTo>
                      <a:lnTo>
                        <a:pt x="534" y="24"/>
                      </a:lnTo>
                      <a:lnTo>
                        <a:pt x="540" y="24"/>
                      </a:lnTo>
                      <a:lnTo>
                        <a:pt x="546" y="24"/>
                      </a:lnTo>
                      <a:lnTo>
                        <a:pt x="552" y="24"/>
                      </a:lnTo>
                      <a:lnTo>
                        <a:pt x="558" y="24"/>
                      </a:lnTo>
                      <a:lnTo>
                        <a:pt x="564" y="24"/>
                      </a:lnTo>
                      <a:lnTo>
                        <a:pt x="570" y="24"/>
                      </a:lnTo>
                      <a:lnTo>
                        <a:pt x="576" y="24"/>
                      </a:lnTo>
                      <a:lnTo>
                        <a:pt x="582" y="24"/>
                      </a:lnTo>
                      <a:lnTo>
                        <a:pt x="588" y="24"/>
                      </a:lnTo>
                      <a:lnTo>
                        <a:pt x="594" y="24"/>
                      </a:lnTo>
                      <a:lnTo>
                        <a:pt x="600" y="24"/>
                      </a:lnTo>
                      <a:lnTo>
                        <a:pt x="606" y="24"/>
                      </a:lnTo>
                      <a:lnTo>
                        <a:pt x="612" y="24"/>
                      </a:lnTo>
                      <a:lnTo>
                        <a:pt x="618" y="24"/>
                      </a:lnTo>
                      <a:lnTo>
                        <a:pt x="624" y="24"/>
                      </a:lnTo>
                      <a:lnTo>
                        <a:pt x="630" y="24"/>
                      </a:lnTo>
                      <a:lnTo>
                        <a:pt x="636" y="24"/>
                      </a:lnTo>
                      <a:lnTo>
                        <a:pt x="642" y="24"/>
                      </a:lnTo>
                      <a:lnTo>
                        <a:pt x="648" y="24"/>
                      </a:lnTo>
                      <a:lnTo>
                        <a:pt x="654" y="24"/>
                      </a:lnTo>
                      <a:lnTo>
                        <a:pt x="660" y="24"/>
                      </a:lnTo>
                      <a:lnTo>
                        <a:pt x="666" y="24"/>
                      </a:lnTo>
                      <a:lnTo>
                        <a:pt x="672" y="24"/>
                      </a:lnTo>
                      <a:lnTo>
                        <a:pt x="678" y="24"/>
                      </a:lnTo>
                      <a:lnTo>
                        <a:pt x="684" y="24"/>
                      </a:lnTo>
                      <a:lnTo>
                        <a:pt x="690" y="24"/>
                      </a:lnTo>
                      <a:lnTo>
                        <a:pt x="696" y="24"/>
                      </a:lnTo>
                      <a:lnTo>
                        <a:pt x="702" y="24"/>
                      </a:lnTo>
                      <a:lnTo>
                        <a:pt x="708" y="24"/>
                      </a:lnTo>
                      <a:lnTo>
                        <a:pt x="714" y="24"/>
                      </a:lnTo>
                      <a:lnTo>
                        <a:pt x="720" y="24"/>
                      </a:lnTo>
                      <a:lnTo>
                        <a:pt x="726" y="24"/>
                      </a:lnTo>
                      <a:lnTo>
                        <a:pt x="732" y="24"/>
                      </a:lnTo>
                      <a:lnTo>
                        <a:pt x="738" y="24"/>
                      </a:lnTo>
                      <a:lnTo>
                        <a:pt x="744" y="24"/>
                      </a:lnTo>
                      <a:lnTo>
                        <a:pt x="750" y="24"/>
                      </a:lnTo>
                      <a:lnTo>
                        <a:pt x="756" y="24"/>
                      </a:lnTo>
                      <a:lnTo>
                        <a:pt x="762" y="24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42" name="Freeform 91"/>
                <p:cNvSpPr>
                  <a:spLocks/>
                </p:cNvSpPr>
                <p:nvPr/>
              </p:nvSpPr>
              <p:spPr bwMode="auto">
                <a:xfrm>
                  <a:off x="3801" y="2546"/>
                  <a:ext cx="492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  <a:cxn ang="0">
                      <a:pos x="462" y="0"/>
                    </a:cxn>
                    <a:cxn ang="0">
                      <a:pos x="474" y="0"/>
                    </a:cxn>
                    <a:cxn ang="0">
                      <a:pos x="486" y="0"/>
                    </a:cxn>
                  </a:cxnLst>
                  <a:rect l="0" t="0" r="r" b="b"/>
                  <a:pathLst>
                    <a:path w="49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43" name="Freeform 92"/>
                <p:cNvSpPr>
                  <a:spLocks/>
                </p:cNvSpPr>
                <p:nvPr/>
              </p:nvSpPr>
              <p:spPr bwMode="auto">
                <a:xfrm>
                  <a:off x="1593" y="2624"/>
                  <a:ext cx="708" cy="42"/>
                </a:xfrm>
                <a:custGeom>
                  <a:avLst/>
                  <a:gdLst/>
                  <a:ahLst/>
                  <a:cxnLst>
                    <a:cxn ang="0">
                      <a:pos x="12" y="24"/>
                    </a:cxn>
                    <a:cxn ang="0">
                      <a:pos x="24" y="24"/>
                    </a:cxn>
                    <a:cxn ang="0">
                      <a:pos x="30" y="18"/>
                    </a:cxn>
                    <a:cxn ang="0">
                      <a:pos x="36" y="6"/>
                    </a:cxn>
                    <a:cxn ang="0">
                      <a:pos x="48" y="18"/>
                    </a:cxn>
                    <a:cxn ang="0">
                      <a:pos x="66" y="12"/>
                    </a:cxn>
                    <a:cxn ang="0">
                      <a:pos x="78" y="0"/>
                    </a:cxn>
                    <a:cxn ang="0">
                      <a:pos x="90" y="6"/>
                    </a:cxn>
                    <a:cxn ang="0">
                      <a:pos x="102" y="6"/>
                    </a:cxn>
                    <a:cxn ang="0">
                      <a:pos x="120" y="12"/>
                    </a:cxn>
                    <a:cxn ang="0">
                      <a:pos x="138" y="12"/>
                    </a:cxn>
                    <a:cxn ang="0">
                      <a:pos x="156" y="12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6"/>
                    </a:cxn>
                    <a:cxn ang="0">
                      <a:pos x="228" y="6"/>
                    </a:cxn>
                    <a:cxn ang="0">
                      <a:pos x="246" y="6"/>
                    </a:cxn>
                    <a:cxn ang="0">
                      <a:pos x="264" y="12"/>
                    </a:cxn>
                    <a:cxn ang="0">
                      <a:pos x="282" y="18"/>
                    </a:cxn>
                    <a:cxn ang="0">
                      <a:pos x="300" y="18"/>
                    </a:cxn>
                    <a:cxn ang="0">
                      <a:pos x="318" y="12"/>
                    </a:cxn>
                    <a:cxn ang="0">
                      <a:pos x="336" y="18"/>
                    </a:cxn>
                    <a:cxn ang="0">
                      <a:pos x="354" y="18"/>
                    </a:cxn>
                    <a:cxn ang="0">
                      <a:pos x="372" y="18"/>
                    </a:cxn>
                    <a:cxn ang="0">
                      <a:pos x="390" y="18"/>
                    </a:cxn>
                    <a:cxn ang="0">
                      <a:pos x="408" y="18"/>
                    </a:cxn>
                    <a:cxn ang="0">
                      <a:pos x="426" y="18"/>
                    </a:cxn>
                    <a:cxn ang="0">
                      <a:pos x="444" y="18"/>
                    </a:cxn>
                    <a:cxn ang="0">
                      <a:pos x="462" y="18"/>
                    </a:cxn>
                    <a:cxn ang="0">
                      <a:pos x="480" y="18"/>
                    </a:cxn>
                    <a:cxn ang="0">
                      <a:pos x="498" y="18"/>
                    </a:cxn>
                    <a:cxn ang="0">
                      <a:pos x="516" y="12"/>
                    </a:cxn>
                    <a:cxn ang="0">
                      <a:pos x="534" y="12"/>
                    </a:cxn>
                    <a:cxn ang="0">
                      <a:pos x="552" y="18"/>
                    </a:cxn>
                    <a:cxn ang="0">
                      <a:pos x="570" y="18"/>
                    </a:cxn>
                    <a:cxn ang="0">
                      <a:pos x="588" y="18"/>
                    </a:cxn>
                    <a:cxn ang="0">
                      <a:pos x="606" y="18"/>
                    </a:cxn>
                    <a:cxn ang="0">
                      <a:pos x="624" y="18"/>
                    </a:cxn>
                    <a:cxn ang="0">
                      <a:pos x="642" y="18"/>
                    </a:cxn>
                    <a:cxn ang="0">
                      <a:pos x="660" y="18"/>
                    </a:cxn>
                    <a:cxn ang="0">
                      <a:pos x="678" y="18"/>
                    </a:cxn>
                    <a:cxn ang="0">
                      <a:pos x="696" y="18"/>
                    </a:cxn>
                  </a:cxnLst>
                  <a:rect l="0" t="0" r="r" b="b"/>
                  <a:pathLst>
                    <a:path w="708" h="42">
                      <a:moveTo>
                        <a:pt x="0" y="6"/>
                      </a:moveTo>
                      <a:lnTo>
                        <a:pt x="0" y="24"/>
                      </a:lnTo>
                      <a:lnTo>
                        <a:pt x="12" y="24"/>
                      </a:lnTo>
                      <a:lnTo>
                        <a:pt x="12" y="12"/>
                      </a:lnTo>
                      <a:lnTo>
                        <a:pt x="18" y="18"/>
                      </a:lnTo>
                      <a:lnTo>
                        <a:pt x="24" y="24"/>
                      </a:lnTo>
                      <a:lnTo>
                        <a:pt x="24" y="42"/>
                      </a:lnTo>
                      <a:lnTo>
                        <a:pt x="30" y="36"/>
                      </a:lnTo>
                      <a:lnTo>
                        <a:pt x="30" y="18"/>
                      </a:lnTo>
                      <a:lnTo>
                        <a:pt x="36" y="12"/>
                      </a:lnTo>
                      <a:lnTo>
                        <a:pt x="36" y="0"/>
                      </a:lnTo>
                      <a:lnTo>
                        <a:pt x="36" y="6"/>
                      </a:lnTo>
                      <a:lnTo>
                        <a:pt x="48" y="18"/>
                      </a:lnTo>
                      <a:lnTo>
                        <a:pt x="48" y="24"/>
                      </a:lnTo>
                      <a:lnTo>
                        <a:pt x="48" y="18"/>
                      </a:lnTo>
                      <a:lnTo>
                        <a:pt x="54" y="12"/>
                      </a:lnTo>
                      <a:lnTo>
                        <a:pt x="54" y="0"/>
                      </a:lnTo>
                      <a:lnTo>
                        <a:pt x="66" y="12"/>
                      </a:lnTo>
                      <a:lnTo>
                        <a:pt x="66" y="18"/>
                      </a:lnTo>
                      <a:lnTo>
                        <a:pt x="78" y="6"/>
                      </a:lnTo>
                      <a:lnTo>
                        <a:pt x="78" y="0"/>
                      </a:lnTo>
                      <a:lnTo>
                        <a:pt x="78" y="6"/>
                      </a:lnTo>
                      <a:lnTo>
                        <a:pt x="84" y="6"/>
                      </a:lnTo>
                      <a:lnTo>
                        <a:pt x="90" y="6"/>
                      </a:lnTo>
                      <a:lnTo>
                        <a:pt x="96" y="6"/>
                      </a:lnTo>
                      <a:lnTo>
                        <a:pt x="108" y="6"/>
                      </a:lnTo>
                      <a:lnTo>
                        <a:pt x="102" y="6"/>
                      </a:lnTo>
                      <a:lnTo>
                        <a:pt x="108" y="6"/>
                      </a:lnTo>
                      <a:lnTo>
                        <a:pt x="114" y="6"/>
                      </a:lnTo>
                      <a:lnTo>
                        <a:pt x="120" y="12"/>
                      </a:lnTo>
                      <a:lnTo>
                        <a:pt x="126" y="12"/>
                      </a:lnTo>
                      <a:lnTo>
                        <a:pt x="132" y="12"/>
                      </a:lnTo>
                      <a:lnTo>
                        <a:pt x="138" y="12"/>
                      </a:lnTo>
                      <a:lnTo>
                        <a:pt x="144" y="18"/>
                      </a:lnTo>
                      <a:lnTo>
                        <a:pt x="150" y="18"/>
                      </a:lnTo>
                      <a:lnTo>
                        <a:pt x="156" y="12"/>
                      </a:lnTo>
                      <a:lnTo>
                        <a:pt x="162" y="6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6"/>
                      </a:lnTo>
                      <a:lnTo>
                        <a:pt x="216" y="6"/>
                      </a:lnTo>
                      <a:lnTo>
                        <a:pt x="222" y="6"/>
                      </a:lnTo>
                      <a:lnTo>
                        <a:pt x="228" y="6"/>
                      </a:lnTo>
                      <a:lnTo>
                        <a:pt x="234" y="6"/>
                      </a:lnTo>
                      <a:lnTo>
                        <a:pt x="240" y="6"/>
                      </a:lnTo>
                      <a:lnTo>
                        <a:pt x="246" y="6"/>
                      </a:lnTo>
                      <a:lnTo>
                        <a:pt x="252" y="12"/>
                      </a:lnTo>
                      <a:lnTo>
                        <a:pt x="258" y="12"/>
                      </a:lnTo>
                      <a:lnTo>
                        <a:pt x="264" y="12"/>
                      </a:lnTo>
                      <a:lnTo>
                        <a:pt x="270" y="18"/>
                      </a:lnTo>
                      <a:lnTo>
                        <a:pt x="276" y="18"/>
                      </a:lnTo>
                      <a:lnTo>
                        <a:pt x="282" y="18"/>
                      </a:lnTo>
                      <a:lnTo>
                        <a:pt x="288" y="18"/>
                      </a:lnTo>
                      <a:lnTo>
                        <a:pt x="294" y="18"/>
                      </a:lnTo>
                      <a:lnTo>
                        <a:pt x="300" y="18"/>
                      </a:lnTo>
                      <a:lnTo>
                        <a:pt x="306" y="18"/>
                      </a:lnTo>
                      <a:lnTo>
                        <a:pt x="312" y="12"/>
                      </a:lnTo>
                      <a:lnTo>
                        <a:pt x="318" y="12"/>
                      </a:lnTo>
                      <a:lnTo>
                        <a:pt x="324" y="12"/>
                      </a:lnTo>
                      <a:lnTo>
                        <a:pt x="330" y="12"/>
                      </a:lnTo>
                      <a:lnTo>
                        <a:pt x="336" y="18"/>
                      </a:lnTo>
                      <a:lnTo>
                        <a:pt x="342" y="18"/>
                      </a:lnTo>
                      <a:lnTo>
                        <a:pt x="348" y="18"/>
                      </a:lnTo>
                      <a:lnTo>
                        <a:pt x="354" y="18"/>
                      </a:lnTo>
                      <a:lnTo>
                        <a:pt x="360" y="18"/>
                      </a:lnTo>
                      <a:lnTo>
                        <a:pt x="366" y="18"/>
                      </a:lnTo>
                      <a:lnTo>
                        <a:pt x="372" y="18"/>
                      </a:lnTo>
                      <a:lnTo>
                        <a:pt x="378" y="18"/>
                      </a:lnTo>
                      <a:lnTo>
                        <a:pt x="384" y="18"/>
                      </a:lnTo>
                      <a:lnTo>
                        <a:pt x="390" y="18"/>
                      </a:lnTo>
                      <a:lnTo>
                        <a:pt x="396" y="18"/>
                      </a:lnTo>
                      <a:lnTo>
                        <a:pt x="402" y="18"/>
                      </a:lnTo>
                      <a:lnTo>
                        <a:pt x="408" y="18"/>
                      </a:lnTo>
                      <a:lnTo>
                        <a:pt x="414" y="18"/>
                      </a:lnTo>
                      <a:lnTo>
                        <a:pt x="420" y="18"/>
                      </a:lnTo>
                      <a:lnTo>
                        <a:pt x="426" y="18"/>
                      </a:lnTo>
                      <a:lnTo>
                        <a:pt x="432" y="18"/>
                      </a:lnTo>
                      <a:lnTo>
                        <a:pt x="438" y="18"/>
                      </a:lnTo>
                      <a:lnTo>
                        <a:pt x="444" y="18"/>
                      </a:lnTo>
                      <a:lnTo>
                        <a:pt x="450" y="18"/>
                      </a:lnTo>
                      <a:lnTo>
                        <a:pt x="456" y="18"/>
                      </a:lnTo>
                      <a:lnTo>
                        <a:pt x="462" y="18"/>
                      </a:lnTo>
                      <a:lnTo>
                        <a:pt x="468" y="18"/>
                      </a:lnTo>
                      <a:lnTo>
                        <a:pt x="474" y="18"/>
                      </a:lnTo>
                      <a:lnTo>
                        <a:pt x="480" y="18"/>
                      </a:lnTo>
                      <a:lnTo>
                        <a:pt x="486" y="18"/>
                      </a:lnTo>
                      <a:lnTo>
                        <a:pt x="492" y="18"/>
                      </a:lnTo>
                      <a:lnTo>
                        <a:pt x="498" y="18"/>
                      </a:lnTo>
                      <a:lnTo>
                        <a:pt x="504" y="18"/>
                      </a:lnTo>
                      <a:lnTo>
                        <a:pt x="510" y="12"/>
                      </a:lnTo>
                      <a:lnTo>
                        <a:pt x="516" y="12"/>
                      </a:lnTo>
                      <a:lnTo>
                        <a:pt x="522" y="12"/>
                      </a:lnTo>
                      <a:lnTo>
                        <a:pt x="528" y="12"/>
                      </a:lnTo>
                      <a:lnTo>
                        <a:pt x="534" y="12"/>
                      </a:lnTo>
                      <a:lnTo>
                        <a:pt x="540" y="18"/>
                      </a:lnTo>
                      <a:lnTo>
                        <a:pt x="546" y="18"/>
                      </a:lnTo>
                      <a:lnTo>
                        <a:pt x="552" y="18"/>
                      </a:lnTo>
                      <a:lnTo>
                        <a:pt x="558" y="18"/>
                      </a:lnTo>
                      <a:lnTo>
                        <a:pt x="564" y="18"/>
                      </a:lnTo>
                      <a:lnTo>
                        <a:pt x="570" y="18"/>
                      </a:lnTo>
                      <a:lnTo>
                        <a:pt x="576" y="18"/>
                      </a:lnTo>
                      <a:lnTo>
                        <a:pt x="582" y="18"/>
                      </a:lnTo>
                      <a:lnTo>
                        <a:pt x="588" y="18"/>
                      </a:lnTo>
                      <a:lnTo>
                        <a:pt x="594" y="18"/>
                      </a:lnTo>
                      <a:lnTo>
                        <a:pt x="600" y="18"/>
                      </a:lnTo>
                      <a:lnTo>
                        <a:pt x="606" y="18"/>
                      </a:lnTo>
                      <a:lnTo>
                        <a:pt x="612" y="18"/>
                      </a:lnTo>
                      <a:lnTo>
                        <a:pt x="618" y="18"/>
                      </a:lnTo>
                      <a:lnTo>
                        <a:pt x="624" y="18"/>
                      </a:lnTo>
                      <a:lnTo>
                        <a:pt x="630" y="18"/>
                      </a:lnTo>
                      <a:lnTo>
                        <a:pt x="636" y="18"/>
                      </a:lnTo>
                      <a:lnTo>
                        <a:pt x="642" y="18"/>
                      </a:lnTo>
                      <a:lnTo>
                        <a:pt x="648" y="18"/>
                      </a:lnTo>
                      <a:lnTo>
                        <a:pt x="654" y="18"/>
                      </a:lnTo>
                      <a:lnTo>
                        <a:pt x="660" y="18"/>
                      </a:lnTo>
                      <a:lnTo>
                        <a:pt x="666" y="18"/>
                      </a:lnTo>
                      <a:lnTo>
                        <a:pt x="672" y="18"/>
                      </a:lnTo>
                      <a:lnTo>
                        <a:pt x="678" y="18"/>
                      </a:lnTo>
                      <a:lnTo>
                        <a:pt x="684" y="18"/>
                      </a:lnTo>
                      <a:lnTo>
                        <a:pt x="690" y="18"/>
                      </a:lnTo>
                      <a:lnTo>
                        <a:pt x="696" y="18"/>
                      </a:lnTo>
                      <a:lnTo>
                        <a:pt x="702" y="18"/>
                      </a:lnTo>
                      <a:lnTo>
                        <a:pt x="708" y="18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44" name="Freeform 93"/>
                <p:cNvSpPr>
                  <a:spLocks/>
                </p:cNvSpPr>
                <p:nvPr/>
              </p:nvSpPr>
              <p:spPr bwMode="auto">
                <a:xfrm>
                  <a:off x="2301" y="2636"/>
                  <a:ext cx="762" cy="6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30" y="6"/>
                    </a:cxn>
                    <a:cxn ang="0">
                      <a:pos x="48" y="6"/>
                    </a:cxn>
                    <a:cxn ang="0">
                      <a:pos x="66" y="6"/>
                    </a:cxn>
                    <a:cxn ang="0">
                      <a:pos x="84" y="6"/>
                    </a:cxn>
                    <a:cxn ang="0">
                      <a:pos x="102" y="6"/>
                    </a:cxn>
                    <a:cxn ang="0">
                      <a:pos x="120" y="6"/>
                    </a:cxn>
                    <a:cxn ang="0">
                      <a:pos x="138" y="6"/>
                    </a:cxn>
                    <a:cxn ang="0">
                      <a:pos x="156" y="6"/>
                    </a:cxn>
                    <a:cxn ang="0">
                      <a:pos x="174" y="6"/>
                    </a:cxn>
                    <a:cxn ang="0">
                      <a:pos x="192" y="6"/>
                    </a:cxn>
                    <a:cxn ang="0">
                      <a:pos x="210" y="6"/>
                    </a:cxn>
                    <a:cxn ang="0">
                      <a:pos x="228" y="6"/>
                    </a:cxn>
                    <a:cxn ang="0">
                      <a:pos x="246" y="6"/>
                    </a:cxn>
                    <a:cxn ang="0">
                      <a:pos x="264" y="6"/>
                    </a:cxn>
                    <a:cxn ang="0">
                      <a:pos x="282" y="6"/>
                    </a:cxn>
                    <a:cxn ang="0">
                      <a:pos x="300" y="6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 h="6">
                      <a:moveTo>
                        <a:pt x="0" y="6"/>
                      </a:moveTo>
                      <a:lnTo>
                        <a:pt x="6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24" y="6"/>
                      </a:lnTo>
                      <a:lnTo>
                        <a:pt x="30" y="6"/>
                      </a:lnTo>
                      <a:lnTo>
                        <a:pt x="36" y="6"/>
                      </a:lnTo>
                      <a:lnTo>
                        <a:pt x="42" y="6"/>
                      </a:lnTo>
                      <a:lnTo>
                        <a:pt x="48" y="6"/>
                      </a:lnTo>
                      <a:lnTo>
                        <a:pt x="54" y="6"/>
                      </a:lnTo>
                      <a:lnTo>
                        <a:pt x="60" y="6"/>
                      </a:lnTo>
                      <a:lnTo>
                        <a:pt x="66" y="6"/>
                      </a:lnTo>
                      <a:lnTo>
                        <a:pt x="72" y="6"/>
                      </a:lnTo>
                      <a:lnTo>
                        <a:pt x="78" y="6"/>
                      </a:lnTo>
                      <a:lnTo>
                        <a:pt x="84" y="6"/>
                      </a:lnTo>
                      <a:lnTo>
                        <a:pt x="90" y="6"/>
                      </a:lnTo>
                      <a:lnTo>
                        <a:pt x="96" y="6"/>
                      </a:lnTo>
                      <a:lnTo>
                        <a:pt x="102" y="6"/>
                      </a:lnTo>
                      <a:lnTo>
                        <a:pt x="108" y="6"/>
                      </a:lnTo>
                      <a:lnTo>
                        <a:pt x="114" y="6"/>
                      </a:lnTo>
                      <a:lnTo>
                        <a:pt x="120" y="6"/>
                      </a:lnTo>
                      <a:lnTo>
                        <a:pt x="126" y="6"/>
                      </a:lnTo>
                      <a:lnTo>
                        <a:pt x="132" y="6"/>
                      </a:lnTo>
                      <a:lnTo>
                        <a:pt x="138" y="6"/>
                      </a:lnTo>
                      <a:lnTo>
                        <a:pt x="144" y="6"/>
                      </a:lnTo>
                      <a:lnTo>
                        <a:pt x="150" y="6"/>
                      </a:lnTo>
                      <a:lnTo>
                        <a:pt x="156" y="6"/>
                      </a:lnTo>
                      <a:lnTo>
                        <a:pt x="162" y="6"/>
                      </a:lnTo>
                      <a:lnTo>
                        <a:pt x="168" y="6"/>
                      </a:lnTo>
                      <a:lnTo>
                        <a:pt x="174" y="6"/>
                      </a:lnTo>
                      <a:lnTo>
                        <a:pt x="180" y="6"/>
                      </a:lnTo>
                      <a:lnTo>
                        <a:pt x="186" y="6"/>
                      </a:lnTo>
                      <a:lnTo>
                        <a:pt x="192" y="6"/>
                      </a:lnTo>
                      <a:lnTo>
                        <a:pt x="198" y="6"/>
                      </a:lnTo>
                      <a:lnTo>
                        <a:pt x="204" y="6"/>
                      </a:lnTo>
                      <a:lnTo>
                        <a:pt x="210" y="6"/>
                      </a:lnTo>
                      <a:lnTo>
                        <a:pt x="216" y="6"/>
                      </a:lnTo>
                      <a:lnTo>
                        <a:pt x="222" y="6"/>
                      </a:lnTo>
                      <a:lnTo>
                        <a:pt x="228" y="6"/>
                      </a:lnTo>
                      <a:lnTo>
                        <a:pt x="234" y="6"/>
                      </a:lnTo>
                      <a:lnTo>
                        <a:pt x="240" y="6"/>
                      </a:lnTo>
                      <a:lnTo>
                        <a:pt x="246" y="6"/>
                      </a:lnTo>
                      <a:lnTo>
                        <a:pt x="252" y="6"/>
                      </a:lnTo>
                      <a:lnTo>
                        <a:pt x="258" y="6"/>
                      </a:lnTo>
                      <a:lnTo>
                        <a:pt x="264" y="6"/>
                      </a:lnTo>
                      <a:lnTo>
                        <a:pt x="270" y="6"/>
                      </a:lnTo>
                      <a:lnTo>
                        <a:pt x="276" y="6"/>
                      </a:lnTo>
                      <a:lnTo>
                        <a:pt x="282" y="6"/>
                      </a:lnTo>
                      <a:lnTo>
                        <a:pt x="288" y="6"/>
                      </a:lnTo>
                      <a:lnTo>
                        <a:pt x="294" y="6"/>
                      </a:lnTo>
                      <a:lnTo>
                        <a:pt x="300" y="6"/>
                      </a:lnTo>
                      <a:lnTo>
                        <a:pt x="306" y="6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45" name="Freeform 94"/>
                <p:cNvSpPr>
                  <a:spLocks/>
                </p:cNvSpPr>
                <p:nvPr/>
              </p:nvSpPr>
              <p:spPr bwMode="auto">
                <a:xfrm>
                  <a:off x="3063" y="2636"/>
                  <a:ext cx="762" cy="6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6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 h="6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6"/>
                      </a:lnTo>
                      <a:lnTo>
                        <a:pt x="366" y="6"/>
                      </a:lnTo>
                      <a:lnTo>
                        <a:pt x="372" y="6"/>
                      </a:lnTo>
                      <a:lnTo>
                        <a:pt x="378" y="6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46" name="Freeform 95"/>
                <p:cNvSpPr>
                  <a:spLocks/>
                </p:cNvSpPr>
                <p:nvPr/>
              </p:nvSpPr>
              <p:spPr bwMode="auto">
                <a:xfrm>
                  <a:off x="3825" y="2636"/>
                  <a:ext cx="468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  <a:cxn ang="0">
                      <a:pos x="462" y="0"/>
                    </a:cxn>
                  </a:cxnLst>
                  <a:rect l="0" t="0" r="r" b="b"/>
                  <a:pathLst>
                    <a:path w="468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47" name="Freeform 96"/>
                <p:cNvSpPr>
                  <a:spLocks/>
                </p:cNvSpPr>
                <p:nvPr/>
              </p:nvSpPr>
              <p:spPr bwMode="auto">
                <a:xfrm>
                  <a:off x="1593" y="2510"/>
                  <a:ext cx="678" cy="144"/>
                </a:xfrm>
                <a:custGeom>
                  <a:avLst/>
                  <a:gdLst/>
                  <a:ahLst/>
                  <a:cxnLst>
                    <a:cxn ang="0">
                      <a:pos x="6" y="126"/>
                    </a:cxn>
                    <a:cxn ang="0">
                      <a:pos x="12" y="78"/>
                    </a:cxn>
                    <a:cxn ang="0">
                      <a:pos x="24" y="66"/>
                    </a:cxn>
                    <a:cxn ang="0">
                      <a:pos x="30" y="138"/>
                    </a:cxn>
                    <a:cxn ang="0">
                      <a:pos x="42" y="108"/>
                    </a:cxn>
                    <a:cxn ang="0">
                      <a:pos x="48" y="90"/>
                    </a:cxn>
                    <a:cxn ang="0">
                      <a:pos x="60" y="102"/>
                    </a:cxn>
                    <a:cxn ang="0">
                      <a:pos x="66" y="54"/>
                    </a:cxn>
                    <a:cxn ang="0">
                      <a:pos x="78" y="60"/>
                    </a:cxn>
                    <a:cxn ang="0">
                      <a:pos x="90" y="48"/>
                    </a:cxn>
                    <a:cxn ang="0">
                      <a:pos x="108" y="36"/>
                    </a:cxn>
                    <a:cxn ang="0">
                      <a:pos x="126" y="36"/>
                    </a:cxn>
                    <a:cxn ang="0">
                      <a:pos x="144" y="48"/>
                    </a:cxn>
                    <a:cxn ang="0">
                      <a:pos x="162" y="36"/>
                    </a:cxn>
                    <a:cxn ang="0">
                      <a:pos x="180" y="6"/>
                    </a:cxn>
                    <a:cxn ang="0">
                      <a:pos x="198" y="6"/>
                    </a:cxn>
                    <a:cxn ang="0">
                      <a:pos x="216" y="24"/>
                    </a:cxn>
                    <a:cxn ang="0">
                      <a:pos x="234" y="30"/>
                    </a:cxn>
                    <a:cxn ang="0">
                      <a:pos x="252" y="30"/>
                    </a:cxn>
                    <a:cxn ang="0">
                      <a:pos x="270" y="30"/>
                    </a:cxn>
                    <a:cxn ang="0">
                      <a:pos x="288" y="36"/>
                    </a:cxn>
                    <a:cxn ang="0">
                      <a:pos x="306" y="54"/>
                    </a:cxn>
                    <a:cxn ang="0">
                      <a:pos x="324" y="72"/>
                    </a:cxn>
                    <a:cxn ang="0">
                      <a:pos x="342" y="84"/>
                    </a:cxn>
                    <a:cxn ang="0">
                      <a:pos x="360" y="84"/>
                    </a:cxn>
                    <a:cxn ang="0">
                      <a:pos x="378" y="78"/>
                    </a:cxn>
                    <a:cxn ang="0">
                      <a:pos x="396" y="72"/>
                    </a:cxn>
                    <a:cxn ang="0">
                      <a:pos x="414" y="78"/>
                    </a:cxn>
                    <a:cxn ang="0">
                      <a:pos x="432" y="78"/>
                    </a:cxn>
                    <a:cxn ang="0">
                      <a:pos x="450" y="78"/>
                    </a:cxn>
                    <a:cxn ang="0">
                      <a:pos x="468" y="78"/>
                    </a:cxn>
                    <a:cxn ang="0">
                      <a:pos x="486" y="78"/>
                    </a:cxn>
                    <a:cxn ang="0">
                      <a:pos x="504" y="78"/>
                    </a:cxn>
                    <a:cxn ang="0">
                      <a:pos x="522" y="78"/>
                    </a:cxn>
                    <a:cxn ang="0">
                      <a:pos x="540" y="78"/>
                    </a:cxn>
                    <a:cxn ang="0">
                      <a:pos x="558" y="84"/>
                    </a:cxn>
                    <a:cxn ang="0">
                      <a:pos x="576" y="84"/>
                    </a:cxn>
                    <a:cxn ang="0">
                      <a:pos x="594" y="96"/>
                    </a:cxn>
                    <a:cxn ang="0">
                      <a:pos x="612" y="102"/>
                    </a:cxn>
                    <a:cxn ang="0">
                      <a:pos x="630" y="108"/>
                    </a:cxn>
                    <a:cxn ang="0">
                      <a:pos x="648" y="114"/>
                    </a:cxn>
                    <a:cxn ang="0">
                      <a:pos x="666" y="108"/>
                    </a:cxn>
                  </a:cxnLst>
                  <a:rect l="0" t="0" r="r" b="b"/>
                  <a:pathLst>
                    <a:path w="678" h="144">
                      <a:moveTo>
                        <a:pt x="0" y="48"/>
                      </a:moveTo>
                      <a:lnTo>
                        <a:pt x="0" y="120"/>
                      </a:lnTo>
                      <a:lnTo>
                        <a:pt x="6" y="126"/>
                      </a:lnTo>
                      <a:lnTo>
                        <a:pt x="6" y="108"/>
                      </a:lnTo>
                      <a:lnTo>
                        <a:pt x="12" y="102"/>
                      </a:lnTo>
                      <a:lnTo>
                        <a:pt x="12" y="78"/>
                      </a:lnTo>
                      <a:lnTo>
                        <a:pt x="18" y="72"/>
                      </a:lnTo>
                      <a:lnTo>
                        <a:pt x="18" y="60"/>
                      </a:lnTo>
                      <a:lnTo>
                        <a:pt x="24" y="66"/>
                      </a:lnTo>
                      <a:lnTo>
                        <a:pt x="24" y="78"/>
                      </a:lnTo>
                      <a:lnTo>
                        <a:pt x="30" y="84"/>
                      </a:lnTo>
                      <a:lnTo>
                        <a:pt x="30" y="138"/>
                      </a:lnTo>
                      <a:lnTo>
                        <a:pt x="36" y="144"/>
                      </a:lnTo>
                      <a:lnTo>
                        <a:pt x="36" y="114"/>
                      </a:lnTo>
                      <a:lnTo>
                        <a:pt x="42" y="108"/>
                      </a:lnTo>
                      <a:lnTo>
                        <a:pt x="42" y="66"/>
                      </a:lnTo>
                      <a:lnTo>
                        <a:pt x="48" y="72"/>
                      </a:lnTo>
                      <a:lnTo>
                        <a:pt x="48" y="90"/>
                      </a:lnTo>
                      <a:lnTo>
                        <a:pt x="54" y="96"/>
                      </a:lnTo>
                      <a:lnTo>
                        <a:pt x="54" y="108"/>
                      </a:lnTo>
                      <a:lnTo>
                        <a:pt x="60" y="102"/>
                      </a:lnTo>
                      <a:lnTo>
                        <a:pt x="60" y="72"/>
                      </a:lnTo>
                      <a:lnTo>
                        <a:pt x="66" y="66"/>
                      </a:lnTo>
                      <a:lnTo>
                        <a:pt x="66" y="54"/>
                      </a:lnTo>
                      <a:lnTo>
                        <a:pt x="78" y="66"/>
                      </a:lnTo>
                      <a:lnTo>
                        <a:pt x="72" y="66"/>
                      </a:lnTo>
                      <a:lnTo>
                        <a:pt x="78" y="60"/>
                      </a:lnTo>
                      <a:lnTo>
                        <a:pt x="90" y="48"/>
                      </a:lnTo>
                      <a:lnTo>
                        <a:pt x="84" y="48"/>
                      </a:lnTo>
                      <a:lnTo>
                        <a:pt x="90" y="48"/>
                      </a:lnTo>
                      <a:lnTo>
                        <a:pt x="96" y="42"/>
                      </a:lnTo>
                      <a:lnTo>
                        <a:pt x="102" y="36"/>
                      </a:lnTo>
                      <a:lnTo>
                        <a:pt x="108" y="36"/>
                      </a:lnTo>
                      <a:lnTo>
                        <a:pt x="114" y="42"/>
                      </a:lnTo>
                      <a:lnTo>
                        <a:pt x="120" y="42"/>
                      </a:lnTo>
                      <a:lnTo>
                        <a:pt x="126" y="36"/>
                      </a:lnTo>
                      <a:lnTo>
                        <a:pt x="132" y="42"/>
                      </a:lnTo>
                      <a:lnTo>
                        <a:pt x="138" y="48"/>
                      </a:lnTo>
                      <a:lnTo>
                        <a:pt x="144" y="48"/>
                      </a:lnTo>
                      <a:lnTo>
                        <a:pt x="150" y="48"/>
                      </a:lnTo>
                      <a:lnTo>
                        <a:pt x="156" y="42"/>
                      </a:lnTo>
                      <a:lnTo>
                        <a:pt x="162" y="36"/>
                      </a:lnTo>
                      <a:lnTo>
                        <a:pt x="168" y="30"/>
                      </a:lnTo>
                      <a:lnTo>
                        <a:pt x="180" y="18"/>
                      </a:lnTo>
                      <a:lnTo>
                        <a:pt x="180" y="6"/>
                      </a:lnTo>
                      <a:lnTo>
                        <a:pt x="186" y="0"/>
                      </a:lnTo>
                      <a:lnTo>
                        <a:pt x="192" y="6"/>
                      </a:lnTo>
                      <a:lnTo>
                        <a:pt x="198" y="6"/>
                      </a:lnTo>
                      <a:lnTo>
                        <a:pt x="204" y="12"/>
                      </a:lnTo>
                      <a:lnTo>
                        <a:pt x="210" y="18"/>
                      </a:lnTo>
                      <a:lnTo>
                        <a:pt x="216" y="24"/>
                      </a:lnTo>
                      <a:lnTo>
                        <a:pt x="222" y="24"/>
                      </a:lnTo>
                      <a:lnTo>
                        <a:pt x="228" y="30"/>
                      </a:lnTo>
                      <a:lnTo>
                        <a:pt x="234" y="30"/>
                      </a:lnTo>
                      <a:lnTo>
                        <a:pt x="240" y="30"/>
                      </a:lnTo>
                      <a:lnTo>
                        <a:pt x="246" y="30"/>
                      </a:lnTo>
                      <a:lnTo>
                        <a:pt x="252" y="30"/>
                      </a:lnTo>
                      <a:lnTo>
                        <a:pt x="258" y="30"/>
                      </a:lnTo>
                      <a:lnTo>
                        <a:pt x="264" y="30"/>
                      </a:lnTo>
                      <a:lnTo>
                        <a:pt x="270" y="30"/>
                      </a:lnTo>
                      <a:lnTo>
                        <a:pt x="276" y="30"/>
                      </a:lnTo>
                      <a:lnTo>
                        <a:pt x="282" y="36"/>
                      </a:lnTo>
                      <a:lnTo>
                        <a:pt x="288" y="36"/>
                      </a:lnTo>
                      <a:lnTo>
                        <a:pt x="294" y="42"/>
                      </a:lnTo>
                      <a:lnTo>
                        <a:pt x="300" y="48"/>
                      </a:lnTo>
                      <a:lnTo>
                        <a:pt x="306" y="54"/>
                      </a:lnTo>
                      <a:lnTo>
                        <a:pt x="312" y="60"/>
                      </a:lnTo>
                      <a:lnTo>
                        <a:pt x="318" y="66"/>
                      </a:lnTo>
                      <a:lnTo>
                        <a:pt x="324" y="72"/>
                      </a:lnTo>
                      <a:lnTo>
                        <a:pt x="330" y="78"/>
                      </a:lnTo>
                      <a:lnTo>
                        <a:pt x="336" y="78"/>
                      </a:lnTo>
                      <a:lnTo>
                        <a:pt x="342" y="84"/>
                      </a:lnTo>
                      <a:lnTo>
                        <a:pt x="348" y="84"/>
                      </a:lnTo>
                      <a:lnTo>
                        <a:pt x="354" y="84"/>
                      </a:lnTo>
                      <a:lnTo>
                        <a:pt x="360" y="84"/>
                      </a:lnTo>
                      <a:lnTo>
                        <a:pt x="366" y="78"/>
                      </a:lnTo>
                      <a:lnTo>
                        <a:pt x="372" y="78"/>
                      </a:lnTo>
                      <a:lnTo>
                        <a:pt x="378" y="78"/>
                      </a:lnTo>
                      <a:lnTo>
                        <a:pt x="384" y="72"/>
                      </a:lnTo>
                      <a:lnTo>
                        <a:pt x="390" y="72"/>
                      </a:lnTo>
                      <a:lnTo>
                        <a:pt x="396" y="72"/>
                      </a:lnTo>
                      <a:lnTo>
                        <a:pt x="402" y="78"/>
                      </a:lnTo>
                      <a:lnTo>
                        <a:pt x="408" y="78"/>
                      </a:lnTo>
                      <a:lnTo>
                        <a:pt x="414" y="78"/>
                      </a:lnTo>
                      <a:lnTo>
                        <a:pt x="420" y="78"/>
                      </a:lnTo>
                      <a:lnTo>
                        <a:pt x="426" y="78"/>
                      </a:lnTo>
                      <a:lnTo>
                        <a:pt x="432" y="78"/>
                      </a:lnTo>
                      <a:lnTo>
                        <a:pt x="438" y="78"/>
                      </a:lnTo>
                      <a:lnTo>
                        <a:pt x="444" y="78"/>
                      </a:lnTo>
                      <a:lnTo>
                        <a:pt x="450" y="78"/>
                      </a:lnTo>
                      <a:lnTo>
                        <a:pt x="456" y="78"/>
                      </a:lnTo>
                      <a:lnTo>
                        <a:pt x="462" y="78"/>
                      </a:lnTo>
                      <a:lnTo>
                        <a:pt x="468" y="78"/>
                      </a:lnTo>
                      <a:lnTo>
                        <a:pt x="474" y="78"/>
                      </a:lnTo>
                      <a:lnTo>
                        <a:pt x="480" y="78"/>
                      </a:lnTo>
                      <a:lnTo>
                        <a:pt x="486" y="78"/>
                      </a:lnTo>
                      <a:lnTo>
                        <a:pt x="492" y="78"/>
                      </a:lnTo>
                      <a:lnTo>
                        <a:pt x="498" y="78"/>
                      </a:lnTo>
                      <a:lnTo>
                        <a:pt x="504" y="78"/>
                      </a:lnTo>
                      <a:lnTo>
                        <a:pt x="510" y="78"/>
                      </a:lnTo>
                      <a:lnTo>
                        <a:pt x="516" y="78"/>
                      </a:lnTo>
                      <a:lnTo>
                        <a:pt x="522" y="78"/>
                      </a:lnTo>
                      <a:lnTo>
                        <a:pt x="528" y="78"/>
                      </a:lnTo>
                      <a:lnTo>
                        <a:pt x="534" y="78"/>
                      </a:lnTo>
                      <a:lnTo>
                        <a:pt x="540" y="78"/>
                      </a:lnTo>
                      <a:lnTo>
                        <a:pt x="546" y="78"/>
                      </a:lnTo>
                      <a:lnTo>
                        <a:pt x="552" y="78"/>
                      </a:lnTo>
                      <a:lnTo>
                        <a:pt x="558" y="84"/>
                      </a:lnTo>
                      <a:lnTo>
                        <a:pt x="564" y="84"/>
                      </a:lnTo>
                      <a:lnTo>
                        <a:pt x="570" y="84"/>
                      </a:lnTo>
                      <a:lnTo>
                        <a:pt x="576" y="84"/>
                      </a:lnTo>
                      <a:lnTo>
                        <a:pt x="582" y="90"/>
                      </a:lnTo>
                      <a:lnTo>
                        <a:pt x="588" y="90"/>
                      </a:lnTo>
                      <a:lnTo>
                        <a:pt x="594" y="96"/>
                      </a:lnTo>
                      <a:lnTo>
                        <a:pt x="600" y="96"/>
                      </a:lnTo>
                      <a:lnTo>
                        <a:pt x="606" y="102"/>
                      </a:lnTo>
                      <a:lnTo>
                        <a:pt x="612" y="102"/>
                      </a:lnTo>
                      <a:lnTo>
                        <a:pt x="618" y="108"/>
                      </a:lnTo>
                      <a:lnTo>
                        <a:pt x="624" y="108"/>
                      </a:lnTo>
                      <a:lnTo>
                        <a:pt x="630" y="108"/>
                      </a:lnTo>
                      <a:lnTo>
                        <a:pt x="636" y="114"/>
                      </a:lnTo>
                      <a:lnTo>
                        <a:pt x="642" y="114"/>
                      </a:lnTo>
                      <a:lnTo>
                        <a:pt x="648" y="114"/>
                      </a:lnTo>
                      <a:lnTo>
                        <a:pt x="654" y="114"/>
                      </a:lnTo>
                      <a:lnTo>
                        <a:pt x="660" y="114"/>
                      </a:lnTo>
                      <a:lnTo>
                        <a:pt x="666" y="108"/>
                      </a:lnTo>
                      <a:lnTo>
                        <a:pt x="672" y="108"/>
                      </a:lnTo>
                      <a:lnTo>
                        <a:pt x="678" y="108"/>
                      </a:lnTo>
                    </a:path>
                  </a:pathLst>
                </a:custGeom>
                <a:noFill/>
                <a:ln w="12700">
                  <a:solidFill>
                    <a:srgbClr val="BFB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48" name="Freeform 97"/>
                <p:cNvSpPr>
                  <a:spLocks/>
                </p:cNvSpPr>
                <p:nvPr/>
              </p:nvSpPr>
              <p:spPr bwMode="auto">
                <a:xfrm>
                  <a:off x="2271" y="2558"/>
                  <a:ext cx="762" cy="60"/>
                </a:xfrm>
                <a:custGeom>
                  <a:avLst/>
                  <a:gdLst/>
                  <a:ahLst/>
                  <a:cxnLst>
                    <a:cxn ang="0">
                      <a:pos x="12" y="54"/>
                    </a:cxn>
                    <a:cxn ang="0">
                      <a:pos x="30" y="48"/>
                    </a:cxn>
                    <a:cxn ang="0">
                      <a:pos x="48" y="48"/>
                    </a:cxn>
                    <a:cxn ang="0">
                      <a:pos x="66" y="42"/>
                    </a:cxn>
                    <a:cxn ang="0">
                      <a:pos x="84" y="42"/>
                    </a:cxn>
                    <a:cxn ang="0">
                      <a:pos x="102" y="42"/>
                    </a:cxn>
                    <a:cxn ang="0">
                      <a:pos x="120" y="42"/>
                    </a:cxn>
                    <a:cxn ang="0">
                      <a:pos x="138" y="48"/>
                    </a:cxn>
                    <a:cxn ang="0">
                      <a:pos x="156" y="48"/>
                    </a:cxn>
                    <a:cxn ang="0">
                      <a:pos x="174" y="42"/>
                    </a:cxn>
                    <a:cxn ang="0">
                      <a:pos x="192" y="42"/>
                    </a:cxn>
                    <a:cxn ang="0">
                      <a:pos x="210" y="36"/>
                    </a:cxn>
                    <a:cxn ang="0">
                      <a:pos x="228" y="36"/>
                    </a:cxn>
                    <a:cxn ang="0">
                      <a:pos x="246" y="42"/>
                    </a:cxn>
                    <a:cxn ang="0">
                      <a:pos x="264" y="42"/>
                    </a:cxn>
                    <a:cxn ang="0">
                      <a:pos x="282" y="48"/>
                    </a:cxn>
                    <a:cxn ang="0">
                      <a:pos x="300" y="48"/>
                    </a:cxn>
                    <a:cxn ang="0">
                      <a:pos x="318" y="42"/>
                    </a:cxn>
                    <a:cxn ang="0">
                      <a:pos x="336" y="42"/>
                    </a:cxn>
                    <a:cxn ang="0">
                      <a:pos x="354" y="30"/>
                    </a:cxn>
                    <a:cxn ang="0">
                      <a:pos x="372" y="24"/>
                    </a:cxn>
                    <a:cxn ang="0">
                      <a:pos x="390" y="12"/>
                    </a:cxn>
                    <a:cxn ang="0">
                      <a:pos x="408" y="12"/>
                    </a:cxn>
                    <a:cxn ang="0">
                      <a:pos x="426" y="6"/>
                    </a:cxn>
                    <a:cxn ang="0">
                      <a:pos x="444" y="12"/>
                    </a:cxn>
                    <a:cxn ang="0">
                      <a:pos x="462" y="12"/>
                    </a:cxn>
                    <a:cxn ang="0">
                      <a:pos x="480" y="18"/>
                    </a:cxn>
                    <a:cxn ang="0">
                      <a:pos x="498" y="18"/>
                    </a:cxn>
                    <a:cxn ang="0">
                      <a:pos x="516" y="18"/>
                    </a:cxn>
                    <a:cxn ang="0">
                      <a:pos x="534" y="12"/>
                    </a:cxn>
                    <a:cxn ang="0">
                      <a:pos x="552" y="12"/>
                    </a:cxn>
                    <a:cxn ang="0">
                      <a:pos x="570" y="12"/>
                    </a:cxn>
                    <a:cxn ang="0">
                      <a:pos x="588" y="12"/>
                    </a:cxn>
                    <a:cxn ang="0">
                      <a:pos x="606" y="12"/>
                    </a:cxn>
                    <a:cxn ang="0">
                      <a:pos x="624" y="12"/>
                    </a:cxn>
                    <a:cxn ang="0">
                      <a:pos x="642" y="12"/>
                    </a:cxn>
                    <a:cxn ang="0">
                      <a:pos x="660" y="12"/>
                    </a:cxn>
                    <a:cxn ang="0">
                      <a:pos x="678" y="12"/>
                    </a:cxn>
                    <a:cxn ang="0">
                      <a:pos x="696" y="6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 h="60">
                      <a:moveTo>
                        <a:pt x="0" y="60"/>
                      </a:moveTo>
                      <a:lnTo>
                        <a:pt x="6" y="60"/>
                      </a:lnTo>
                      <a:lnTo>
                        <a:pt x="12" y="54"/>
                      </a:lnTo>
                      <a:lnTo>
                        <a:pt x="18" y="54"/>
                      </a:lnTo>
                      <a:lnTo>
                        <a:pt x="24" y="54"/>
                      </a:lnTo>
                      <a:lnTo>
                        <a:pt x="30" y="48"/>
                      </a:lnTo>
                      <a:lnTo>
                        <a:pt x="36" y="48"/>
                      </a:lnTo>
                      <a:lnTo>
                        <a:pt x="42" y="48"/>
                      </a:lnTo>
                      <a:lnTo>
                        <a:pt x="48" y="48"/>
                      </a:lnTo>
                      <a:lnTo>
                        <a:pt x="54" y="42"/>
                      </a:lnTo>
                      <a:lnTo>
                        <a:pt x="60" y="42"/>
                      </a:lnTo>
                      <a:lnTo>
                        <a:pt x="66" y="42"/>
                      </a:lnTo>
                      <a:lnTo>
                        <a:pt x="72" y="42"/>
                      </a:lnTo>
                      <a:lnTo>
                        <a:pt x="78" y="42"/>
                      </a:lnTo>
                      <a:lnTo>
                        <a:pt x="84" y="42"/>
                      </a:lnTo>
                      <a:lnTo>
                        <a:pt x="90" y="42"/>
                      </a:lnTo>
                      <a:lnTo>
                        <a:pt x="96" y="42"/>
                      </a:lnTo>
                      <a:lnTo>
                        <a:pt x="102" y="42"/>
                      </a:lnTo>
                      <a:lnTo>
                        <a:pt x="108" y="42"/>
                      </a:lnTo>
                      <a:lnTo>
                        <a:pt x="114" y="42"/>
                      </a:lnTo>
                      <a:lnTo>
                        <a:pt x="120" y="42"/>
                      </a:lnTo>
                      <a:lnTo>
                        <a:pt x="126" y="48"/>
                      </a:lnTo>
                      <a:lnTo>
                        <a:pt x="132" y="48"/>
                      </a:lnTo>
                      <a:lnTo>
                        <a:pt x="138" y="48"/>
                      </a:lnTo>
                      <a:lnTo>
                        <a:pt x="144" y="48"/>
                      </a:lnTo>
                      <a:lnTo>
                        <a:pt x="150" y="48"/>
                      </a:lnTo>
                      <a:lnTo>
                        <a:pt x="156" y="48"/>
                      </a:lnTo>
                      <a:lnTo>
                        <a:pt x="162" y="48"/>
                      </a:lnTo>
                      <a:lnTo>
                        <a:pt x="168" y="48"/>
                      </a:lnTo>
                      <a:lnTo>
                        <a:pt x="174" y="42"/>
                      </a:lnTo>
                      <a:lnTo>
                        <a:pt x="180" y="42"/>
                      </a:lnTo>
                      <a:lnTo>
                        <a:pt x="186" y="42"/>
                      </a:lnTo>
                      <a:lnTo>
                        <a:pt x="192" y="42"/>
                      </a:lnTo>
                      <a:lnTo>
                        <a:pt x="198" y="42"/>
                      </a:lnTo>
                      <a:lnTo>
                        <a:pt x="204" y="36"/>
                      </a:lnTo>
                      <a:lnTo>
                        <a:pt x="210" y="36"/>
                      </a:lnTo>
                      <a:lnTo>
                        <a:pt x="216" y="36"/>
                      </a:lnTo>
                      <a:lnTo>
                        <a:pt x="222" y="36"/>
                      </a:lnTo>
                      <a:lnTo>
                        <a:pt x="228" y="36"/>
                      </a:lnTo>
                      <a:lnTo>
                        <a:pt x="234" y="36"/>
                      </a:lnTo>
                      <a:lnTo>
                        <a:pt x="240" y="42"/>
                      </a:lnTo>
                      <a:lnTo>
                        <a:pt x="246" y="42"/>
                      </a:lnTo>
                      <a:lnTo>
                        <a:pt x="252" y="42"/>
                      </a:lnTo>
                      <a:lnTo>
                        <a:pt x="258" y="42"/>
                      </a:lnTo>
                      <a:lnTo>
                        <a:pt x="264" y="42"/>
                      </a:lnTo>
                      <a:lnTo>
                        <a:pt x="270" y="42"/>
                      </a:lnTo>
                      <a:lnTo>
                        <a:pt x="276" y="42"/>
                      </a:lnTo>
                      <a:lnTo>
                        <a:pt x="282" y="48"/>
                      </a:lnTo>
                      <a:lnTo>
                        <a:pt x="288" y="48"/>
                      </a:lnTo>
                      <a:lnTo>
                        <a:pt x="294" y="48"/>
                      </a:lnTo>
                      <a:lnTo>
                        <a:pt x="300" y="48"/>
                      </a:lnTo>
                      <a:lnTo>
                        <a:pt x="306" y="48"/>
                      </a:lnTo>
                      <a:lnTo>
                        <a:pt x="312" y="48"/>
                      </a:lnTo>
                      <a:lnTo>
                        <a:pt x="318" y="42"/>
                      </a:lnTo>
                      <a:lnTo>
                        <a:pt x="324" y="42"/>
                      </a:lnTo>
                      <a:lnTo>
                        <a:pt x="330" y="42"/>
                      </a:lnTo>
                      <a:lnTo>
                        <a:pt x="336" y="42"/>
                      </a:lnTo>
                      <a:lnTo>
                        <a:pt x="342" y="36"/>
                      </a:lnTo>
                      <a:lnTo>
                        <a:pt x="348" y="36"/>
                      </a:lnTo>
                      <a:lnTo>
                        <a:pt x="354" y="30"/>
                      </a:lnTo>
                      <a:lnTo>
                        <a:pt x="360" y="30"/>
                      </a:lnTo>
                      <a:lnTo>
                        <a:pt x="366" y="24"/>
                      </a:lnTo>
                      <a:lnTo>
                        <a:pt x="372" y="24"/>
                      </a:lnTo>
                      <a:lnTo>
                        <a:pt x="378" y="18"/>
                      </a:lnTo>
                      <a:lnTo>
                        <a:pt x="384" y="18"/>
                      </a:lnTo>
                      <a:lnTo>
                        <a:pt x="390" y="12"/>
                      </a:lnTo>
                      <a:lnTo>
                        <a:pt x="396" y="12"/>
                      </a:lnTo>
                      <a:lnTo>
                        <a:pt x="402" y="12"/>
                      </a:lnTo>
                      <a:lnTo>
                        <a:pt x="408" y="12"/>
                      </a:lnTo>
                      <a:lnTo>
                        <a:pt x="414" y="6"/>
                      </a:lnTo>
                      <a:lnTo>
                        <a:pt x="420" y="6"/>
                      </a:lnTo>
                      <a:lnTo>
                        <a:pt x="426" y="6"/>
                      </a:lnTo>
                      <a:lnTo>
                        <a:pt x="432" y="6"/>
                      </a:lnTo>
                      <a:lnTo>
                        <a:pt x="438" y="12"/>
                      </a:lnTo>
                      <a:lnTo>
                        <a:pt x="444" y="12"/>
                      </a:lnTo>
                      <a:lnTo>
                        <a:pt x="450" y="12"/>
                      </a:lnTo>
                      <a:lnTo>
                        <a:pt x="456" y="12"/>
                      </a:lnTo>
                      <a:lnTo>
                        <a:pt x="462" y="12"/>
                      </a:lnTo>
                      <a:lnTo>
                        <a:pt x="468" y="12"/>
                      </a:lnTo>
                      <a:lnTo>
                        <a:pt x="474" y="18"/>
                      </a:lnTo>
                      <a:lnTo>
                        <a:pt x="480" y="18"/>
                      </a:lnTo>
                      <a:lnTo>
                        <a:pt x="486" y="18"/>
                      </a:lnTo>
                      <a:lnTo>
                        <a:pt x="492" y="18"/>
                      </a:lnTo>
                      <a:lnTo>
                        <a:pt x="498" y="18"/>
                      </a:lnTo>
                      <a:lnTo>
                        <a:pt x="504" y="18"/>
                      </a:lnTo>
                      <a:lnTo>
                        <a:pt x="510" y="18"/>
                      </a:lnTo>
                      <a:lnTo>
                        <a:pt x="516" y="18"/>
                      </a:lnTo>
                      <a:lnTo>
                        <a:pt x="522" y="18"/>
                      </a:lnTo>
                      <a:lnTo>
                        <a:pt x="528" y="12"/>
                      </a:lnTo>
                      <a:lnTo>
                        <a:pt x="534" y="12"/>
                      </a:lnTo>
                      <a:lnTo>
                        <a:pt x="540" y="12"/>
                      </a:lnTo>
                      <a:lnTo>
                        <a:pt x="546" y="12"/>
                      </a:lnTo>
                      <a:lnTo>
                        <a:pt x="552" y="12"/>
                      </a:lnTo>
                      <a:lnTo>
                        <a:pt x="558" y="12"/>
                      </a:lnTo>
                      <a:lnTo>
                        <a:pt x="564" y="12"/>
                      </a:lnTo>
                      <a:lnTo>
                        <a:pt x="570" y="12"/>
                      </a:lnTo>
                      <a:lnTo>
                        <a:pt x="576" y="6"/>
                      </a:lnTo>
                      <a:lnTo>
                        <a:pt x="582" y="6"/>
                      </a:lnTo>
                      <a:lnTo>
                        <a:pt x="588" y="12"/>
                      </a:lnTo>
                      <a:lnTo>
                        <a:pt x="594" y="12"/>
                      </a:lnTo>
                      <a:lnTo>
                        <a:pt x="600" y="12"/>
                      </a:lnTo>
                      <a:lnTo>
                        <a:pt x="606" y="12"/>
                      </a:lnTo>
                      <a:lnTo>
                        <a:pt x="612" y="12"/>
                      </a:lnTo>
                      <a:lnTo>
                        <a:pt x="618" y="12"/>
                      </a:lnTo>
                      <a:lnTo>
                        <a:pt x="624" y="12"/>
                      </a:lnTo>
                      <a:lnTo>
                        <a:pt x="630" y="12"/>
                      </a:lnTo>
                      <a:lnTo>
                        <a:pt x="636" y="12"/>
                      </a:lnTo>
                      <a:lnTo>
                        <a:pt x="642" y="12"/>
                      </a:lnTo>
                      <a:lnTo>
                        <a:pt x="648" y="12"/>
                      </a:lnTo>
                      <a:lnTo>
                        <a:pt x="654" y="12"/>
                      </a:lnTo>
                      <a:lnTo>
                        <a:pt x="660" y="12"/>
                      </a:lnTo>
                      <a:lnTo>
                        <a:pt x="666" y="12"/>
                      </a:lnTo>
                      <a:lnTo>
                        <a:pt x="672" y="12"/>
                      </a:lnTo>
                      <a:lnTo>
                        <a:pt x="678" y="12"/>
                      </a:lnTo>
                      <a:lnTo>
                        <a:pt x="684" y="12"/>
                      </a:lnTo>
                      <a:lnTo>
                        <a:pt x="690" y="6"/>
                      </a:lnTo>
                      <a:lnTo>
                        <a:pt x="696" y="6"/>
                      </a:lnTo>
                      <a:lnTo>
                        <a:pt x="702" y="6"/>
                      </a:lnTo>
                      <a:lnTo>
                        <a:pt x="708" y="6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BFB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49" name="Freeform 98"/>
                <p:cNvSpPr>
                  <a:spLocks/>
                </p:cNvSpPr>
                <p:nvPr/>
              </p:nvSpPr>
              <p:spPr bwMode="auto">
                <a:xfrm>
                  <a:off x="3033" y="2558"/>
                  <a:ext cx="762" cy="24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6"/>
                    </a:cxn>
                    <a:cxn ang="0">
                      <a:pos x="210" y="12"/>
                    </a:cxn>
                    <a:cxn ang="0">
                      <a:pos x="228" y="18"/>
                    </a:cxn>
                    <a:cxn ang="0">
                      <a:pos x="246" y="18"/>
                    </a:cxn>
                    <a:cxn ang="0">
                      <a:pos x="264" y="12"/>
                    </a:cxn>
                    <a:cxn ang="0">
                      <a:pos x="282" y="12"/>
                    </a:cxn>
                    <a:cxn ang="0">
                      <a:pos x="300" y="6"/>
                    </a:cxn>
                    <a:cxn ang="0">
                      <a:pos x="318" y="6"/>
                    </a:cxn>
                    <a:cxn ang="0">
                      <a:pos x="336" y="6"/>
                    </a:cxn>
                    <a:cxn ang="0">
                      <a:pos x="354" y="12"/>
                    </a:cxn>
                    <a:cxn ang="0">
                      <a:pos x="372" y="18"/>
                    </a:cxn>
                    <a:cxn ang="0">
                      <a:pos x="390" y="18"/>
                    </a:cxn>
                    <a:cxn ang="0">
                      <a:pos x="408" y="24"/>
                    </a:cxn>
                    <a:cxn ang="0">
                      <a:pos x="426" y="24"/>
                    </a:cxn>
                    <a:cxn ang="0">
                      <a:pos x="444" y="18"/>
                    </a:cxn>
                    <a:cxn ang="0">
                      <a:pos x="462" y="18"/>
                    </a:cxn>
                    <a:cxn ang="0">
                      <a:pos x="480" y="18"/>
                    </a:cxn>
                    <a:cxn ang="0">
                      <a:pos x="498" y="18"/>
                    </a:cxn>
                    <a:cxn ang="0">
                      <a:pos x="516" y="18"/>
                    </a:cxn>
                    <a:cxn ang="0">
                      <a:pos x="534" y="18"/>
                    </a:cxn>
                    <a:cxn ang="0">
                      <a:pos x="552" y="18"/>
                    </a:cxn>
                    <a:cxn ang="0">
                      <a:pos x="570" y="18"/>
                    </a:cxn>
                    <a:cxn ang="0">
                      <a:pos x="588" y="18"/>
                    </a:cxn>
                    <a:cxn ang="0">
                      <a:pos x="606" y="18"/>
                    </a:cxn>
                    <a:cxn ang="0">
                      <a:pos x="624" y="18"/>
                    </a:cxn>
                    <a:cxn ang="0">
                      <a:pos x="642" y="18"/>
                    </a:cxn>
                    <a:cxn ang="0">
                      <a:pos x="660" y="18"/>
                    </a:cxn>
                    <a:cxn ang="0">
                      <a:pos x="678" y="18"/>
                    </a:cxn>
                    <a:cxn ang="0">
                      <a:pos x="696" y="18"/>
                    </a:cxn>
                    <a:cxn ang="0">
                      <a:pos x="714" y="18"/>
                    </a:cxn>
                    <a:cxn ang="0">
                      <a:pos x="732" y="18"/>
                    </a:cxn>
                    <a:cxn ang="0">
                      <a:pos x="750" y="18"/>
                    </a:cxn>
                  </a:cxnLst>
                  <a:rect l="0" t="0" r="r" b="b"/>
                  <a:pathLst>
                    <a:path w="762" h="24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6"/>
                      </a:lnTo>
                      <a:lnTo>
                        <a:pt x="186" y="6"/>
                      </a:lnTo>
                      <a:lnTo>
                        <a:pt x="192" y="6"/>
                      </a:lnTo>
                      <a:lnTo>
                        <a:pt x="198" y="12"/>
                      </a:lnTo>
                      <a:lnTo>
                        <a:pt x="204" y="12"/>
                      </a:lnTo>
                      <a:lnTo>
                        <a:pt x="210" y="12"/>
                      </a:lnTo>
                      <a:lnTo>
                        <a:pt x="216" y="12"/>
                      </a:lnTo>
                      <a:lnTo>
                        <a:pt x="222" y="12"/>
                      </a:lnTo>
                      <a:lnTo>
                        <a:pt x="228" y="18"/>
                      </a:lnTo>
                      <a:lnTo>
                        <a:pt x="234" y="18"/>
                      </a:lnTo>
                      <a:lnTo>
                        <a:pt x="240" y="18"/>
                      </a:lnTo>
                      <a:lnTo>
                        <a:pt x="246" y="18"/>
                      </a:lnTo>
                      <a:lnTo>
                        <a:pt x="252" y="12"/>
                      </a:lnTo>
                      <a:lnTo>
                        <a:pt x="258" y="12"/>
                      </a:lnTo>
                      <a:lnTo>
                        <a:pt x="264" y="12"/>
                      </a:lnTo>
                      <a:lnTo>
                        <a:pt x="270" y="12"/>
                      </a:lnTo>
                      <a:lnTo>
                        <a:pt x="276" y="12"/>
                      </a:lnTo>
                      <a:lnTo>
                        <a:pt x="282" y="12"/>
                      </a:lnTo>
                      <a:lnTo>
                        <a:pt x="288" y="12"/>
                      </a:lnTo>
                      <a:lnTo>
                        <a:pt x="294" y="6"/>
                      </a:lnTo>
                      <a:lnTo>
                        <a:pt x="300" y="6"/>
                      </a:lnTo>
                      <a:lnTo>
                        <a:pt x="306" y="6"/>
                      </a:lnTo>
                      <a:lnTo>
                        <a:pt x="312" y="6"/>
                      </a:lnTo>
                      <a:lnTo>
                        <a:pt x="318" y="6"/>
                      </a:lnTo>
                      <a:lnTo>
                        <a:pt x="324" y="6"/>
                      </a:lnTo>
                      <a:lnTo>
                        <a:pt x="330" y="6"/>
                      </a:lnTo>
                      <a:lnTo>
                        <a:pt x="336" y="6"/>
                      </a:lnTo>
                      <a:lnTo>
                        <a:pt x="342" y="6"/>
                      </a:lnTo>
                      <a:lnTo>
                        <a:pt x="348" y="12"/>
                      </a:lnTo>
                      <a:lnTo>
                        <a:pt x="354" y="12"/>
                      </a:lnTo>
                      <a:lnTo>
                        <a:pt x="360" y="12"/>
                      </a:lnTo>
                      <a:lnTo>
                        <a:pt x="366" y="18"/>
                      </a:lnTo>
                      <a:lnTo>
                        <a:pt x="372" y="18"/>
                      </a:lnTo>
                      <a:lnTo>
                        <a:pt x="378" y="18"/>
                      </a:lnTo>
                      <a:lnTo>
                        <a:pt x="384" y="18"/>
                      </a:lnTo>
                      <a:lnTo>
                        <a:pt x="390" y="18"/>
                      </a:lnTo>
                      <a:lnTo>
                        <a:pt x="396" y="24"/>
                      </a:lnTo>
                      <a:lnTo>
                        <a:pt x="402" y="24"/>
                      </a:lnTo>
                      <a:lnTo>
                        <a:pt x="408" y="24"/>
                      </a:lnTo>
                      <a:lnTo>
                        <a:pt x="414" y="24"/>
                      </a:lnTo>
                      <a:lnTo>
                        <a:pt x="420" y="24"/>
                      </a:lnTo>
                      <a:lnTo>
                        <a:pt x="426" y="24"/>
                      </a:lnTo>
                      <a:lnTo>
                        <a:pt x="432" y="18"/>
                      </a:lnTo>
                      <a:lnTo>
                        <a:pt x="438" y="18"/>
                      </a:lnTo>
                      <a:lnTo>
                        <a:pt x="444" y="18"/>
                      </a:lnTo>
                      <a:lnTo>
                        <a:pt x="450" y="18"/>
                      </a:lnTo>
                      <a:lnTo>
                        <a:pt x="456" y="18"/>
                      </a:lnTo>
                      <a:lnTo>
                        <a:pt x="462" y="18"/>
                      </a:lnTo>
                      <a:lnTo>
                        <a:pt x="468" y="18"/>
                      </a:lnTo>
                      <a:lnTo>
                        <a:pt x="474" y="18"/>
                      </a:lnTo>
                      <a:lnTo>
                        <a:pt x="480" y="18"/>
                      </a:lnTo>
                      <a:lnTo>
                        <a:pt x="486" y="18"/>
                      </a:lnTo>
                      <a:lnTo>
                        <a:pt x="492" y="18"/>
                      </a:lnTo>
                      <a:lnTo>
                        <a:pt x="498" y="18"/>
                      </a:lnTo>
                      <a:lnTo>
                        <a:pt x="504" y="18"/>
                      </a:lnTo>
                      <a:lnTo>
                        <a:pt x="510" y="18"/>
                      </a:lnTo>
                      <a:lnTo>
                        <a:pt x="516" y="18"/>
                      </a:lnTo>
                      <a:lnTo>
                        <a:pt x="522" y="18"/>
                      </a:lnTo>
                      <a:lnTo>
                        <a:pt x="528" y="18"/>
                      </a:lnTo>
                      <a:lnTo>
                        <a:pt x="534" y="18"/>
                      </a:lnTo>
                      <a:lnTo>
                        <a:pt x="540" y="18"/>
                      </a:lnTo>
                      <a:lnTo>
                        <a:pt x="546" y="18"/>
                      </a:lnTo>
                      <a:lnTo>
                        <a:pt x="552" y="18"/>
                      </a:lnTo>
                      <a:lnTo>
                        <a:pt x="558" y="18"/>
                      </a:lnTo>
                      <a:lnTo>
                        <a:pt x="564" y="18"/>
                      </a:lnTo>
                      <a:lnTo>
                        <a:pt x="570" y="18"/>
                      </a:lnTo>
                      <a:lnTo>
                        <a:pt x="576" y="18"/>
                      </a:lnTo>
                      <a:lnTo>
                        <a:pt x="582" y="18"/>
                      </a:lnTo>
                      <a:lnTo>
                        <a:pt x="588" y="18"/>
                      </a:lnTo>
                      <a:lnTo>
                        <a:pt x="594" y="18"/>
                      </a:lnTo>
                      <a:lnTo>
                        <a:pt x="600" y="18"/>
                      </a:lnTo>
                      <a:lnTo>
                        <a:pt x="606" y="18"/>
                      </a:lnTo>
                      <a:lnTo>
                        <a:pt x="612" y="18"/>
                      </a:lnTo>
                      <a:lnTo>
                        <a:pt x="618" y="18"/>
                      </a:lnTo>
                      <a:lnTo>
                        <a:pt x="624" y="18"/>
                      </a:lnTo>
                      <a:lnTo>
                        <a:pt x="630" y="18"/>
                      </a:lnTo>
                      <a:lnTo>
                        <a:pt x="636" y="18"/>
                      </a:lnTo>
                      <a:lnTo>
                        <a:pt x="642" y="18"/>
                      </a:lnTo>
                      <a:lnTo>
                        <a:pt x="648" y="18"/>
                      </a:lnTo>
                      <a:lnTo>
                        <a:pt x="654" y="18"/>
                      </a:lnTo>
                      <a:lnTo>
                        <a:pt x="660" y="18"/>
                      </a:lnTo>
                      <a:lnTo>
                        <a:pt x="666" y="18"/>
                      </a:lnTo>
                      <a:lnTo>
                        <a:pt x="672" y="18"/>
                      </a:lnTo>
                      <a:lnTo>
                        <a:pt x="678" y="18"/>
                      </a:lnTo>
                      <a:lnTo>
                        <a:pt x="684" y="18"/>
                      </a:lnTo>
                      <a:lnTo>
                        <a:pt x="690" y="18"/>
                      </a:lnTo>
                      <a:lnTo>
                        <a:pt x="696" y="18"/>
                      </a:lnTo>
                      <a:lnTo>
                        <a:pt x="702" y="18"/>
                      </a:lnTo>
                      <a:lnTo>
                        <a:pt x="708" y="18"/>
                      </a:lnTo>
                      <a:lnTo>
                        <a:pt x="714" y="18"/>
                      </a:lnTo>
                      <a:lnTo>
                        <a:pt x="720" y="18"/>
                      </a:lnTo>
                      <a:lnTo>
                        <a:pt x="726" y="18"/>
                      </a:lnTo>
                      <a:lnTo>
                        <a:pt x="732" y="18"/>
                      </a:lnTo>
                      <a:lnTo>
                        <a:pt x="738" y="18"/>
                      </a:lnTo>
                      <a:lnTo>
                        <a:pt x="744" y="18"/>
                      </a:lnTo>
                      <a:lnTo>
                        <a:pt x="750" y="18"/>
                      </a:lnTo>
                      <a:lnTo>
                        <a:pt x="756" y="18"/>
                      </a:lnTo>
                      <a:lnTo>
                        <a:pt x="762" y="18"/>
                      </a:lnTo>
                    </a:path>
                  </a:pathLst>
                </a:custGeom>
                <a:noFill/>
                <a:ln w="12700">
                  <a:solidFill>
                    <a:srgbClr val="BFB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50" name="Freeform 99"/>
                <p:cNvSpPr>
                  <a:spLocks/>
                </p:cNvSpPr>
                <p:nvPr/>
              </p:nvSpPr>
              <p:spPr bwMode="auto">
                <a:xfrm>
                  <a:off x="3795" y="2576"/>
                  <a:ext cx="498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  <a:cxn ang="0">
                      <a:pos x="462" y="0"/>
                    </a:cxn>
                    <a:cxn ang="0">
                      <a:pos x="474" y="0"/>
                    </a:cxn>
                    <a:cxn ang="0">
                      <a:pos x="486" y="0"/>
                    </a:cxn>
                    <a:cxn ang="0">
                      <a:pos x="498" y="0"/>
                    </a:cxn>
                  </a:cxnLst>
                  <a:rect l="0" t="0" r="r" b="b"/>
                  <a:pathLst>
                    <a:path w="498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</a:path>
                  </a:pathLst>
                </a:custGeom>
                <a:noFill/>
                <a:ln w="12700">
                  <a:solidFill>
                    <a:srgbClr val="BFB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51" name="Freeform 100"/>
                <p:cNvSpPr>
                  <a:spLocks/>
                </p:cNvSpPr>
                <p:nvPr/>
              </p:nvSpPr>
              <p:spPr bwMode="auto">
                <a:xfrm>
                  <a:off x="1593" y="2630"/>
                  <a:ext cx="714" cy="42"/>
                </a:xfrm>
                <a:custGeom>
                  <a:avLst/>
                  <a:gdLst/>
                  <a:ahLst/>
                  <a:cxnLst>
                    <a:cxn ang="0">
                      <a:pos x="6" y="30"/>
                    </a:cxn>
                    <a:cxn ang="0">
                      <a:pos x="12" y="18"/>
                    </a:cxn>
                    <a:cxn ang="0">
                      <a:pos x="24" y="24"/>
                    </a:cxn>
                    <a:cxn ang="0">
                      <a:pos x="36" y="36"/>
                    </a:cxn>
                    <a:cxn ang="0">
                      <a:pos x="42" y="0"/>
                    </a:cxn>
                    <a:cxn ang="0">
                      <a:pos x="66" y="6"/>
                    </a:cxn>
                    <a:cxn ang="0">
                      <a:pos x="72" y="12"/>
                    </a:cxn>
                    <a:cxn ang="0">
                      <a:pos x="90" y="12"/>
                    </a:cxn>
                    <a:cxn ang="0">
                      <a:pos x="108" y="12"/>
                    </a:cxn>
                    <a:cxn ang="0">
                      <a:pos x="126" y="18"/>
                    </a:cxn>
                    <a:cxn ang="0">
                      <a:pos x="144" y="18"/>
                    </a:cxn>
                    <a:cxn ang="0">
                      <a:pos x="162" y="12"/>
                    </a:cxn>
                    <a:cxn ang="0">
                      <a:pos x="180" y="6"/>
                    </a:cxn>
                    <a:cxn ang="0">
                      <a:pos x="198" y="6"/>
                    </a:cxn>
                    <a:cxn ang="0">
                      <a:pos x="216" y="6"/>
                    </a:cxn>
                    <a:cxn ang="0">
                      <a:pos x="234" y="12"/>
                    </a:cxn>
                    <a:cxn ang="0">
                      <a:pos x="252" y="12"/>
                    </a:cxn>
                    <a:cxn ang="0">
                      <a:pos x="270" y="18"/>
                    </a:cxn>
                    <a:cxn ang="0">
                      <a:pos x="288" y="18"/>
                    </a:cxn>
                    <a:cxn ang="0">
                      <a:pos x="306" y="18"/>
                    </a:cxn>
                    <a:cxn ang="0">
                      <a:pos x="324" y="18"/>
                    </a:cxn>
                    <a:cxn ang="0">
                      <a:pos x="342" y="18"/>
                    </a:cxn>
                    <a:cxn ang="0">
                      <a:pos x="360" y="18"/>
                    </a:cxn>
                    <a:cxn ang="0">
                      <a:pos x="378" y="18"/>
                    </a:cxn>
                    <a:cxn ang="0">
                      <a:pos x="396" y="18"/>
                    </a:cxn>
                    <a:cxn ang="0">
                      <a:pos x="414" y="18"/>
                    </a:cxn>
                    <a:cxn ang="0">
                      <a:pos x="432" y="18"/>
                    </a:cxn>
                    <a:cxn ang="0">
                      <a:pos x="450" y="18"/>
                    </a:cxn>
                    <a:cxn ang="0">
                      <a:pos x="468" y="18"/>
                    </a:cxn>
                    <a:cxn ang="0">
                      <a:pos x="486" y="18"/>
                    </a:cxn>
                    <a:cxn ang="0">
                      <a:pos x="504" y="18"/>
                    </a:cxn>
                    <a:cxn ang="0">
                      <a:pos x="522" y="18"/>
                    </a:cxn>
                    <a:cxn ang="0">
                      <a:pos x="540" y="18"/>
                    </a:cxn>
                    <a:cxn ang="0">
                      <a:pos x="558" y="18"/>
                    </a:cxn>
                    <a:cxn ang="0">
                      <a:pos x="576" y="18"/>
                    </a:cxn>
                    <a:cxn ang="0">
                      <a:pos x="594" y="18"/>
                    </a:cxn>
                    <a:cxn ang="0">
                      <a:pos x="612" y="18"/>
                    </a:cxn>
                    <a:cxn ang="0">
                      <a:pos x="630" y="18"/>
                    </a:cxn>
                    <a:cxn ang="0">
                      <a:pos x="648" y="18"/>
                    </a:cxn>
                    <a:cxn ang="0">
                      <a:pos x="666" y="18"/>
                    </a:cxn>
                    <a:cxn ang="0">
                      <a:pos x="684" y="18"/>
                    </a:cxn>
                    <a:cxn ang="0">
                      <a:pos x="702" y="18"/>
                    </a:cxn>
                  </a:cxnLst>
                  <a:rect l="0" t="0" r="r" b="b"/>
                  <a:pathLst>
                    <a:path w="714" h="42">
                      <a:moveTo>
                        <a:pt x="0" y="12"/>
                      </a:moveTo>
                      <a:lnTo>
                        <a:pt x="0" y="24"/>
                      </a:lnTo>
                      <a:lnTo>
                        <a:pt x="6" y="30"/>
                      </a:lnTo>
                      <a:lnTo>
                        <a:pt x="6" y="36"/>
                      </a:lnTo>
                      <a:lnTo>
                        <a:pt x="6" y="24"/>
                      </a:lnTo>
                      <a:lnTo>
                        <a:pt x="12" y="18"/>
                      </a:lnTo>
                      <a:lnTo>
                        <a:pt x="18" y="12"/>
                      </a:lnTo>
                      <a:lnTo>
                        <a:pt x="24" y="18"/>
                      </a:lnTo>
                      <a:lnTo>
                        <a:pt x="24" y="24"/>
                      </a:lnTo>
                      <a:lnTo>
                        <a:pt x="30" y="30"/>
                      </a:lnTo>
                      <a:lnTo>
                        <a:pt x="30" y="42"/>
                      </a:lnTo>
                      <a:lnTo>
                        <a:pt x="36" y="36"/>
                      </a:lnTo>
                      <a:lnTo>
                        <a:pt x="36" y="12"/>
                      </a:lnTo>
                      <a:lnTo>
                        <a:pt x="48" y="0"/>
                      </a:lnTo>
                      <a:lnTo>
                        <a:pt x="42" y="0"/>
                      </a:lnTo>
                      <a:lnTo>
                        <a:pt x="48" y="12"/>
                      </a:lnTo>
                      <a:lnTo>
                        <a:pt x="54" y="18"/>
                      </a:lnTo>
                      <a:lnTo>
                        <a:pt x="66" y="6"/>
                      </a:lnTo>
                      <a:lnTo>
                        <a:pt x="60" y="6"/>
                      </a:lnTo>
                      <a:lnTo>
                        <a:pt x="66" y="6"/>
                      </a:lnTo>
                      <a:lnTo>
                        <a:pt x="72" y="12"/>
                      </a:lnTo>
                      <a:lnTo>
                        <a:pt x="78" y="12"/>
                      </a:lnTo>
                      <a:lnTo>
                        <a:pt x="84" y="6"/>
                      </a:lnTo>
                      <a:lnTo>
                        <a:pt x="90" y="12"/>
                      </a:lnTo>
                      <a:lnTo>
                        <a:pt x="96" y="18"/>
                      </a:lnTo>
                      <a:lnTo>
                        <a:pt x="102" y="12"/>
                      </a:lnTo>
                      <a:lnTo>
                        <a:pt x="108" y="12"/>
                      </a:lnTo>
                      <a:lnTo>
                        <a:pt x="114" y="12"/>
                      </a:lnTo>
                      <a:lnTo>
                        <a:pt x="120" y="18"/>
                      </a:lnTo>
                      <a:lnTo>
                        <a:pt x="126" y="18"/>
                      </a:lnTo>
                      <a:lnTo>
                        <a:pt x="132" y="18"/>
                      </a:lnTo>
                      <a:lnTo>
                        <a:pt x="138" y="18"/>
                      </a:lnTo>
                      <a:lnTo>
                        <a:pt x="144" y="18"/>
                      </a:lnTo>
                      <a:lnTo>
                        <a:pt x="150" y="18"/>
                      </a:lnTo>
                      <a:lnTo>
                        <a:pt x="156" y="12"/>
                      </a:lnTo>
                      <a:lnTo>
                        <a:pt x="162" y="12"/>
                      </a:lnTo>
                      <a:lnTo>
                        <a:pt x="168" y="12"/>
                      </a:lnTo>
                      <a:lnTo>
                        <a:pt x="174" y="6"/>
                      </a:lnTo>
                      <a:lnTo>
                        <a:pt x="180" y="6"/>
                      </a:lnTo>
                      <a:lnTo>
                        <a:pt x="186" y="6"/>
                      </a:lnTo>
                      <a:lnTo>
                        <a:pt x="192" y="6"/>
                      </a:lnTo>
                      <a:lnTo>
                        <a:pt x="198" y="6"/>
                      </a:lnTo>
                      <a:lnTo>
                        <a:pt x="204" y="6"/>
                      </a:lnTo>
                      <a:lnTo>
                        <a:pt x="210" y="6"/>
                      </a:lnTo>
                      <a:lnTo>
                        <a:pt x="216" y="6"/>
                      </a:lnTo>
                      <a:lnTo>
                        <a:pt x="222" y="12"/>
                      </a:lnTo>
                      <a:lnTo>
                        <a:pt x="228" y="12"/>
                      </a:lnTo>
                      <a:lnTo>
                        <a:pt x="234" y="12"/>
                      </a:lnTo>
                      <a:lnTo>
                        <a:pt x="240" y="12"/>
                      </a:lnTo>
                      <a:lnTo>
                        <a:pt x="246" y="12"/>
                      </a:lnTo>
                      <a:lnTo>
                        <a:pt x="252" y="12"/>
                      </a:lnTo>
                      <a:lnTo>
                        <a:pt x="258" y="12"/>
                      </a:lnTo>
                      <a:lnTo>
                        <a:pt x="264" y="12"/>
                      </a:lnTo>
                      <a:lnTo>
                        <a:pt x="270" y="18"/>
                      </a:lnTo>
                      <a:lnTo>
                        <a:pt x="276" y="18"/>
                      </a:lnTo>
                      <a:lnTo>
                        <a:pt x="282" y="18"/>
                      </a:lnTo>
                      <a:lnTo>
                        <a:pt x="288" y="18"/>
                      </a:lnTo>
                      <a:lnTo>
                        <a:pt x="294" y="18"/>
                      </a:lnTo>
                      <a:lnTo>
                        <a:pt x="300" y="18"/>
                      </a:lnTo>
                      <a:lnTo>
                        <a:pt x="306" y="18"/>
                      </a:lnTo>
                      <a:lnTo>
                        <a:pt x="312" y="18"/>
                      </a:lnTo>
                      <a:lnTo>
                        <a:pt x="318" y="18"/>
                      </a:lnTo>
                      <a:lnTo>
                        <a:pt x="324" y="18"/>
                      </a:lnTo>
                      <a:lnTo>
                        <a:pt x="330" y="18"/>
                      </a:lnTo>
                      <a:lnTo>
                        <a:pt x="336" y="18"/>
                      </a:lnTo>
                      <a:lnTo>
                        <a:pt x="342" y="18"/>
                      </a:lnTo>
                      <a:lnTo>
                        <a:pt x="348" y="18"/>
                      </a:lnTo>
                      <a:lnTo>
                        <a:pt x="354" y="18"/>
                      </a:lnTo>
                      <a:lnTo>
                        <a:pt x="360" y="18"/>
                      </a:lnTo>
                      <a:lnTo>
                        <a:pt x="366" y="18"/>
                      </a:lnTo>
                      <a:lnTo>
                        <a:pt x="372" y="18"/>
                      </a:lnTo>
                      <a:lnTo>
                        <a:pt x="378" y="18"/>
                      </a:lnTo>
                      <a:lnTo>
                        <a:pt x="384" y="18"/>
                      </a:lnTo>
                      <a:lnTo>
                        <a:pt x="390" y="18"/>
                      </a:lnTo>
                      <a:lnTo>
                        <a:pt x="396" y="18"/>
                      </a:lnTo>
                      <a:lnTo>
                        <a:pt x="402" y="18"/>
                      </a:lnTo>
                      <a:lnTo>
                        <a:pt x="408" y="18"/>
                      </a:lnTo>
                      <a:lnTo>
                        <a:pt x="414" y="18"/>
                      </a:lnTo>
                      <a:lnTo>
                        <a:pt x="420" y="18"/>
                      </a:lnTo>
                      <a:lnTo>
                        <a:pt x="426" y="18"/>
                      </a:lnTo>
                      <a:lnTo>
                        <a:pt x="432" y="18"/>
                      </a:lnTo>
                      <a:lnTo>
                        <a:pt x="438" y="18"/>
                      </a:lnTo>
                      <a:lnTo>
                        <a:pt x="444" y="18"/>
                      </a:lnTo>
                      <a:lnTo>
                        <a:pt x="450" y="18"/>
                      </a:lnTo>
                      <a:lnTo>
                        <a:pt x="456" y="18"/>
                      </a:lnTo>
                      <a:lnTo>
                        <a:pt x="462" y="18"/>
                      </a:lnTo>
                      <a:lnTo>
                        <a:pt x="468" y="18"/>
                      </a:lnTo>
                      <a:lnTo>
                        <a:pt x="474" y="18"/>
                      </a:lnTo>
                      <a:lnTo>
                        <a:pt x="480" y="18"/>
                      </a:lnTo>
                      <a:lnTo>
                        <a:pt x="486" y="18"/>
                      </a:lnTo>
                      <a:lnTo>
                        <a:pt x="492" y="18"/>
                      </a:lnTo>
                      <a:lnTo>
                        <a:pt x="498" y="18"/>
                      </a:lnTo>
                      <a:lnTo>
                        <a:pt x="504" y="18"/>
                      </a:lnTo>
                      <a:lnTo>
                        <a:pt x="510" y="18"/>
                      </a:lnTo>
                      <a:lnTo>
                        <a:pt x="516" y="18"/>
                      </a:lnTo>
                      <a:lnTo>
                        <a:pt x="522" y="18"/>
                      </a:lnTo>
                      <a:lnTo>
                        <a:pt x="528" y="18"/>
                      </a:lnTo>
                      <a:lnTo>
                        <a:pt x="534" y="18"/>
                      </a:lnTo>
                      <a:lnTo>
                        <a:pt x="540" y="18"/>
                      </a:lnTo>
                      <a:lnTo>
                        <a:pt x="546" y="18"/>
                      </a:lnTo>
                      <a:lnTo>
                        <a:pt x="552" y="18"/>
                      </a:lnTo>
                      <a:lnTo>
                        <a:pt x="558" y="18"/>
                      </a:lnTo>
                      <a:lnTo>
                        <a:pt x="564" y="18"/>
                      </a:lnTo>
                      <a:lnTo>
                        <a:pt x="570" y="18"/>
                      </a:lnTo>
                      <a:lnTo>
                        <a:pt x="576" y="18"/>
                      </a:lnTo>
                      <a:lnTo>
                        <a:pt x="582" y="18"/>
                      </a:lnTo>
                      <a:lnTo>
                        <a:pt x="588" y="18"/>
                      </a:lnTo>
                      <a:lnTo>
                        <a:pt x="594" y="18"/>
                      </a:lnTo>
                      <a:lnTo>
                        <a:pt x="600" y="18"/>
                      </a:lnTo>
                      <a:lnTo>
                        <a:pt x="606" y="18"/>
                      </a:lnTo>
                      <a:lnTo>
                        <a:pt x="612" y="18"/>
                      </a:lnTo>
                      <a:lnTo>
                        <a:pt x="618" y="18"/>
                      </a:lnTo>
                      <a:lnTo>
                        <a:pt x="624" y="18"/>
                      </a:lnTo>
                      <a:lnTo>
                        <a:pt x="630" y="18"/>
                      </a:lnTo>
                      <a:lnTo>
                        <a:pt x="636" y="18"/>
                      </a:lnTo>
                      <a:lnTo>
                        <a:pt x="642" y="18"/>
                      </a:lnTo>
                      <a:lnTo>
                        <a:pt x="648" y="18"/>
                      </a:lnTo>
                      <a:lnTo>
                        <a:pt x="654" y="18"/>
                      </a:lnTo>
                      <a:lnTo>
                        <a:pt x="660" y="18"/>
                      </a:lnTo>
                      <a:lnTo>
                        <a:pt x="666" y="18"/>
                      </a:lnTo>
                      <a:lnTo>
                        <a:pt x="672" y="18"/>
                      </a:lnTo>
                      <a:lnTo>
                        <a:pt x="678" y="18"/>
                      </a:lnTo>
                      <a:lnTo>
                        <a:pt x="684" y="18"/>
                      </a:lnTo>
                      <a:lnTo>
                        <a:pt x="690" y="18"/>
                      </a:lnTo>
                      <a:lnTo>
                        <a:pt x="696" y="18"/>
                      </a:lnTo>
                      <a:lnTo>
                        <a:pt x="702" y="18"/>
                      </a:lnTo>
                      <a:lnTo>
                        <a:pt x="708" y="18"/>
                      </a:lnTo>
                      <a:lnTo>
                        <a:pt x="714" y="18"/>
                      </a:lnTo>
                    </a:path>
                  </a:pathLst>
                </a:custGeom>
                <a:noFill/>
                <a:ln w="12700">
                  <a:solidFill>
                    <a:srgbClr val="3F3F3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52" name="Freeform 101"/>
                <p:cNvSpPr>
                  <a:spLocks/>
                </p:cNvSpPr>
                <p:nvPr/>
              </p:nvSpPr>
              <p:spPr bwMode="auto">
                <a:xfrm>
                  <a:off x="2307" y="2642"/>
                  <a:ext cx="762" cy="6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30" y="6"/>
                    </a:cxn>
                    <a:cxn ang="0">
                      <a:pos x="48" y="6"/>
                    </a:cxn>
                    <a:cxn ang="0">
                      <a:pos x="66" y="6"/>
                    </a:cxn>
                    <a:cxn ang="0">
                      <a:pos x="84" y="6"/>
                    </a:cxn>
                    <a:cxn ang="0">
                      <a:pos x="102" y="6"/>
                    </a:cxn>
                    <a:cxn ang="0">
                      <a:pos x="120" y="6"/>
                    </a:cxn>
                    <a:cxn ang="0">
                      <a:pos x="138" y="6"/>
                    </a:cxn>
                    <a:cxn ang="0">
                      <a:pos x="156" y="6"/>
                    </a:cxn>
                    <a:cxn ang="0">
                      <a:pos x="174" y="6"/>
                    </a:cxn>
                    <a:cxn ang="0">
                      <a:pos x="192" y="6"/>
                    </a:cxn>
                    <a:cxn ang="0">
                      <a:pos x="210" y="6"/>
                    </a:cxn>
                    <a:cxn ang="0">
                      <a:pos x="228" y="6"/>
                    </a:cxn>
                    <a:cxn ang="0">
                      <a:pos x="246" y="6"/>
                    </a:cxn>
                    <a:cxn ang="0">
                      <a:pos x="264" y="6"/>
                    </a:cxn>
                    <a:cxn ang="0">
                      <a:pos x="282" y="6"/>
                    </a:cxn>
                    <a:cxn ang="0">
                      <a:pos x="300" y="6"/>
                    </a:cxn>
                    <a:cxn ang="0">
                      <a:pos x="318" y="6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 h="6">
                      <a:moveTo>
                        <a:pt x="0" y="6"/>
                      </a:moveTo>
                      <a:lnTo>
                        <a:pt x="6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24" y="6"/>
                      </a:lnTo>
                      <a:lnTo>
                        <a:pt x="30" y="6"/>
                      </a:lnTo>
                      <a:lnTo>
                        <a:pt x="36" y="6"/>
                      </a:lnTo>
                      <a:lnTo>
                        <a:pt x="42" y="6"/>
                      </a:lnTo>
                      <a:lnTo>
                        <a:pt x="48" y="6"/>
                      </a:lnTo>
                      <a:lnTo>
                        <a:pt x="54" y="6"/>
                      </a:lnTo>
                      <a:lnTo>
                        <a:pt x="60" y="6"/>
                      </a:lnTo>
                      <a:lnTo>
                        <a:pt x="66" y="6"/>
                      </a:lnTo>
                      <a:lnTo>
                        <a:pt x="72" y="6"/>
                      </a:lnTo>
                      <a:lnTo>
                        <a:pt x="78" y="6"/>
                      </a:lnTo>
                      <a:lnTo>
                        <a:pt x="84" y="6"/>
                      </a:lnTo>
                      <a:lnTo>
                        <a:pt x="90" y="6"/>
                      </a:lnTo>
                      <a:lnTo>
                        <a:pt x="96" y="6"/>
                      </a:lnTo>
                      <a:lnTo>
                        <a:pt x="102" y="6"/>
                      </a:lnTo>
                      <a:lnTo>
                        <a:pt x="108" y="6"/>
                      </a:lnTo>
                      <a:lnTo>
                        <a:pt x="114" y="6"/>
                      </a:lnTo>
                      <a:lnTo>
                        <a:pt x="120" y="6"/>
                      </a:lnTo>
                      <a:lnTo>
                        <a:pt x="126" y="6"/>
                      </a:lnTo>
                      <a:lnTo>
                        <a:pt x="132" y="6"/>
                      </a:lnTo>
                      <a:lnTo>
                        <a:pt x="138" y="6"/>
                      </a:lnTo>
                      <a:lnTo>
                        <a:pt x="144" y="6"/>
                      </a:lnTo>
                      <a:lnTo>
                        <a:pt x="150" y="6"/>
                      </a:lnTo>
                      <a:lnTo>
                        <a:pt x="156" y="6"/>
                      </a:lnTo>
                      <a:lnTo>
                        <a:pt x="162" y="6"/>
                      </a:lnTo>
                      <a:lnTo>
                        <a:pt x="168" y="6"/>
                      </a:lnTo>
                      <a:lnTo>
                        <a:pt x="174" y="6"/>
                      </a:lnTo>
                      <a:lnTo>
                        <a:pt x="180" y="6"/>
                      </a:lnTo>
                      <a:lnTo>
                        <a:pt x="186" y="6"/>
                      </a:lnTo>
                      <a:lnTo>
                        <a:pt x="192" y="6"/>
                      </a:lnTo>
                      <a:lnTo>
                        <a:pt x="198" y="6"/>
                      </a:lnTo>
                      <a:lnTo>
                        <a:pt x="204" y="6"/>
                      </a:lnTo>
                      <a:lnTo>
                        <a:pt x="210" y="6"/>
                      </a:lnTo>
                      <a:lnTo>
                        <a:pt x="216" y="6"/>
                      </a:lnTo>
                      <a:lnTo>
                        <a:pt x="222" y="6"/>
                      </a:lnTo>
                      <a:lnTo>
                        <a:pt x="228" y="6"/>
                      </a:lnTo>
                      <a:lnTo>
                        <a:pt x="234" y="6"/>
                      </a:lnTo>
                      <a:lnTo>
                        <a:pt x="240" y="6"/>
                      </a:lnTo>
                      <a:lnTo>
                        <a:pt x="246" y="6"/>
                      </a:lnTo>
                      <a:lnTo>
                        <a:pt x="252" y="6"/>
                      </a:lnTo>
                      <a:lnTo>
                        <a:pt x="258" y="6"/>
                      </a:lnTo>
                      <a:lnTo>
                        <a:pt x="264" y="6"/>
                      </a:lnTo>
                      <a:lnTo>
                        <a:pt x="270" y="6"/>
                      </a:lnTo>
                      <a:lnTo>
                        <a:pt x="276" y="6"/>
                      </a:lnTo>
                      <a:lnTo>
                        <a:pt x="282" y="6"/>
                      </a:lnTo>
                      <a:lnTo>
                        <a:pt x="288" y="6"/>
                      </a:lnTo>
                      <a:lnTo>
                        <a:pt x="294" y="6"/>
                      </a:lnTo>
                      <a:lnTo>
                        <a:pt x="300" y="6"/>
                      </a:lnTo>
                      <a:lnTo>
                        <a:pt x="306" y="6"/>
                      </a:lnTo>
                      <a:lnTo>
                        <a:pt x="312" y="6"/>
                      </a:lnTo>
                      <a:lnTo>
                        <a:pt x="318" y="6"/>
                      </a:lnTo>
                      <a:lnTo>
                        <a:pt x="324" y="6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3F3F3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53" name="Freeform 102"/>
                <p:cNvSpPr>
                  <a:spLocks/>
                </p:cNvSpPr>
                <p:nvPr/>
              </p:nvSpPr>
              <p:spPr bwMode="auto">
                <a:xfrm>
                  <a:off x="3069" y="2642"/>
                  <a:ext cx="762" cy="6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30" y="6"/>
                    </a:cxn>
                    <a:cxn ang="0">
                      <a:pos x="48" y="6"/>
                    </a:cxn>
                    <a:cxn ang="0">
                      <a:pos x="66" y="6"/>
                    </a:cxn>
                    <a:cxn ang="0">
                      <a:pos x="84" y="6"/>
                    </a:cxn>
                    <a:cxn ang="0">
                      <a:pos x="102" y="6"/>
                    </a:cxn>
                    <a:cxn ang="0">
                      <a:pos x="120" y="6"/>
                    </a:cxn>
                    <a:cxn ang="0">
                      <a:pos x="138" y="6"/>
                    </a:cxn>
                    <a:cxn ang="0">
                      <a:pos x="156" y="6"/>
                    </a:cxn>
                    <a:cxn ang="0">
                      <a:pos x="174" y="6"/>
                    </a:cxn>
                    <a:cxn ang="0">
                      <a:pos x="192" y="6"/>
                    </a:cxn>
                    <a:cxn ang="0">
                      <a:pos x="210" y="6"/>
                    </a:cxn>
                    <a:cxn ang="0">
                      <a:pos x="228" y="6"/>
                    </a:cxn>
                    <a:cxn ang="0">
                      <a:pos x="246" y="6"/>
                    </a:cxn>
                    <a:cxn ang="0">
                      <a:pos x="264" y="6"/>
                    </a:cxn>
                    <a:cxn ang="0">
                      <a:pos x="282" y="6"/>
                    </a:cxn>
                    <a:cxn ang="0">
                      <a:pos x="300" y="6"/>
                    </a:cxn>
                    <a:cxn ang="0">
                      <a:pos x="318" y="6"/>
                    </a:cxn>
                    <a:cxn ang="0">
                      <a:pos x="336" y="6"/>
                    </a:cxn>
                    <a:cxn ang="0">
                      <a:pos x="354" y="6"/>
                    </a:cxn>
                    <a:cxn ang="0">
                      <a:pos x="372" y="6"/>
                    </a:cxn>
                    <a:cxn ang="0">
                      <a:pos x="390" y="0"/>
                    </a:cxn>
                    <a:cxn ang="0">
                      <a:pos x="408" y="6"/>
                    </a:cxn>
                    <a:cxn ang="0">
                      <a:pos x="426" y="6"/>
                    </a:cxn>
                    <a:cxn ang="0">
                      <a:pos x="444" y="6"/>
                    </a:cxn>
                    <a:cxn ang="0">
                      <a:pos x="462" y="6"/>
                    </a:cxn>
                    <a:cxn ang="0">
                      <a:pos x="480" y="6"/>
                    </a:cxn>
                    <a:cxn ang="0">
                      <a:pos x="498" y="6"/>
                    </a:cxn>
                    <a:cxn ang="0">
                      <a:pos x="516" y="6"/>
                    </a:cxn>
                    <a:cxn ang="0">
                      <a:pos x="534" y="6"/>
                    </a:cxn>
                    <a:cxn ang="0">
                      <a:pos x="552" y="6"/>
                    </a:cxn>
                    <a:cxn ang="0">
                      <a:pos x="570" y="6"/>
                    </a:cxn>
                    <a:cxn ang="0">
                      <a:pos x="588" y="6"/>
                    </a:cxn>
                    <a:cxn ang="0">
                      <a:pos x="606" y="6"/>
                    </a:cxn>
                    <a:cxn ang="0">
                      <a:pos x="624" y="6"/>
                    </a:cxn>
                    <a:cxn ang="0">
                      <a:pos x="642" y="6"/>
                    </a:cxn>
                    <a:cxn ang="0">
                      <a:pos x="660" y="6"/>
                    </a:cxn>
                    <a:cxn ang="0">
                      <a:pos x="678" y="6"/>
                    </a:cxn>
                    <a:cxn ang="0">
                      <a:pos x="696" y="6"/>
                    </a:cxn>
                    <a:cxn ang="0">
                      <a:pos x="714" y="6"/>
                    </a:cxn>
                    <a:cxn ang="0">
                      <a:pos x="732" y="6"/>
                    </a:cxn>
                    <a:cxn ang="0">
                      <a:pos x="750" y="6"/>
                    </a:cxn>
                  </a:cxnLst>
                  <a:rect l="0" t="0" r="r" b="b"/>
                  <a:pathLst>
                    <a:path w="762" h="6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24" y="6"/>
                      </a:lnTo>
                      <a:lnTo>
                        <a:pt x="30" y="6"/>
                      </a:lnTo>
                      <a:lnTo>
                        <a:pt x="36" y="6"/>
                      </a:lnTo>
                      <a:lnTo>
                        <a:pt x="42" y="6"/>
                      </a:lnTo>
                      <a:lnTo>
                        <a:pt x="48" y="6"/>
                      </a:lnTo>
                      <a:lnTo>
                        <a:pt x="54" y="6"/>
                      </a:lnTo>
                      <a:lnTo>
                        <a:pt x="60" y="6"/>
                      </a:lnTo>
                      <a:lnTo>
                        <a:pt x="66" y="6"/>
                      </a:lnTo>
                      <a:lnTo>
                        <a:pt x="72" y="6"/>
                      </a:lnTo>
                      <a:lnTo>
                        <a:pt x="78" y="6"/>
                      </a:lnTo>
                      <a:lnTo>
                        <a:pt x="84" y="6"/>
                      </a:lnTo>
                      <a:lnTo>
                        <a:pt x="90" y="6"/>
                      </a:lnTo>
                      <a:lnTo>
                        <a:pt x="96" y="6"/>
                      </a:lnTo>
                      <a:lnTo>
                        <a:pt x="102" y="6"/>
                      </a:lnTo>
                      <a:lnTo>
                        <a:pt x="108" y="6"/>
                      </a:lnTo>
                      <a:lnTo>
                        <a:pt x="114" y="6"/>
                      </a:lnTo>
                      <a:lnTo>
                        <a:pt x="120" y="6"/>
                      </a:lnTo>
                      <a:lnTo>
                        <a:pt x="126" y="6"/>
                      </a:lnTo>
                      <a:lnTo>
                        <a:pt x="132" y="6"/>
                      </a:lnTo>
                      <a:lnTo>
                        <a:pt x="138" y="6"/>
                      </a:lnTo>
                      <a:lnTo>
                        <a:pt x="144" y="6"/>
                      </a:lnTo>
                      <a:lnTo>
                        <a:pt x="150" y="6"/>
                      </a:lnTo>
                      <a:lnTo>
                        <a:pt x="156" y="6"/>
                      </a:lnTo>
                      <a:lnTo>
                        <a:pt x="162" y="6"/>
                      </a:lnTo>
                      <a:lnTo>
                        <a:pt x="168" y="6"/>
                      </a:lnTo>
                      <a:lnTo>
                        <a:pt x="174" y="6"/>
                      </a:lnTo>
                      <a:lnTo>
                        <a:pt x="180" y="6"/>
                      </a:lnTo>
                      <a:lnTo>
                        <a:pt x="186" y="6"/>
                      </a:lnTo>
                      <a:lnTo>
                        <a:pt x="192" y="6"/>
                      </a:lnTo>
                      <a:lnTo>
                        <a:pt x="198" y="6"/>
                      </a:lnTo>
                      <a:lnTo>
                        <a:pt x="204" y="6"/>
                      </a:lnTo>
                      <a:lnTo>
                        <a:pt x="210" y="6"/>
                      </a:lnTo>
                      <a:lnTo>
                        <a:pt x="216" y="6"/>
                      </a:lnTo>
                      <a:lnTo>
                        <a:pt x="222" y="6"/>
                      </a:lnTo>
                      <a:lnTo>
                        <a:pt x="228" y="6"/>
                      </a:lnTo>
                      <a:lnTo>
                        <a:pt x="234" y="6"/>
                      </a:lnTo>
                      <a:lnTo>
                        <a:pt x="240" y="6"/>
                      </a:lnTo>
                      <a:lnTo>
                        <a:pt x="246" y="6"/>
                      </a:lnTo>
                      <a:lnTo>
                        <a:pt x="252" y="6"/>
                      </a:lnTo>
                      <a:lnTo>
                        <a:pt x="258" y="6"/>
                      </a:lnTo>
                      <a:lnTo>
                        <a:pt x="264" y="6"/>
                      </a:lnTo>
                      <a:lnTo>
                        <a:pt x="270" y="6"/>
                      </a:lnTo>
                      <a:lnTo>
                        <a:pt x="276" y="6"/>
                      </a:lnTo>
                      <a:lnTo>
                        <a:pt x="282" y="6"/>
                      </a:lnTo>
                      <a:lnTo>
                        <a:pt x="288" y="6"/>
                      </a:lnTo>
                      <a:lnTo>
                        <a:pt x="294" y="6"/>
                      </a:lnTo>
                      <a:lnTo>
                        <a:pt x="300" y="6"/>
                      </a:lnTo>
                      <a:lnTo>
                        <a:pt x="306" y="6"/>
                      </a:lnTo>
                      <a:lnTo>
                        <a:pt x="312" y="6"/>
                      </a:lnTo>
                      <a:lnTo>
                        <a:pt x="318" y="6"/>
                      </a:lnTo>
                      <a:lnTo>
                        <a:pt x="324" y="6"/>
                      </a:lnTo>
                      <a:lnTo>
                        <a:pt x="330" y="6"/>
                      </a:lnTo>
                      <a:lnTo>
                        <a:pt x="336" y="6"/>
                      </a:lnTo>
                      <a:lnTo>
                        <a:pt x="342" y="6"/>
                      </a:lnTo>
                      <a:lnTo>
                        <a:pt x="348" y="6"/>
                      </a:lnTo>
                      <a:lnTo>
                        <a:pt x="354" y="6"/>
                      </a:lnTo>
                      <a:lnTo>
                        <a:pt x="360" y="6"/>
                      </a:lnTo>
                      <a:lnTo>
                        <a:pt x="366" y="6"/>
                      </a:lnTo>
                      <a:lnTo>
                        <a:pt x="372" y="6"/>
                      </a:lnTo>
                      <a:lnTo>
                        <a:pt x="378" y="6"/>
                      </a:lnTo>
                      <a:lnTo>
                        <a:pt x="384" y="6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6"/>
                      </a:lnTo>
                      <a:lnTo>
                        <a:pt x="408" y="6"/>
                      </a:lnTo>
                      <a:lnTo>
                        <a:pt x="414" y="6"/>
                      </a:lnTo>
                      <a:lnTo>
                        <a:pt x="420" y="6"/>
                      </a:lnTo>
                      <a:lnTo>
                        <a:pt x="426" y="6"/>
                      </a:lnTo>
                      <a:lnTo>
                        <a:pt x="432" y="6"/>
                      </a:lnTo>
                      <a:lnTo>
                        <a:pt x="438" y="6"/>
                      </a:lnTo>
                      <a:lnTo>
                        <a:pt x="444" y="6"/>
                      </a:lnTo>
                      <a:lnTo>
                        <a:pt x="450" y="6"/>
                      </a:lnTo>
                      <a:lnTo>
                        <a:pt x="456" y="6"/>
                      </a:lnTo>
                      <a:lnTo>
                        <a:pt x="462" y="6"/>
                      </a:lnTo>
                      <a:lnTo>
                        <a:pt x="468" y="6"/>
                      </a:lnTo>
                      <a:lnTo>
                        <a:pt x="474" y="6"/>
                      </a:lnTo>
                      <a:lnTo>
                        <a:pt x="480" y="6"/>
                      </a:lnTo>
                      <a:lnTo>
                        <a:pt x="486" y="6"/>
                      </a:lnTo>
                      <a:lnTo>
                        <a:pt x="492" y="6"/>
                      </a:lnTo>
                      <a:lnTo>
                        <a:pt x="498" y="6"/>
                      </a:lnTo>
                      <a:lnTo>
                        <a:pt x="504" y="6"/>
                      </a:lnTo>
                      <a:lnTo>
                        <a:pt x="510" y="6"/>
                      </a:lnTo>
                      <a:lnTo>
                        <a:pt x="516" y="6"/>
                      </a:lnTo>
                      <a:lnTo>
                        <a:pt x="522" y="6"/>
                      </a:lnTo>
                      <a:lnTo>
                        <a:pt x="528" y="6"/>
                      </a:lnTo>
                      <a:lnTo>
                        <a:pt x="534" y="6"/>
                      </a:lnTo>
                      <a:lnTo>
                        <a:pt x="540" y="6"/>
                      </a:lnTo>
                      <a:lnTo>
                        <a:pt x="546" y="6"/>
                      </a:lnTo>
                      <a:lnTo>
                        <a:pt x="552" y="6"/>
                      </a:lnTo>
                      <a:lnTo>
                        <a:pt x="558" y="6"/>
                      </a:lnTo>
                      <a:lnTo>
                        <a:pt x="564" y="6"/>
                      </a:lnTo>
                      <a:lnTo>
                        <a:pt x="570" y="6"/>
                      </a:lnTo>
                      <a:lnTo>
                        <a:pt x="576" y="6"/>
                      </a:lnTo>
                      <a:lnTo>
                        <a:pt x="582" y="6"/>
                      </a:lnTo>
                      <a:lnTo>
                        <a:pt x="588" y="6"/>
                      </a:lnTo>
                      <a:lnTo>
                        <a:pt x="594" y="6"/>
                      </a:lnTo>
                      <a:lnTo>
                        <a:pt x="600" y="6"/>
                      </a:lnTo>
                      <a:lnTo>
                        <a:pt x="606" y="6"/>
                      </a:lnTo>
                      <a:lnTo>
                        <a:pt x="612" y="6"/>
                      </a:lnTo>
                      <a:lnTo>
                        <a:pt x="618" y="6"/>
                      </a:lnTo>
                      <a:lnTo>
                        <a:pt x="624" y="6"/>
                      </a:lnTo>
                      <a:lnTo>
                        <a:pt x="630" y="6"/>
                      </a:lnTo>
                      <a:lnTo>
                        <a:pt x="636" y="6"/>
                      </a:lnTo>
                      <a:lnTo>
                        <a:pt x="642" y="6"/>
                      </a:lnTo>
                      <a:lnTo>
                        <a:pt x="648" y="6"/>
                      </a:lnTo>
                      <a:lnTo>
                        <a:pt x="654" y="6"/>
                      </a:lnTo>
                      <a:lnTo>
                        <a:pt x="660" y="6"/>
                      </a:lnTo>
                      <a:lnTo>
                        <a:pt x="666" y="6"/>
                      </a:lnTo>
                      <a:lnTo>
                        <a:pt x="672" y="6"/>
                      </a:lnTo>
                      <a:lnTo>
                        <a:pt x="678" y="6"/>
                      </a:lnTo>
                      <a:lnTo>
                        <a:pt x="684" y="6"/>
                      </a:lnTo>
                      <a:lnTo>
                        <a:pt x="690" y="6"/>
                      </a:lnTo>
                      <a:lnTo>
                        <a:pt x="696" y="6"/>
                      </a:lnTo>
                      <a:lnTo>
                        <a:pt x="702" y="6"/>
                      </a:lnTo>
                      <a:lnTo>
                        <a:pt x="708" y="6"/>
                      </a:lnTo>
                      <a:lnTo>
                        <a:pt x="714" y="6"/>
                      </a:lnTo>
                      <a:lnTo>
                        <a:pt x="720" y="6"/>
                      </a:lnTo>
                      <a:lnTo>
                        <a:pt x="726" y="6"/>
                      </a:lnTo>
                      <a:lnTo>
                        <a:pt x="732" y="6"/>
                      </a:lnTo>
                      <a:lnTo>
                        <a:pt x="738" y="6"/>
                      </a:lnTo>
                      <a:lnTo>
                        <a:pt x="744" y="6"/>
                      </a:lnTo>
                      <a:lnTo>
                        <a:pt x="750" y="6"/>
                      </a:lnTo>
                      <a:lnTo>
                        <a:pt x="756" y="6"/>
                      </a:lnTo>
                      <a:lnTo>
                        <a:pt x="762" y="6"/>
                      </a:lnTo>
                    </a:path>
                  </a:pathLst>
                </a:custGeom>
                <a:noFill/>
                <a:ln w="12700">
                  <a:solidFill>
                    <a:srgbClr val="3F3F3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54" name="Freeform 103"/>
                <p:cNvSpPr>
                  <a:spLocks/>
                </p:cNvSpPr>
                <p:nvPr/>
              </p:nvSpPr>
              <p:spPr bwMode="auto">
                <a:xfrm>
                  <a:off x="3831" y="2648"/>
                  <a:ext cx="462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  <a:cxn ang="0">
                      <a:pos x="462" y="0"/>
                    </a:cxn>
                  </a:cxnLst>
                  <a:rect l="0" t="0" r="r" b="b"/>
                  <a:pathLst>
                    <a:path w="4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</a:path>
                  </a:pathLst>
                </a:custGeom>
                <a:noFill/>
                <a:ln w="12700">
                  <a:solidFill>
                    <a:srgbClr val="3F3F3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55" name="Freeform 104"/>
                <p:cNvSpPr>
                  <a:spLocks/>
                </p:cNvSpPr>
                <p:nvPr/>
              </p:nvSpPr>
              <p:spPr bwMode="auto">
                <a:xfrm>
                  <a:off x="1593" y="2534"/>
                  <a:ext cx="702" cy="102"/>
                </a:xfrm>
                <a:custGeom>
                  <a:avLst/>
                  <a:gdLst/>
                  <a:ahLst/>
                  <a:cxnLst>
                    <a:cxn ang="0">
                      <a:pos x="6" y="84"/>
                    </a:cxn>
                    <a:cxn ang="0">
                      <a:pos x="12" y="54"/>
                    </a:cxn>
                    <a:cxn ang="0">
                      <a:pos x="30" y="48"/>
                    </a:cxn>
                    <a:cxn ang="0">
                      <a:pos x="36" y="102"/>
                    </a:cxn>
                    <a:cxn ang="0">
                      <a:pos x="48" y="72"/>
                    </a:cxn>
                    <a:cxn ang="0">
                      <a:pos x="60" y="84"/>
                    </a:cxn>
                    <a:cxn ang="0">
                      <a:pos x="66" y="54"/>
                    </a:cxn>
                    <a:cxn ang="0">
                      <a:pos x="84" y="48"/>
                    </a:cxn>
                    <a:cxn ang="0">
                      <a:pos x="102" y="30"/>
                    </a:cxn>
                    <a:cxn ang="0">
                      <a:pos x="120" y="24"/>
                    </a:cxn>
                    <a:cxn ang="0">
                      <a:pos x="138" y="30"/>
                    </a:cxn>
                    <a:cxn ang="0">
                      <a:pos x="156" y="30"/>
                    </a:cxn>
                    <a:cxn ang="0">
                      <a:pos x="174" y="18"/>
                    </a:cxn>
                    <a:cxn ang="0">
                      <a:pos x="186" y="6"/>
                    </a:cxn>
                    <a:cxn ang="0">
                      <a:pos x="204" y="6"/>
                    </a:cxn>
                    <a:cxn ang="0">
                      <a:pos x="222" y="18"/>
                    </a:cxn>
                    <a:cxn ang="0">
                      <a:pos x="240" y="24"/>
                    </a:cxn>
                    <a:cxn ang="0">
                      <a:pos x="258" y="18"/>
                    </a:cxn>
                    <a:cxn ang="0">
                      <a:pos x="276" y="12"/>
                    </a:cxn>
                    <a:cxn ang="0">
                      <a:pos x="294" y="24"/>
                    </a:cxn>
                    <a:cxn ang="0">
                      <a:pos x="312" y="42"/>
                    </a:cxn>
                    <a:cxn ang="0">
                      <a:pos x="330" y="60"/>
                    </a:cxn>
                    <a:cxn ang="0">
                      <a:pos x="348" y="72"/>
                    </a:cxn>
                    <a:cxn ang="0">
                      <a:pos x="366" y="66"/>
                    </a:cxn>
                    <a:cxn ang="0">
                      <a:pos x="384" y="60"/>
                    </a:cxn>
                    <a:cxn ang="0">
                      <a:pos x="402" y="60"/>
                    </a:cxn>
                    <a:cxn ang="0">
                      <a:pos x="420" y="66"/>
                    </a:cxn>
                    <a:cxn ang="0">
                      <a:pos x="438" y="66"/>
                    </a:cxn>
                    <a:cxn ang="0">
                      <a:pos x="456" y="66"/>
                    </a:cxn>
                    <a:cxn ang="0">
                      <a:pos x="474" y="60"/>
                    </a:cxn>
                    <a:cxn ang="0">
                      <a:pos x="492" y="60"/>
                    </a:cxn>
                    <a:cxn ang="0">
                      <a:pos x="510" y="60"/>
                    </a:cxn>
                    <a:cxn ang="0">
                      <a:pos x="528" y="66"/>
                    </a:cxn>
                    <a:cxn ang="0">
                      <a:pos x="546" y="66"/>
                    </a:cxn>
                    <a:cxn ang="0">
                      <a:pos x="564" y="66"/>
                    </a:cxn>
                    <a:cxn ang="0">
                      <a:pos x="582" y="72"/>
                    </a:cxn>
                    <a:cxn ang="0">
                      <a:pos x="600" y="78"/>
                    </a:cxn>
                    <a:cxn ang="0">
                      <a:pos x="618" y="84"/>
                    </a:cxn>
                    <a:cxn ang="0">
                      <a:pos x="636" y="90"/>
                    </a:cxn>
                    <a:cxn ang="0">
                      <a:pos x="654" y="90"/>
                    </a:cxn>
                    <a:cxn ang="0">
                      <a:pos x="672" y="90"/>
                    </a:cxn>
                    <a:cxn ang="0">
                      <a:pos x="690" y="84"/>
                    </a:cxn>
                  </a:cxnLst>
                  <a:rect l="0" t="0" r="r" b="b"/>
                  <a:pathLst>
                    <a:path w="702" h="102">
                      <a:moveTo>
                        <a:pt x="0" y="42"/>
                      </a:moveTo>
                      <a:lnTo>
                        <a:pt x="0" y="78"/>
                      </a:lnTo>
                      <a:lnTo>
                        <a:pt x="6" y="84"/>
                      </a:lnTo>
                      <a:lnTo>
                        <a:pt x="6" y="72"/>
                      </a:lnTo>
                      <a:lnTo>
                        <a:pt x="12" y="66"/>
                      </a:lnTo>
                      <a:lnTo>
                        <a:pt x="12" y="54"/>
                      </a:lnTo>
                      <a:lnTo>
                        <a:pt x="18" y="48"/>
                      </a:lnTo>
                      <a:lnTo>
                        <a:pt x="24" y="42"/>
                      </a:lnTo>
                      <a:lnTo>
                        <a:pt x="30" y="48"/>
                      </a:lnTo>
                      <a:lnTo>
                        <a:pt x="30" y="78"/>
                      </a:lnTo>
                      <a:lnTo>
                        <a:pt x="36" y="84"/>
                      </a:lnTo>
                      <a:lnTo>
                        <a:pt x="36" y="102"/>
                      </a:lnTo>
                      <a:lnTo>
                        <a:pt x="42" y="96"/>
                      </a:lnTo>
                      <a:lnTo>
                        <a:pt x="42" y="78"/>
                      </a:lnTo>
                      <a:lnTo>
                        <a:pt x="48" y="72"/>
                      </a:lnTo>
                      <a:lnTo>
                        <a:pt x="48" y="84"/>
                      </a:lnTo>
                      <a:lnTo>
                        <a:pt x="54" y="90"/>
                      </a:lnTo>
                      <a:lnTo>
                        <a:pt x="60" y="84"/>
                      </a:lnTo>
                      <a:lnTo>
                        <a:pt x="60" y="72"/>
                      </a:lnTo>
                      <a:lnTo>
                        <a:pt x="66" y="66"/>
                      </a:lnTo>
                      <a:lnTo>
                        <a:pt x="66" y="54"/>
                      </a:lnTo>
                      <a:lnTo>
                        <a:pt x="72" y="60"/>
                      </a:lnTo>
                      <a:lnTo>
                        <a:pt x="78" y="54"/>
                      </a:lnTo>
                      <a:lnTo>
                        <a:pt x="84" y="48"/>
                      </a:lnTo>
                      <a:lnTo>
                        <a:pt x="96" y="36"/>
                      </a:lnTo>
                      <a:lnTo>
                        <a:pt x="96" y="24"/>
                      </a:lnTo>
                      <a:lnTo>
                        <a:pt x="102" y="30"/>
                      </a:lnTo>
                      <a:lnTo>
                        <a:pt x="108" y="36"/>
                      </a:lnTo>
                      <a:lnTo>
                        <a:pt x="114" y="30"/>
                      </a:lnTo>
                      <a:lnTo>
                        <a:pt x="120" y="24"/>
                      </a:lnTo>
                      <a:lnTo>
                        <a:pt x="126" y="24"/>
                      </a:lnTo>
                      <a:lnTo>
                        <a:pt x="132" y="24"/>
                      </a:lnTo>
                      <a:lnTo>
                        <a:pt x="138" y="30"/>
                      </a:lnTo>
                      <a:lnTo>
                        <a:pt x="144" y="30"/>
                      </a:lnTo>
                      <a:lnTo>
                        <a:pt x="150" y="30"/>
                      </a:lnTo>
                      <a:lnTo>
                        <a:pt x="156" y="30"/>
                      </a:lnTo>
                      <a:lnTo>
                        <a:pt x="162" y="30"/>
                      </a:lnTo>
                      <a:lnTo>
                        <a:pt x="168" y="24"/>
                      </a:lnTo>
                      <a:lnTo>
                        <a:pt x="174" y="18"/>
                      </a:lnTo>
                      <a:lnTo>
                        <a:pt x="186" y="6"/>
                      </a:lnTo>
                      <a:lnTo>
                        <a:pt x="180" y="6"/>
                      </a:lnTo>
                      <a:lnTo>
                        <a:pt x="186" y="6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6"/>
                      </a:lnTo>
                      <a:lnTo>
                        <a:pt x="210" y="12"/>
                      </a:lnTo>
                      <a:lnTo>
                        <a:pt x="216" y="12"/>
                      </a:lnTo>
                      <a:lnTo>
                        <a:pt x="222" y="18"/>
                      </a:lnTo>
                      <a:lnTo>
                        <a:pt x="228" y="18"/>
                      </a:lnTo>
                      <a:lnTo>
                        <a:pt x="234" y="18"/>
                      </a:lnTo>
                      <a:lnTo>
                        <a:pt x="240" y="24"/>
                      </a:lnTo>
                      <a:lnTo>
                        <a:pt x="246" y="24"/>
                      </a:lnTo>
                      <a:lnTo>
                        <a:pt x="252" y="24"/>
                      </a:lnTo>
                      <a:lnTo>
                        <a:pt x="258" y="18"/>
                      </a:lnTo>
                      <a:lnTo>
                        <a:pt x="264" y="18"/>
                      </a:lnTo>
                      <a:lnTo>
                        <a:pt x="270" y="12"/>
                      </a:lnTo>
                      <a:lnTo>
                        <a:pt x="276" y="12"/>
                      </a:lnTo>
                      <a:lnTo>
                        <a:pt x="282" y="18"/>
                      </a:lnTo>
                      <a:lnTo>
                        <a:pt x="288" y="18"/>
                      </a:lnTo>
                      <a:lnTo>
                        <a:pt x="294" y="24"/>
                      </a:lnTo>
                      <a:lnTo>
                        <a:pt x="300" y="30"/>
                      </a:lnTo>
                      <a:lnTo>
                        <a:pt x="306" y="36"/>
                      </a:lnTo>
                      <a:lnTo>
                        <a:pt x="312" y="42"/>
                      </a:lnTo>
                      <a:lnTo>
                        <a:pt x="318" y="48"/>
                      </a:lnTo>
                      <a:lnTo>
                        <a:pt x="324" y="54"/>
                      </a:lnTo>
                      <a:lnTo>
                        <a:pt x="330" y="60"/>
                      </a:lnTo>
                      <a:lnTo>
                        <a:pt x="336" y="66"/>
                      </a:lnTo>
                      <a:lnTo>
                        <a:pt x="342" y="66"/>
                      </a:lnTo>
                      <a:lnTo>
                        <a:pt x="348" y="72"/>
                      </a:lnTo>
                      <a:lnTo>
                        <a:pt x="354" y="72"/>
                      </a:lnTo>
                      <a:lnTo>
                        <a:pt x="360" y="66"/>
                      </a:lnTo>
                      <a:lnTo>
                        <a:pt x="366" y="66"/>
                      </a:lnTo>
                      <a:lnTo>
                        <a:pt x="372" y="66"/>
                      </a:lnTo>
                      <a:lnTo>
                        <a:pt x="378" y="60"/>
                      </a:lnTo>
                      <a:lnTo>
                        <a:pt x="384" y="60"/>
                      </a:lnTo>
                      <a:lnTo>
                        <a:pt x="390" y="60"/>
                      </a:lnTo>
                      <a:lnTo>
                        <a:pt x="396" y="60"/>
                      </a:lnTo>
                      <a:lnTo>
                        <a:pt x="402" y="60"/>
                      </a:lnTo>
                      <a:lnTo>
                        <a:pt x="408" y="60"/>
                      </a:lnTo>
                      <a:lnTo>
                        <a:pt x="414" y="66"/>
                      </a:lnTo>
                      <a:lnTo>
                        <a:pt x="420" y="66"/>
                      </a:lnTo>
                      <a:lnTo>
                        <a:pt x="426" y="66"/>
                      </a:lnTo>
                      <a:lnTo>
                        <a:pt x="432" y="66"/>
                      </a:lnTo>
                      <a:lnTo>
                        <a:pt x="438" y="66"/>
                      </a:lnTo>
                      <a:lnTo>
                        <a:pt x="444" y="66"/>
                      </a:lnTo>
                      <a:lnTo>
                        <a:pt x="450" y="66"/>
                      </a:lnTo>
                      <a:lnTo>
                        <a:pt x="456" y="66"/>
                      </a:lnTo>
                      <a:lnTo>
                        <a:pt x="462" y="66"/>
                      </a:lnTo>
                      <a:lnTo>
                        <a:pt x="468" y="66"/>
                      </a:lnTo>
                      <a:lnTo>
                        <a:pt x="474" y="60"/>
                      </a:lnTo>
                      <a:lnTo>
                        <a:pt x="480" y="60"/>
                      </a:lnTo>
                      <a:lnTo>
                        <a:pt x="486" y="60"/>
                      </a:lnTo>
                      <a:lnTo>
                        <a:pt x="492" y="60"/>
                      </a:lnTo>
                      <a:lnTo>
                        <a:pt x="498" y="60"/>
                      </a:lnTo>
                      <a:lnTo>
                        <a:pt x="504" y="60"/>
                      </a:lnTo>
                      <a:lnTo>
                        <a:pt x="510" y="60"/>
                      </a:lnTo>
                      <a:lnTo>
                        <a:pt x="516" y="66"/>
                      </a:lnTo>
                      <a:lnTo>
                        <a:pt x="522" y="66"/>
                      </a:lnTo>
                      <a:lnTo>
                        <a:pt x="528" y="66"/>
                      </a:lnTo>
                      <a:lnTo>
                        <a:pt x="534" y="66"/>
                      </a:lnTo>
                      <a:lnTo>
                        <a:pt x="540" y="66"/>
                      </a:lnTo>
                      <a:lnTo>
                        <a:pt x="546" y="66"/>
                      </a:lnTo>
                      <a:lnTo>
                        <a:pt x="552" y="66"/>
                      </a:lnTo>
                      <a:lnTo>
                        <a:pt x="558" y="66"/>
                      </a:lnTo>
                      <a:lnTo>
                        <a:pt x="564" y="66"/>
                      </a:lnTo>
                      <a:lnTo>
                        <a:pt x="570" y="66"/>
                      </a:lnTo>
                      <a:lnTo>
                        <a:pt x="576" y="66"/>
                      </a:lnTo>
                      <a:lnTo>
                        <a:pt x="582" y="72"/>
                      </a:lnTo>
                      <a:lnTo>
                        <a:pt x="588" y="72"/>
                      </a:lnTo>
                      <a:lnTo>
                        <a:pt x="594" y="78"/>
                      </a:lnTo>
                      <a:lnTo>
                        <a:pt x="600" y="78"/>
                      </a:lnTo>
                      <a:lnTo>
                        <a:pt x="606" y="78"/>
                      </a:lnTo>
                      <a:lnTo>
                        <a:pt x="612" y="84"/>
                      </a:lnTo>
                      <a:lnTo>
                        <a:pt x="618" y="84"/>
                      </a:lnTo>
                      <a:lnTo>
                        <a:pt x="624" y="90"/>
                      </a:lnTo>
                      <a:lnTo>
                        <a:pt x="630" y="90"/>
                      </a:lnTo>
                      <a:lnTo>
                        <a:pt x="636" y="90"/>
                      </a:lnTo>
                      <a:lnTo>
                        <a:pt x="642" y="90"/>
                      </a:lnTo>
                      <a:lnTo>
                        <a:pt x="648" y="90"/>
                      </a:lnTo>
                      <a:lnTo>
                        <a:pt x="654" y="90"/>
                      </a:lnTo>
                      <a:lnTo>
                        <a:pt x="660" y="90"/>
                      </a:lnTo>
                      <a:lnTo>
                        <a:pt x="666" y="90"/>
                      </a:lnTo>
                      <a:lnTo>
                        <a:pt x="672" y="90"/>
                      </a:lnTo>
                      <a:lnTo>
                        <a:pt x="678" y="84"/>
                      </a:lnTo>
                      <a:lnTo>
                        <a:pt x="684" y="84"/>
                      </a:lnTo>
                      <a:lnTo>
                        <a:pt x="690" y="84"/>
                      </a:lnTo>
                      <a:lnTo>
                        <a:pt x="696" y="84"/>
                      </a:lnTo>
                      <a:lnTo>
                        <a:pt x="702" y="78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56" name="Freeform 105"/>
                <p:cNvSpPr>
                  <a:spLocks/>
                </p:cNvSpPr>
                <p:nvPr/>
              </p:nvSpPr>
              <p:spPr bwMode="auto">
                <a:xfrm>
                  <a:off x="2295" y="2570"/>
                  <a:ext cx="762" cy="42"/>
                </a:xfrm>
                <a:custGeom>
                  <a:avLst/>
                  <a:gdLst/>
                  <a:ahLst/>
                  <a:cxnLst>
                    <a:cxn ang="0">
                      <a:pos x="12" y="42"/>
                    </a:cxn>
                    <a:cxn ang="0">
                      <a:pos x="30" y="36"/>
                    </a:cxn>
                    <a:cxn ang="0">
                      <a:pos x="48" y="36"/>
                    </a:cxn>
                    <a:cxn ang="0">
                      <a:pos x="66" y="36"/>
                    </a:cxn>
                    <a:cxn ang="0">
                      <a:pos x="84" y="36"/>
                    </a:cxn>
                    <a:cxn ang="0">
                      <a:pos x="102" y="42"/>
                    </a:cxn>
                    <a:cxn ang="0">
                      <a:pos x="120" y="42"/>
                    </a:cxn>
                    <a:cxn ang="0">
                      <a:pos x="138" y="42"/>
                    </a:cxn>
                    <a:cxn ang="0">
                      <a:pos x="156" y="36"/>
                    </a:cxn>
                    <a:cxn ang="0">
                      <a:pos x="174" y="36"/>
                    </a:cxn>
                    <a:cxn ang="0">
                      <a:pos x="192" y="36"/>
                    </a:cxn>
                    <a:cxn ang="0">
                      <a:pos x="210" y="36"/>
                    </a:cxn>
                    <a:cxn ang="0">
                      <a:pos x="228" y="36"/>
                    </a:cxn>
                    <a:cxn ang="0">
                      <a:pos x="246" y="36"/>
                    </a:cxn>
                    <a:cxn ang="0">
                      <a:pos x="264" y="42"/>
                    </a:cxn>
                    <a:cxn ang="0">
                      <a:pos x="282" y="42"/>
                    </a:cxn>
                    <a:cxn ang="0">
                      <a:pos x="300" y="42"/>
                    </a:cxn>
                    <a:cxn ang="0">
                      <a:pos x="318" y="36"/>
                    </a:cxn>
                    <a:cxn ang="0">
                      <a:pos x="336" y="24"/>
                    </a:cxn>
                    <a:cxn ang="0">
                      <a:pos x="354" y="18"/>
                    </a:cxn>
                    <a:cxn ang="0">
                      <a:pos x="372" y="12"/>
                    </a:cxn>
                    <a:cxn ang="0">
                      <a:pos x="390" y="12"/>
                    </a:cxn>
                    <a:cxn ang="0">
                      <a:pos x="408" y="12"/>
                    </a:cxn>
                    <a:cxn ang="0">
                      <a:pos x="426" y="12"/>
                    </a:cxn>
                    <a:cxn ang="0">
                      <a:pos x="444" y="18"/>
                    </a:cxn>
                    <a:cxn ang="0">
                      <a:pos x="462" y="18"/>
                    </a:cxn>
                    <a:cxn ang="0">
                      <a:pos x="480" y="18"/>
                    </a:cxn>
                    <a:cxn ang="0">
                      <a:pos x="498" y="18"/>
                    </a:cxn>
                    <a:cxn ang="0">
                      <a:pos x="516" y="18"/>
                    </a:cxn>
                    <a:cxn ang="0">
                      <a:pos x="534" y="12"/>
                    </a:cxn>
                    <a:cxn ang="0">
                      <a:pos x="552" y="12"/>
                    </a:cxn>
                    <a:cxn ang="0">
                      <a:pos x="570" y="12"/>
                    </a:cxn>
                    <a:cxn ang="0">
                      <a:pos x="588" y="12"/>
                    </a:cxn>
                    <a:cxn ang="0">
                      <a:pos x="606" y="18"/>
                    </a:cxn>
                    <a:cxn ang="0">
                      <a:pos x="624" y="18"/>
                    </a:cxn>
                    <a:cxn ang="0">
                      <a:pos x="642" y="18"/>
                    </a:cxn>
                    <a:cxn ang="0">
                      <a:pos x="660" y="12"/>
                    </a:cxn>
                    <a:cxn ang="0">
                      <a:pos x="678" y="12"/>
                    </a:cxn>
                    <a:cxn ang="0">
                      <a:pos x="696" y="6"/>
                    </a:cxn>
                    <a:cxn ang="0">
                      <a:pos x="714" y="6"/>
                    </a:cxn>
                    <a:cxn ang="0">
                      <a:pos x="732" y="6"/>
                    </a:cxn>
                    <a:cxn ang="0">
                      <a:pos x="750" y="6"/>
                    </a:cxn>
                  </a:cxnLst>
                  <a:rect l="0" t="0" r="r" b="b"/>
                  <a:pathLst>
                    <a:path w="762" h="42">
                      <a:moveTo>
                        <a:pt x="0" y="42"/>
                      </a:moveTo>
                      <a:lnTo>
                        <a:pt x="6" y="42"/>
                      </a:lnTo>
                      <a:lnTo>
                        <a:pt x="12" y="42"/>
                      </a:lnTo>
                      <a:lnTo>
                        <a:pt x="18" y="42"/>
                      </a:lnTo>
                      <a:lnTo>
                        <a:pt x="24" y="42"/>
                      </a:lnTo>
                      <a:lnTo>
                        <a:pt x="30" y="36"/>
                      </a:lnTo>
                      <a:lnTo>
                        <a:pt x="36" y="36"/>
                      </a:lnTo>
                      <a:lnTo>
                        <a:pt x="42" y="36"/>
                      </a:lnTo>
                      <a:lnTo>
                        <a:pt x="48" y="36"/>
                      </a:lnTo>
                      <a:lnTo>
                        <a:pt x="54" y="36"/>
                      </a:lnTo>
                      <a:lnTo>
                        <a:pt x="60" y="36"/>
                      </a:lnTo>
                      <a:lnTo>
                        <a:pt x="66" y="36"/>
                      </a:lnTo>
                      <a:lnTo>
                        <a:pt x="72" y="36"/>
                      </a:lnTo>
                      <a:lnTo>
                        <a:pt x="78" y="36"/>
                      </a:lnTo>
                      <a:lnTo>
                        <a:pt x="84" y="36"/>
                      </a:lnTo>
                      <a:lnTo>
                        <a:pt x="90" y="36"/>
                      </a:lnTo>
                      <a:lnTo>
                        <a:pt x="96" y="42"/>
                      </a:lnTo>
                      <a:lnTo>
                        <a:pt x="102" y="42"/>
                      </a:lnTo>
                      <a:lnTo>
                        <a:pt x="108" y="42"/>
                      </a:lnTo>
                      <a:lnTo>
                        <a:pt x="114" y="42"/>
                      </a:lnTo>
                      <a:lnTo>
                        <a:pt x="120" y="42"/>
                      </a:lnTo>
                      <a:lnTo>
                        <a:pt x="126" y="42"/>
                      </a:lnTo>
                      <a:lnTo>
                        <a:pt x="132" y="42"/>
                      </a:lnTo>
                      <a:lnTo>
                        <a:pt x="138" y="42"/>
                      </a:lnTo>
                      <a:lnTo>
                        <a:pt x="144" y="42"/>
                      </a:lnTo>
                      <a:lnTo>
                        <a:pt x="150" y="42"/>
                      </a:lnTo>
                      <a:lnTo>
                        <a:pt x="156" y="36"/>
                      </a:lnTo>
                      <a:lnTo>
                        <a:pt x="162" y="36"/>
                      </a:lnTo>
                      <a:lnTo>
                        <a:pt x="168" y="36"/>
                      </a:lnTo>
                      <a:lnTo>
                        <a:pt x="174" y="36"/>
                      </a:lnTo>
                      <a:lnTo>
                        <a:pt x="180" y="36"/>
                      </a:lnTo>
                      <a:lnTo>
                        <a:pt x="186" y="36"/>
                      </a:lnTo>
                      <a:lnTo>
                        <a:pt x="192" y="36"/>
                      </a:lnTo>
                      <a:lnTo>
                        <a:pt x="198" y="36"/>
                      </a:lnTo>
                      <a:lnTo>
                        <a:pt x="204" y="36"/>
                      </a:lnTo>
                      <a:lnTo>
                        <a:pt x="210" y="36"/>
                      </a:lnTo>
                      <a:lnTo>
                        <a:pt x="216" y="36"/>
                      </a:lnTo>
                      <a:lnTo>
                        <a:pt x="222" y="36"/>
                      </a:lnTo>
                      <a:lnTo>
                        <a:pt x="228" y="36"/>
                      </a:lnTo>
                      <a:lnTo>
                        <a:pt x="234" y="36"/>
                      </a:lnTo>
                      <a:lnTo>
                        <a:pt x="240" y="36"/>
                      </a:lnTo>
                      <a:lnTo>
                        <a:pt x="246" y="36"/>
                      </a:lnTo>
                      <a:lnTo>
                        <a:pt x="252" y="42"/>
                      </a:lnTo>
                      <a:lnTo>
                        <a:pt x="258" y="42"/>
                      </a:lnTo>
                      <a:lnTo>
                        <a:pt x="264" y="42"/>
                      </a:lnTo>
                      <a:lnTo>
                        <a:pt x="270" y="42"/>
                      </a:lnTo>
                      <a:lnTo>
                        <a:pt x="276" y="42"/>
                      </a:lnTo>
                      <a:lnTo>
                        <a:pt x="282" y="42"/>
                      </a:lnTo>
                      <a:lnTo>
                        <a:pt x="288" y="42"/>
                      </a:lnTo>
                      <a:lnTo>
                        <a:pt x="294" y="42"/>
                      </a:lnTo>
                      <a:lnTo>
                        <a:pt x="300" y="42"/>
                      </a:lnTo>
                      <a:lnTo>
                        <a:pt x="306" y="36"/>
                      </a:lnTo>
                      <a:lnTo>
                        <a:pt x="312" y="36"/>
                      </a:lnTo>
                      <a:lnTo>
                        <a:pt x="318" y="36"/>
                      </a:lnTo>
                      <a:lnTo>
                        <a:pt x="324" y="30"/>
                      </a:lnTo>
                      <a:lnTo>
                        <a:pt x="330" y="30"/>
                      </a:lnTo>
                      <a:lnTo>
                        <a:pt x="336" y="24"/>
                      </a:lnTo>
                      <a:lnTo>
                        <a:pt x="342" y="24"/>
                      </a:lnTo>
                      <a:lnTo>
                        <a:pt x="348" y="24"/>
                      </a:lnTo>
                      <a:lnTo>
                        <a:pt x="354" y="18"/>
                      </a:lnTo>
                      <a:lnTo>
                        <a:pt x="360" y="18"/>
                      </a:lnTo>
                      <a:lnTo>
                        <a:pt x="366" y="18"/>
                      </a:lnTo>
                      <a:lnTo>
                        <a:pt x="372" y="12"/>
                      </a:lnTo>
                      <a:lnTo>
                        <a:pt x="378" y="12"/>
                      </a:lnTo>
                      <a:lnTo>
                        <a:pt x="384" y="12"/>
                      </a:lnTo>
                      <a:lnTo>
                        <a:pt x="390" y="12"/>
                      </a:lnTo>
                      <a:lnTo>
                        <a:pt x="396" y="12"/>
                      </a:lnTo>
                      <a:lnTo>
                        <a:pt x="402" y="12"/>
                      </a:lnTo>
                      <a:lnTo>
                        <a:pt x="408" y="12"/>
                      </a:lnTo>
                      <a:lnTo>
                        <a:pt x="414" y="12"/>
                      </a:lnTo>
                      <a:lnTo>
                        <a:pt x="420" y="12"/>
                      </a:lnTo>
                      <a:lnTo>
                        <a:pt x="426" y="12"/>
                      </a:lnTo>
                      <a:lnTo>
                        <a:pt x="432" y="18"/>
                      </a:lnTo>
                      <a:lnTo>
                        <a:pt x="438" y="18"/>
                      </a:lnTo>
                      <a:lnTo>
                        <a:pt x="444" y="18"/>
                      </a:lnTo>
                      <a:lnTo>
                        <a:pt x="450" y="18"/>
                      </a:lnTo>
                      <a:lnTo>
                        <a:pt x="456" y="18"/>
                      </a:lnTo>
                      <a:lnTo>
                        <a:pt x="462" y="18"/>
                      </a:lnTo>
                      <a:lnTo>
                        <a:pt x="468" y="18"/>
                      </a:lnTo>
                      <a:lnTo>
                        <a:pt x="474" y="18"/>
                      </a:lnTo>
                      <a:lnTo>
                        <a:pt x="480" y="18"/>
                      </a:lnTo>
                      <a:lnTo>
                        <a:pt x="486" y="18"/>
                      </a:lnTo>
                      <a:lnTo>
                        <a:pt x="492" y="18"/>
                      </a:lnTo>
                      <a:lnTo>
                        <a:pt x="498" y="18"/>
                      </a:lnTo>
                      <a:lnTo>
                        <a:pt x="504" y="18"/>
                      </a:lnTo>
                      <a:lnTo>
                        <a:pt x="510" y="18"/>
                      </a:lnTo>
                      <a:lnTo>
                        <a:pt x="516" y="18"/>
                      </a:lnTo>
                      <a:lnTo>
                        <a:pt x="522" y="12"/>
                      </a:lnTo>
                      <a:lnTo>
                        <a:pt x="528" y="12"/>
                      </a:lnTo>
                      <a:lnTo>
                        <a:pt x="534" y="12"/>
                      </a:lnTo>
                      <a:lnTo>
                        <a:pt x="540" y="12"/>
                      </a:lnTo>
                      <a:lnTo>
                        <a:pt x="546" y="12"/>
                      </a:lnTo>
                      <a:lnTo>
                        <a:pt x="552" y="12"/>
                      </a:lnTo>
                      <a:lnTo>
                        <a:pt x="558" y="12"/>
                      </a:lnTo>
                      <a:lnTo>
                        <a:pt x="564" y="12"/>
                      </a:lnTo>
                      <a:lnTo>
                        <a:pt x="570" y="12"/>
                      </a:lnTo>
                      <a:lnTo>
                        <a:pt x="576" y="12"/>
                      </a:lnTo>
                      <a:lnTo>
                        <a:pt x="582" y="12"/>
                      </a:lnTo>
                      <a:lnTo>
                        <a:pt x="588" y="12"/>
                      </a:lnTo>
                      <a:lnTo>
                        <a:pt x="594" y="18"/>
                      </a:lnTo>
                      <a:lnTo>
                        <a:pt x="600" y="18"/>
                      </a:lnTo>
                      <a:lnTo>
                        <a:pt x="606" y="18"/>
                      </a:lnTo>
                      <a:lnTo>
                        <a:pt x="612" y="18"/>
                      </a:lnTo>
                      <a:lnTo>
                        <a:pt x="618" y="18"/>
                      </a:lnTo>
                      <a:lnTo>
                        <a:pt x="624" y="18"/>
                      </a:lnTo>
                      <a:lnTo>
                        <a:pt x="630" y="18"/>
                      </a:lnTo>
                      <a:lnTo>
                        <a:pt x="636" y="18"/>
                      </a:lnTo>
                      <a:lnTo>
                        <a:pt x="642" y="18"/>
                      </a:lnTo>
                      <a:lnTo>
                        <a:pt x="648" y="18"/>
                      </a:lnTo>
                      <a:lnTo>
                        <a:pt x="654" y="12"/>
                      </a:lnTo>
                      <a:lnTo>
                        <a:pt x="660" y="12"/>
                      </a:lnTo>
                      <a:lnTo>
                        <a:pt x="666" y="12"/>
                      </a:lnTo>
                      <a:lnTo>
                        <a:pt x="672" y="12"/>
                      </a:lnTo>
                      <a:lnTo>
                        <a:pt x="678" y="12"/>
                      </a:lnTo>
                      <a:lnTo>
                        <a:pt x="684" y="6"/>
                      </a:lnTo>
                      <a:lnTo>
                        <a:pt x="690" y="6"/>
                      </a:lnTo>
                      <a:lnTo>
                        <a:pt x="696" y="6"/>
                      </a:lnTo>
                      <a:lnTo>
                        <a:pt x="702" y="6"/>
                      </a:lnTo>
                      <a:lnTo>
                        <a:pt x="708" y="6"/>
                      </a:lnTo>
                      <a:lnTo>
                        <a:pt x="714" y="6"/>
                      </a:lnTo>
                      <a:lnTo>
                        <a:pt x="720" y="6"/>
                      </a:lnTo>
                      <a:lnTo>
                        <a:pt x="726" y="6"/>
                      </a:lnTo>
                      <a:lnTo>
                        <a:pt x="732" y="6"/>
                      </a:lnTo>
                      <a:lnTo>
                        <a:pt x="738" y="6"/>
                      </a:lnTo>
                      <a:lnTo>
                        <a:pt x="744" y="6"/>
                      </a:lnTo>
                      <a:lnTo>
                        <a:pt x="750" y="6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57" name="Freeform 106"/>
                <p:cNvSpPr>
                  <a:spLocks/>
                </p:cNvSpPr>
                <p:nvPr/>
              </p:nvSpPr>
              <p:spPr bwMode="auto">
                <a:xfrm>
                  <a:off x="3057" y="2564"/>
                  <a:ext cx="762" cy="30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6"/>
                    </a:cxn>
                    <a:cxn ang="0">
                      <a:pos x="84" y="6"/>
                    </a:cxn>
                    <a:cxn ang="0">
                      <a:pos x="102" y="6"/>
                    </a:cxn>
                    <a:cxn ang="0">
                      <a:pos x="120" y="6"/>
                    </a:cxn>
                    <a:cxn ang="0">
                      <a:pos x="138" y="6"/>
                    </a:cxn>
                    <a:cxn ang="0">
                      <a:pos x="156" y="6"/>
                    </a:cxn>
                    <a:cxn ang="0">
                      <a:pos x="174" y="12"/>
                    </a:cxn>
                    <a:cxn ang="0">
                      <a:pos x="192" y="18"/>
                    </a:cxn>
                    <a:cxn ang="0">
                      <a:pos x="210" y="18"/>
                    </a:cxn>
                    <a:cxn ang="0">
                      <a:pos x="228" y="18"/>
                    </a:cxn>
                    <a:cxn ang="0">
                      <a:pos x="246" y="18"/>
                    </a:cxn>
                    <a:cxn ang="0">
                      <a:pos x="264" y="12"/>
                    </a:cxn>
                    <a:cxn ang="0">
                      <a:pos x="282" y="12"/>
                    </a:cxn>
                    <a:cxn ang="0">
                      <a:pos x="300" y="12"/>
                    </a:cxn>
                    <a:cxn ang="0">
                      <a:pos x="318" y="12"/>
                    </a:cxn>
                    <a:cxn ang="0">
                      <a:pos x="336" y="18"/>
                    </a:cxn>
                    <a:cxn ang="0">
                      <a:pos x="354" y="24"/>
                    </a:cxn>
                    <a:cxn ang="0">
                      <a:pos x="372" y="24"/>
                    </a:cxn>
                    <a:cxn ang="0">
                      <a:pos x="390" y="30"/>
                    </a:cxn>
                    <a:cxn ang="0">
                      <a:pos x="408" y="24"/>
                    </a:cxn>
                    <a:cxn ang="0">
                      <a:pos x="426" y="24"/>
                    </a:cxn>
                    <a:cxn ang="0">
                      <a:pos x="444" y="24"/>
                    </a:cxn>
                    <a:cxn ang="0">
                      <a:pos x="462" y="24"/>
                    </a:cxn>
                    <a:cxn ang="0">
                      <a:pos x="480" y="24"/>
                    </a:cxn>
                    <a:cxn ang="0">
                      <a:pos x="498" y="24"/>
                    </a:cxn>
                    <a:cxn ang="0">
                      <a:pos x="516" y="24"/>
                    </a:cxn>
                    <a:cxn ang="0">
                      <a:pos x="534" y="24"/>
                    </a:cxn>
                    <a:cxn ang="0">
                      <a:pos x="552" y="24"/>
                    </a:cxn>
                    <a:cxn ang="0">
                      <a:pos x="570" y="24"/>
                    </a:cxn>
                    <a:cxn ang="0">
                      <a:pos x="588" y="24"/>
                    </a:cxn>
                    <a:cxn ang="0">
                      <a:pos x="606" y="24"/>
                    </a:cxn>
                    <a:cxn ang="0">
                      <a:pos x="624" y="24"/>
                    </a:cxn>
                    <a:cxn ang="0">
                      <a:pos x="642" y="24"/>
                    </a:cxn>
                    <a:cxn ang="0">
                      <a:pos x="660" y="24"/>
                    </a:cxn>
                    <a:cxn ang="0">
                      <a:pos x="678" y="24"/>
                    </a:cxn>
                    <a:cxn ang="0">
                      <a:pos x="696" y="24"/>
                    </a:cxn>
                    <a:cxn ang="0">
                      <a:pos x="714" y="24"/>
                    </a:cxn>
                    <a:cxn ang="0">
                      <a:pos x="732" y="24"/>
                    </a:cxn>
                    <a:cxn ang="0">
                      <a:pos x="750" y="24"/>
                    </a:cxn>
                  </a:cxnLst>
                  <a:rect l="0" t="0" r="r" b="b"/>
                  <a:pathLst>
                    <a:path w="762" h="30">
                      <a:moveTo>
                        <a:pt x="0" y="6"/>
                      </a:moveTo>
                      <a:lnTo>
                        <a:pt x="6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24" y="6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6"/>
                      </a:lnTo>
                      <a:lnTo>
                        <a:pt x="66" y="6"/>
                      </a:lnTo>
                      <a:lnTo>
                        <a:pt x="72" y="6"/>
                      </a:lnTo>
                      <a:lnTo>
                        <a:pt x="78" y="6"/>
                      </a:lnTo>
                      <a:lnTo>
                        <a:pt x="84" y="6"/>
                      </a:lnTo>
                      <a:lnTo>
                        <a:pt x="90" y="6"/>
                      </a:lnTo>
                      <a:lnTo>
                        <a:pt x="96" y="6"/>
                      </a:lnTo>
                      <a:lnTo>
                        <a:pt x="102" y="6"/>
                      </a:lnTo>
                      <a:lnTo>
                        <a:pt x="108" y="6"/>
                      </a:lnTo>
                      <a:lnTo>
                        <a:pt x="114" y="6"/>
                      </a:lnTo>
                      <a:lnTo>
                        <a:pt x="120" y="6"/>
                      </a:lnTo>
                      <a:lnTo>
                        <a:pt x="126" y="6"/>
                      </a:lnTo>
                      <a:lnTo>
                        <a:pt x="132" y="6"/>
                      </a:lnTo>
                      <a:lnTo>
                        <a:pt x="138" y="6"/>
                      </a:lnTo>
                      <a:lnTo>
                        <a:pt x="144" y="6"/>
                      </a:lnTo>
                      <a:lnTo>
                        <a:pt x="150" y="6"/>
                      </a:lnTo>
                      <a:lnTo>
                        <a:pt x="156" y="6"/>
                      </a:lnTo>
                      <a:lnTo>
                        <a:pt x="162" y="12"/>
                      </a:lnTo>
                      <a:lnTo>
                        <a:pt x="168" y="12"/>
                      </a:lnTo>
                      <a:lnTo>
                        <a:pt x="174" y="12"/>
                      </a:lnTo>
                      <a:lnTo>
                        <a:pt x="180" y="18"/>
                      </a:lnTo>
                      <a:lnTo>
                        <a:pt x="186" y="18"/>
                      </a:lnTo>
                      <a:lnTo>
                        <a:pt x="192" y="18"/>
                      </a:lnTo>
                      <a:lnTo>
                        <a:pt x="198" y="18"/>
                      </a:lnTo>
                      <a:lnTo>
                        <a:pt x="204" y="18"/>
                      </a:lnTo>
                      <a:lnTo>
                        <a:pt x="210" y="18"/>
                      </a:lnTo>
                      <a:lnTo>
                        <a:pt x="216" y="18"/>
                      </a:lnTo>
                      <a:lnTo>
                        <a:pt x="222" y="18"/>
                      </a:lnTo>
                      <a:lnTo>
                        <a:pt x="228" y="18"/>
                      </a:lnTo>
                      <a:lnTo>
                        <a:pt x="234" y="18"/>
                      </a:lnTo>
                      <a:lnTo>
                        <a:pt x="240" y="18"/>
                      </a:lnTo>
                      <a:lnTo>
                        <a:pt x="246" y="18"/>
                      </a:lnTo>
                      <a:lnTo>
                        <a:pt x="252" y="18"/>
                      </a:lnTo>
                      <a:lnTo>
                        <a:pt x="258" y="18"/>
                      </a:lnTo>
                      <a:lnTo>
                        <a:pt x="264" y="12"/>
                      </a:lnTo>
                      <a:lnTo>
                        <a:pt x="270" y="12"/>
                      </a:lnTo>
                      <a:lnTo>
                        <a:pt x="276" y="12"/>
                      </a:lnTo>
                      <a:lnTo>
                        <a:pt x="282" y="12"/>
                      </a:lnTo>
                      <a:lnTo>
                        <a:pt x="288" y="12"/>
                      </a:lnTo>
                      <a:lnTo>
                        <a:pt x="294" y="12"/>
                      </a:lnTo>
                      <a:lnTo>
                        <a:pt x="300" y="12"/>
                      </a:lnTo>
                      <a:lnTo>
                        <a:pt x="306" y="12"/>
                      </a:lnTo>
                      <a:lnTo>
                        <a:pt x="312" y="12"/>
                      </a:lnTo>
                      <a:lnTo>
                        <a:pt x="318" y="12"/>
                      </a:lnTo>
                      <a:lnTo>
                        <a:pt x="324" y="12"/>
                      </a:lnTo>
                      <a:lnTo>
                        <a:pt x="330" y="18"/>
                      </a:lnTo>
                      <a:lnTo>
                        <a:pt x="336" y="18"/>
                      </a:lnTo>
                      <a:lnTo>
                        <a:pt x="342" y="18"/>
                      </a:lnTo>
                      <a:lnTo>
                        <a:pt x="348" y="18"/>
                      </a:lnTo>
                      <a:lnTo>
                        <a:pt x="354" y="24"/>
                      </a:lnTo>
                      <a:lnTo>
                        <a:pt x="360" y="24"/>
                      </a:lnTo>
                      <a:lnTo>
                        <a:pt x="366" y="24"/>
                      </a:lnTo>
                      <a:lnTo>
                        <a:pt x="372" y="24"/>
                      </a:lnTo>
                      <a:lnTo>
                        <a:pt x="378" y="24"/>
                      </a:lnTo>
                      <a:lnTo>
                        <a:pt x="384" y="30"/>
                      </a:lnTo>
                      <a:lnTo>
                        <a:pt x="390" y="30"/>
                      </a:lnTo>
                      <a:lnTo>
                        <a:pt x="396" y="30"/>
                      </a:lnTo>
                      <a:lnTo>
                        <a:pt x="402" y="24"/>
                      </a:lnTo>
                      <a:lnTo>
                        <a:pt x="408" y="24"/>
                      </a:lnTo>
                      <a:lnTo>
                        <a:pt x="414" y="24"/>
                      </a:lnTo>
                      <a:lnTo>
                        <a:pt x="420" y="24"/>
                      </a:lnTo>
                      <a:lnTo>
                        <a:pt x="426" y="24"/>
                      </a:lnTo>
                      <a:lnTo>
                        <a:pt x="432" y="24"/>
                      </a:lnTo>
                      <a:lnTo>
                        <a:pt x="438" y="24"/>
                      </a:lnTo>
                      <a:lnTo>
                        <a:pt x="444" y="24"/>
                      </a:lnTo>
                      <a:lnTo>
                        <a:pt x="450" y="24"/>
                      </a:lnTo>
                      <a:lnTo>
                        <a:pt x="456" y="24"/>
                      </a:lnTo>
                      <a:lnTo>
                        <a:pt x="462" y="24"/>
                      </a:lnTo>
                      <a:lnTo>
                        <a:pt x="468" y="24"/>
                      </a:lnTo>
                      <a:lnTo>
                        <a:pt x="474" y="24"/>
                      </a:lnTo>
                      <a:lnTo>
                        <a:pt x="480" y="24"/>
                      </a:lnTo>
                      <a:lnTo>
                        <a:pt x="486" y="24"/>
                      </a:lnTo>
                      <a:lnTo>
                        <a:pt x="492" y="24"/>
                      </a:lnTo>
                      <a:lnTo>
                        <a:pt x="498" y="24"/>
                      </a:lnTo>
                      <a:lnTo>
                        <a:pt x="504" y="24"/>
                      </a:lnTo>
                      <a:lnTo>
                        <a:pt x="510" y="24"/>
                      </a:lnTo>
                      <a:lnTo>
                        <a:pt x="516" y="24"/>
                      </a:lnTo>
                      <a:lnTo>
                        <a:pt x="522" y="24"/>
                      </a:lnTo>
                      <a:lnTo>
                        <a:pt x="528" y="24"/>
                      </a:lnTo>
                      <a:lnTo>
                        <a:pt x="534" y="24"/>
                      </a:lnTo>
                      <a:lnTo>
                        <a:pt x="540" y="24"/>
                      </a:lnTo>
                      <a:lnTo>
                        <a:pt x="546" y="24"/>
                      </a:lnTo>
                      <a:lnTo>
                        <a:pt x="552" y="24"/>
                      </a:lnTo>
                      <a:lnTo>
                        <a:pt x="558" y="24"/>
                      </a:lnTo>
                      <a:lnTo>
                        <a:pt x="564" y="24"/>
                      </a:lnTo>
                      <a:lnTo>
                        <a:pt x="570" y="24"/>
                      </a:lnTo>
                      <a:lnTo>
                        <a:pt x="576" y="24"/>
                      </a:lnTo>
                      <a:lnTo>
                        <a:pt x="582" y="24"/>
                      </a:lnTo>
                      <a:lnTo>
                        <a:pt x="588" y="24"/>
                      </a:lnTo>
                      <a:lnTo>
                        <a:pt x="594" y="24"/>
                      </a:lnTo>
                      <a:lnTo>
                        <a:pt x="600" y="24"/>
                      </a:lnTo>
                      <a:lnTo>
                        <a:pt x="606" y="24"/>
                      </a:lnTo>
                      <a:lnTo>
                        <a:pt x="612" y="24"/>
                      </a:lnTo>
                      <a:lnTo>
                        <a:pt x="618" y="24"/>
                      </a:lnTo>
                      <a:lnTo>
                        <a:pt x="624" y="24"/>
                      </a:lnTo>
                      <a:lnTo>
                        <a:pt x="630" y="24"/>
                      </a:lnTo>
                      <a:lnTo>
                        <a:pt x="636" y="24"/>
                      </a:lnTo>
                      <a:lnTo>
                        <a:pt x="642" y="24"/>
                      </a:lnTo>
                      <a:lnTo>
                        <a:pt x="648" y="24"/>
                      </a:lnTo>
                      <a:lnTo>
                        <a:pt x="654" y="24"/>
                      </a:lnTo>
                      <a:lnTo>
                        <a:pt x="660" y="24"/>
                      </a:lnTo>
                      <a:lnTo>
                        <a:pt x="666" y="24"/>
                      </a:lnTo>
                      <a:lnTo>
                        <a:pt x="672" y="24"/>
                      </a:lnTo>
                      <a:lnTo>
                        <a:pt x="678" y="24"/>
                      </a:lnTo>
                      <a:lnTo>
                        <a:pt x="684" y="24"/>
                      </a:lnTo>
                      <a:lnTo>
                        <a:pt x="690" y="24"/>
                      </a:lnTo>
                      <a:lnTo>
                        <a:pt x="696" y="24"/>
                      </a:lnTo>
                      <a:lnTo>
                        <a:pt x="702" y="24"/>
                      </a:lnTo>
                      <a:lnTo>
                        <a:pt x="708" y="24"/>
                      </a:lnTo>
                      <a:lnTo>
                        <a:pt x="714" y="24"/>
                      </a:lnTo>
                      <a:lnTo>
                        <a:pt x="720" y="24"/>
                      </a:lnTo>
                      <a:lnTo>
                        <a:pt x="726" y="24"/>
                      </a:lnTo>
                      <a:lnTo>
                        <a:pt x="732" y="24"/>
                      </a:lnTo>
                      <a:lnTo>
                        <a:pt x="738" y="24"/>
                      </a:lnTo>
                      <a:lnTo>
                        <a:pt x="744" y="24"/>
                      </a:lnTo>
                      <a:lnTo>
                        <a:pt x="750" y="24"/>
                      </a:lnTo>
                      <a:lnTo>
                        <a:pt x="756" y="24"/>
                      </a:lnTo>
                      <a:lnTo>
                        <a:pt x="762" y="24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58" name="Freeform 107"/>
                <p:cNvSpPr>
                  <a:spLocks/>
                </p:cNvSpPr>
                <p:nvPr/>
              </p:nvSpPr>
              <p:spPr bwMode="auto">
                <a:xfrm>
                  <a:off x="3819" y="2588"/>
                  <a:ext cx="474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  <a:cxn ang="0">
                      <a:pos x="462" y="0"/>
                    </a:cxn>
                    <a:cxn ang="0">
                      <a:pos x="474" y="0"/>
                    </a:cxn>
                  </a:cxnLst>
                  <a:rect l="0" t="0" r="r" b="b"/>
                  <a:pathLst>
                    <a:path w="474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59" name="Freeform 108"/>
                <p:cNvSpPr>
                  <a:spLocks/>
                </p:cNvSpPr>
                <p:nvPr/>
              </p:nvSpPr>
              <p:spPr bwMode="auto">
                <a:xfrm>
                  <a:off x="1593" y="2636"/>
                  <a:ext cx="732" cy="30"/>
                </a:xfrm>
                <a:custGeom>
                  <a:avLst/>
                  <a:gdLst/>
                  <a:ahLst/>
                  <a:cxnLst>
                    <a:cxn ang="0">
                      <a:pos x="6" y="18"/>
                    </a:cxn>
                    <a:cxn ang="0">
                      <a:pos x="24" y="12"/>
                    </a:cxn>
                    <a:cxn ang="0">
                      <a:pos x="36" y="30"/>
                    </a:cxn>
                    <a:cxn ang="0">
                      <a:pos x="42" y="0"/>
                    </a:cxn>
                    <a:cxn ang="0">
                      <a:pos x="66" y="6"/>
                    </a:cxn>
                    <a:cxn ang="0">
                      <a:pos x="72" y="12"/>
                    </a:cxn>
                    <a:cxn ang="0">
                      <a:pos x="90" y="6"/>
                    </a:cxn>
                    <a:cxn ang="0">
                      <a:pos x="108" y="6"/>
                    </a:cxn>
                    <a:cxn ang="0">
                      <a:pos x="126" y="6"/>
                    </a:cxn>
                    <a:cxn ang="0">
                      <a:pos x="144" y="6"/>
                    </a:cxn>
                    <a:cxn ang="0">
                      <a:pos x="162" y="6"/>
                    </a:cxn>
                    <a:cxn ang="0">
                      <a:pos x="180" y="0"/>
                    </a:cxn>
                    <a:cxn ang="0">
                      <a:pos x="198" y="0"/>
                    </a:cxn>
                    <a:cxn ang="0">
                      <a:pos x="216" y="0"/>
                    </a:cxn>
                    <a:cxn ang="0">
                      <a:pos x="234" y="0"/>
                    </a:cxn>
                    <a:cxn ang="0">
                      <a:pos x="252" y="0"/>
                    </a:cxn>
                    <a:cxn ang="0">
                      <a:pos x="270" y="6"/>
                    </a:cxn>
                    <a:cxn ang="0">
                      <a:pos x="288" y="6"/>
                    </a:cxn>
                    <a:cxn ang="0">
                      <a:pos x="306" y="12"/>
                    </a:cxn>
                    <a:cxn ang="0">
                      <a:pos x="324" y="12"/>
                    </a:cxn>
                    <a:cxn ang="0">
                      <a:pos x="342" y="12"/>
                    </a:cxn>
                    <a:cxn ang="0">
                      <a:pos x="360" y="12"/>
                    </a:cxn>
                    <a:cxn ang="0">
                      <a:pos x="378" y="12"/>
                    </a:cxn>
                    <a:cxn ang="0">
                      <a:pos x="396" y="12"/>
                    </a:cxn>
                    <a:cxn ang="0">
                      <a:pos x="414" y="12"/>
                    </a:cxn>
                    <a:cxn ang="0">
                      <a:pos x="432" y="12"/>
                    </a:cxn>
                    <a:cxn ang="0">
                      <a:pos x="450" y="12"/>
                    </a:cxn>
                    <a:cxn ang="0">
                      <a:pos x="468" y="12"/>
                    </a:cxn>
                    <a:cxn ang="0">
                      <a:pos x="486" y="12"/>
                    </a:cxn>
                    <a:cxn ang="0">
                      <a:pos x="504" y="12"/>
                    </a:cxn>
                    <a:cxn ang="0">
                      <a:pos x="522" y="12"/>
                    </a:cxn>
                    <a:cxn ang="0">
                      <a:pos x="540" y="12"/>
                    </a:cxn>
                    <a:cxn ang="0">
                      <a:pos x="558" y="12"/>
                    </a:cxn>
                    <a:cxn ang="0">
                      <a:pos x="576" y="12"/>
                    </a:cxn>
                    <a:cxn ang="0">
                      <a:pos x="594" y="12"/>
                    </a:cxn>
                    <a:cxn ang="0">
                      <a:pos x="612" y="12"/>
                    </a:cxn>
                    <a:cxn ang="0">
                      <a:pos x="630" y="12"/>
                    </a:cxn>
                    <a:cxn ang="0">
                      <a:pos x="648" y="18"/>
                    </a:cxn>
                    <a:cxn ang="0">
                      <a:pos x="666" y="12"/>
                    </a:cxn>
                    <a:cxn ang="0">
                      <a:pos x="684" y="12"/>
                    </a:cxn>
                    <a:cxn ang="0">
                      <a:pos x="702" y="12"/>
                    </a:cxn>
                    <a:cxn ang="0">
                      <a:pos x="720" y="12"/>
                    </a:cxn>
                  </a:cxnLst>
                  <a:rect l="0" t="0" r="r" b="b"/>
                  <a:pathLst>
                    <a:path w="732" h="30">
                      <a:moveTo>
                        <a:pt x="0" y="6"/>
                      </a:moveTo>
                      <a:lnTo>
                        <a:pt x="0" y="18"/>
                      </a:lnTo>
                      <a:lnTo>
                        <a:pt x="6" y="18"/>
                      </a:lnTo>
                      <a:lnTo>
                        <a:pt x="12" y="12"/>
                      </a:lnTo>
                      <a:lnTo>
                        <a:pt x="18" y="12"/>
                      </a:lnTo>
                      <a:lnTo>
                        <a:pt x="24" y="12"/>
                      </a:lnTo>
                      <a:lnTo>
                        <a:pt x="30" y="18"/>
                      </a:lnTo>
                      <a:lnTo>
                        <a:pt x="30" y="24"/>
                      </a:lnTo>
                      <a:lnTo>
                        <a:pt x="36" y="30"/>
                      </a:lnTo>
                      <a:lnTo>
                        <a:pt x="36" y="18"/>
                      </a:lnTo>
                      <a:lnTo>
                        <a:pt x="42" y="12"/>
                      </a:lnTo>
                      <a:lnTo>
                        <a:pt x="42" y="0"/>
                      </a:lnTo>
                      <a:lnTo>
                        <a:pt x="54" y="12"/>
                      </a:lnTo>
                      <a:lnTo>
                        <a:pt x="54" y="18"/>
                      </a:lnTo>
                      <a:lnTo>
                        <a:pt x="66" y="6"/>
                      </a:lnTo>
                      <a:lnTo>
                        <a:pt x="66" y="0"/>
                      </a:lnTo>
                      <a:lnTo>
                        <a:pt x="66" y="6"/>
                      </a:lnTo>
                      <a:lnTo>
                        <a:pt x="72" y="12"/>
                      </a:lnTo>
                      <a:lnTo>
                        <a:pt x="78" y="6"/>
                      </a:lnTo>
                      <a:lnTo>
                        <a:pt x="84" y="6"/>
                      </a:lnTo>
                      <a:lnTo>
                        <a:pt x="90" y="6"/>
                      </a:lnTo>
                      <a:lnTo>
                        <a:pt x="96" y="0"/>
                      </a:lnTo>
                      <a:lnTo>
                        <a:pt x="102" y="6"/>
                      </a:lnTo>
                      <a:lnTo>
                        <a:pt x="108" y="6"/>
                      </a:lnTo>
                      <a:lnTo>
                        <a:pt x="114" y="6"/>
                      </a:lnTo>
                      <a:lnTo>
                        <a:pt x="120" y="6"/>
                      </a:lnTo>
                      <a:lnTo>
                        <a:pt x="126" y="6"/>
                      </a:lnTo>
                      <a:lnTo>
                        <a:pt x="132" y="6"/>
                      </a:lnTo>
                      <a:lnTo>
                        <a:pt x="138" y="6"/>
                      </a:lnTo>
                      <a:lnTo>
                        <a:pt x="144" y="6"/>
                      </a:lnTo>
                      <a:lnTo>
                        <a:pt x="150" y="6"/>
                      </a:lnTo>
                      <a:lnTo>
                        <a:pt x="156" y="6"/>
                      </a:lnTo>
                      <a:lnTo>
                        <a:pt x="162" y="6"/>
                      </a:lnTo>
                      <a:lnTo>
                        <a:pt x="168" y="6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6"/>
                      </a:lnTo>
                      <a:lnTo>
                        <a:pt x="270" y="6"/>
                      </a:lnTo>
                      <a:lnTo>
                        <a:pt x="276" y="6"/>
                      </a:lnTo>
                      <a:lnTo>
                        <a:pt x="282" y="6"/>
                      </a:lnTo>
                      <a:lnTo>
                        <a:pt x="288" y="6"/>
                      </a:lnTo>
                      <a:lnTo>
                        <a:pt x="294" y="6"/>
                      </a:lnTo>
                      <a:lnTo>
                        <a:pt x="300" y="6"/>
                      </a:lnTo>
                      <a:lnTo>
                        <a:pt x="306" y="12"/>
                      </a:lnTo>
                      <a:lnTo>
                        <a:pt x="312" y="12"/>
                      </a:lnTo>
                      <a:lnTo>
                        <a:pt x="318" y="12"/>
                      </a:lnTo>
                      <a:lnTo>
                        <a:pt x="324" y="12"/>
                      </a:lnTo>
                      <a:lnTo>
                        <a:pt x="330" y="12"/>
                      </a:lnTo>
                      <a:lnTo>
                        <a:pt x="336" y="12"/>
                      </a:lnTo>
                      <a:lnTo>
                        <a:pt x="342" y="12"/>
                      </a:lnTo>
                      <a:lnTo>
                        <a:pt x="348" y="12"/>
                      </a:lnTo>
                      <a:lnTo>
                        <a:pt x="354" y="12"/>
                      </a:lnTo>
                      <a:lnTo>
                        <a:pt x="360" y="12"/>
                      </a:lnTo>
                      <a:lnTo>
                        <a:pt x="366" y="12"/>
                      </a:lnTo>
                      <a:lnTo>
                        <a:pt x="372" y="12"/>
                      </a:lnTo>
                      <a:lnTo>
                        <a:pt x="378" y="12"/>
                      </a:lnTo>
                      <a:lnTo>
                        <a:pt x="384" y="12"/>
                      </a:lnTo>
                      <a:lnTo>
                        <a:pt x="390" y="12"/>
                      </a:lnTo>
                      <a:lnTo>
                        <a:pt x="396" y="12"/>
                      </a:lnTo>
                      <a:lnTo>
                        <a:pt x="402" y="12"/>
                      </a:lnTo>
                      <a:lnTo>
                        <a:pt x="408" y="12"/>
                      </a:lnTo>
                      <a:lnTo>
                        <a:pt x="414" y="12"/>
                      </a:lnTo>
                      <a:lnTo>
                        <a:pt x="420" y="12"/>
                      </a:lnTo>
                      <a:lnTo>
                        <a:pt x="426" y="12"/>
                      </a:lnTo>
                      <a:lnTo>
                        <a:pt x="432" y="12"/>
                      </a:lnTo>
                      <a:lnTo>
                        <a:pt x="438" y="12"/>
                      </a:lnTo>
                      <a:lnTo>
                        <a:pt x="444" y="12"/>
                      </a:lnTo>
                      <a:lnTo>
                        <a:pt x="450" y="12"/>
                      </a:lnTo>
                      <a:lnTo>
                        <a:pt x="456" y="12"/>
                      </a:lnTo>
                      <a:lnTo>
                        <a:pt x="462" y="12"/>
                      </a:lnTo>
                      <a:lnTo>
                        <a:pt x="468" y="12"/>
                      </a:lnTo>
                      <a:lnTo>
                        <a:pt x="474" y="12"/>
                      </a:lnTo>
                      <a:lnTo>
                        <a:pt x="480" y="12"/>
                      </a:lnTo>
                      <a:lnTo>
                        <a:pt x="486" y="12"/>
                      </a:lnTo>
                      <a:lnTo>
                        <a:pt x="492" y="12"/>
                      </a:lnTo>
                      <a:lnTo>
                        <a:pt x="498" y="12"/>
                      </a:lnTo>
                      <a:lnTo>
                        <a:pt x="504" y="12"/>
                      </a:lnTo>
                      <a:lnTo>
                        <a:pt x="510" y="12"/>
                      </a:lnTo>
                      <a:lnTo>
                        <a:pt x="516" y="12"/>
                      </a:lnTo>
                      <a:lnTo>
                        <a:pt x="522" y="12"/>
                      </a:lnTo>
                      <a:lnTo>
                        <a:pt x="528" y="12"/>
                      </a:lnTo>
                      <a:lnTo>
                        <a:pt x="534" y="12"/>
                      </a:lnTo>
                      <a:lnTo>
                        <a:pt x="540" y="12"/>
                      </a:lnTo>
                      <a:lnTo>
                        <a:pt x="546" y="12"/>
                      </a:lnTo>
                      <a:lnTo>
                        <a:pt x="552" y="12"/>
                      </a:lnTo>
                      <a:lnTo>
                        <a:pt x="558" y="12"/>
                      </a:lnTo>
                      <a:lnTo>
                        <a:pt x="564" y="12"/>
                      </a:lnTo>
                      <a:lnTo>
                        <a:pt x="570" y="12"/>
                      </a:lnTo>
                      <a:lnTo>
                        <a:pt x="576" y="12"/>
                      </a:lnTo>
                      <a:lnTo>
                        <a:pt x="582" y="12"/>
                      </a:lnTo>
                      <a:lnTo>
                        <a:pt x="588" y="12"/>
                      </a:lnTo>
                      <a:lnTo>
                        <a:pt x="594" y="12"/>
                      </a:lnTo>
                      <a:lnTo>
                        <a:pt x="600" y="12"/>
                      </a:lnTo>
                      <a:lnTo>
                        <a:pt x="606" y="12"/>
                      </a:lnTo>
                      <a:lnTo>
                        <a:pt x="612" y="12"/>
                      </a:lnTo>
                      <a:lnTo>
                        <a:pt x="618" y="12"/>
                      </a:lnTo>
                      <a:lnTo>
                        <a:pt x="624" y="12"/>
                      </a:lnTo>
                      <a:lnTo>
                        <a:pt x="630" y="12"/>
                      </a:lnTo>
                      <a:lnTo>
                        <a:pt x="636" y="12"/>
                      </a:lnTo>
                      <a:lnTo>
                        <a:pt x="642" y="18"/>
                      </a:lnTo>
                      <a:lnTo>
                        <a:pt x="648" y="18"/>
                      </a:lnTo>
                      <a:lnTo>
                        <a:pt x="654" y="18"/>
                      </a:lnTo>
                      <a:lnTo>
                        <a:pt x="660" y="12"/>
                      </a:lnTo>
                      <a:lnTo>
                        <a:pt x="666" y="12"/>
                      </a:lnTo>
                      <a:lnTo>
                        <a:pt x="672" y="12"/>
                      </a:lnTo>
                      <a:lnTo>
                        <a:pt x="678" y="12"/>
                      </a:lnTo>
                      <a:lnTo>
                        <a:pt x="684" y="12"/>
                      </a:lnTo>
                      <a:lnTo>
                        <a:pt x="690" y="12"/>
                      </a:lnTo>
                      <a:lnTo>
                        <a:pt x="696" y="12"/>
                      </a:lnTo>
                      <a:lnTo>
                        <a:pt x="702" y="12"/>
                      </a:lnTo>
                      <a:lnTo>
                        <a:pt x="708" y="12"/>
                      </a:lnTo>
                      <a:lnTo>
                        <a:pt x="714" y="12"/>
                      </a:lnTo>
                      <a:lnTo>
                        <a:pt x="720" y="12"/>
                      </a:lnTo>
                      <a:lnTo>
                        <a:pt x="726" y="12"/>
                      </a:lnTo>
                      <a:lnTo>
                        <a:pt x="732" y="12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60" name="Freeform 109"/>
                <p:cNvSpPr>
                  <a:spLocks/>
                </p:cNvSpPr>
                <p:nvPr/>
              </p:nvSpPr>
              <p:spPr bwMode="auto">
                <a:xfrm>
                  <a:off x="2325" y="2642"/>
                  <a:ext cx="762" cy="6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30" y="6"/>
                    </a:cxn>
                    <a:cxn ang="0">
                      <a:pos x="48" y="6"/>
                    </a:cxn>
                    <a:cxn ang="0">
                      <a:pos x="66" y="6"/>
                    </a:cxn>
                    <a:cxn ang="0">
                      <a:pos x="84" y="6"/>
                    </a:cxn>
                    <a:cxn ang="0">
                      <a:pos x="102" y="6"/>
                    </a:cxn>
                    <a:cxn ang="0">
                      <a:pos x="120" y="6"/>
                    </a:cxn>
                    <a:cxn ang="0">
                      <a:pos x="138" y="6"/>
                    </a:cxn>
                    <a:cxn ang="0">
                      <a:pos x="156" y="6"/>
                    </a:cxn>
                    <a:cxn ang="0">
                      <a:pos x="174" y="6"/>
                    </a:cxn>
                    <a:cxn ang="0">
                      <a:pos x="192" y="6"/>
                    </a:cxn>
                    <a:cxn ang="0">
                      <a:pos x="210" y="6"/>
                    </a:cxn>
                    <a:cxn ang="0">
                      <a:pos x="228" y="6"/>
                    </a:cxn>
                    <a:cxn ang="0">
                      <a:pos x="246" y="6"/>
                    </a:cxn>
                    <a:cxn ang="0">
                      <a:pos x="264" y="6"/>
                    </a:cxn>
                    <a:cxn ang="0">
                      <a:pos x="282" y="6"/>
                    </a:cxn>
                    <a:cxn ang="0">
                      <a:pos x="300" y="6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 h="6">
                      <a:moveTo>
                        <a:pt x="0" y="6"/>
                      </a:moveTo>
                      <a:lnTo>
                        <a:pt x="6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24" y="6"/>
                      </a:lnTo>
                      <a:lnTo>
                        <a:pt x="30" y="6"/>
                      </a:lnTo>
                      <a:lnTo>
                        <a:pt x="36" y="6"/>
                      </a:lnTo>
                      <a:lnTo>
                        <a:pt x="42" y="6"/>
                      </a:lnTo>
                      <a:lnTo>
                        <a:pt x="48" y="6"/>
                      </a:lnTo>
                      <a:lnTo>
                        <a:pt x="54" y="6"/>
                      </a:lnTo>
                      <a:lnTo>
                        <a:pt x="60" y="6"/>
                      </a:lnTo>
                      <a:lnTo>
                        <a:pt x="66" y="6"/>
                      </a:lnTo>
                      <a:lnTo>
                        <a:pt x="72" y="6"/>
                      </a:lnTo>
                      <a:lnTo>
                        <a:pt x="78" y="6"/>
                      </a:lnTo>
                      <a:lnTo>
                        <a:pt x="84" y="6"/>
                      </a:lnTo>
                      <a:lnTo>
                        <a:pt x="90" y="6"/>
                      </a:lnTo>
                      <a:lnTo>
                        <a:pt x="96" y="6"/>
                      </a:lnTo>
                      <a:lnTo>
                        <a:pt x="102" y="6"/>
                      </a:lnTo>
                      <a:lnTo>
                        <a:pt x="108" y="6"/>
                      </a:lnTo>
                      <a:lnTo>
                        <a:pt x="114" y="6"/>
                      </a:lnTo>
                      <a:lnTo>
                        <a:pt x="120" y="6"/>
                      </a:lnTo>
                      <a:lnTo>
                        <a:pt x="126" y="6"/>
                      </a:lnTo>
                      <a:lnTo>
                        <a:pt x="132" y="6"/>
                      </a:lnTo>
                      <a:lnTo>
                        <a:pt x="138" y="6"/>
                      </a:lnTo>
                      <a:lnTo>
                        <a:pt x="144" y="6"/>
                      </a:lnTo>
                      <a:lnTo>
                        <a:pt x="150" y="6"/>
                      </a:lnTo>
                      <a:lnTo>
                        <a:pt x="156" y="6"/>
                      </a:lnTo>
                      <a:lnTo>
                        <a:pt x="162" y="6"/>
                      </a:lnTo>
                      <a:lnTo>
                        <a:pt x="168" y="6"/>
                      </a:lnTo>
                      <a:lnTo>
                        <a:pt x="174" y="6"/>
                      </a:lnTo>
                      <a:lnTo>
                        <a:pt x="180" y="6"/>
                      </a:lnTo>
                      <a:lnTo>
                        <a:pt x="186" y="6"/>
                      </a:lnTo>
                      <a:lnTo>
                        <a:pt x="192" y="6"/>
                      </a:lnTo>
                      <a:lnTo>
                        <a:pt x="198" y="6"/>
                      </a:lnTo>
                      <a:lnTo>
                        <a:pt x="204" y="6"/>
                      </a:lnTo>
                      <a:lnTo>
                        <a:pt x="210" y="6"/>
                      </a:lnTo>
                      <a:lnTo>
                        <a:pt x="216" y="6"/>
                      </a:lnTo>
                      <a:lnTo>
                        <a:pt x="222" y="6"/>
                      </a:lnTo>
                      <a:lnTo>
                        <a:pt x="228" y="6"/>
                      </a:lnTo>
                      <a:lnTo>
                        <a:pt x="234" y="6"/>
                      </a:lnTo>
                      <a:lnTo>
                        <a:pt x="240" y="6"/>
                      </a:lnTo>
                      <a:lnTo>
                        <a:pt x="246" y="6"/>
                      </a:lnTo>
                      <a:lnTo>
                        <a:pt x="252" y="6"/>
                      </a:lnTo>
                      <a:lnTo>
                        <a:pt x="258" y="6"/>
                      </a:lnTo>
                      <a:lnTo>
                        <a:pt x="264" y="6"/>
                      </a:lnTo>
                      <a:lnTo>
                        <a:pt x="270" y="6"/>
                      </a:lnTo>
                      <a:lnTo>
                        <a:pt x="276" y="6"/>
                      </a:lnTo>
                      <a:lnTo>
                        <a:pt x="282" y="6"/>
                      </a:lnTo>
                      <a:lnTo>
                        <a:pt x="288" y="6"/>
                      </a:lnTo>
                      <a:lnTo>
                        <a:pt x="294" y="6"/>
                      </a:lnTo>
                      <a:lnTo>
                        <a:pt x="300" y="6"/>
                      </a:lnTo>
                      <a:lnTo>
                        <a:pt x="306" y="6"/>
                      </a:lnTo>
                      <a:lnTo>
                        <a:pt x="312" y="6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61" name="Freeform 110"/>
                <p:cNvSpPr>
                  <a:spLocks/>
                </p:cNvSpPr>
                <p:nvPr/>
              </p:nvSpPr>
              <p:spPr bwMode="auto">
                <a:xfrm>
                  <a:off x="3087" y="2642"/>
                  <a:ext cx="762" cy="6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6"/>
                    </a:cxn>
                    <a:cxn ang="0">
                      <a:pos x="174" y="6"/>
                    </a:cxn>
                    <a:cxn ang="0">
                      <a:pos x="192" y="6"/>
                    </a:cxn>
                    <a:cxn ang="0">
                      <a:pos x="210" y="6"/>
                    </a:cxn>
                    <a:cxn ang="0">
                      <a:pos x="228" y="6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6"/>
                    </a:cxn>
                    <a:cxn ang="0">
                      <a:pos x="318" y="6"/>
                    </a:cxn>
                    <a:cxn ang="0">
                      <a:pos x="336" y="6"/>
                    </a:cxn>
                    <a:cxn ang="0">
                      <a:pos x="354" y="6"/>
                    </a:cxn>
                    <a:cxn ang="0">
                      <a:pos x="372" y="6"/>
                    </a:cxn>
                    <a:cxn ang="0">
                      <a:pos x="390" y="6"/>
                    </a:cxn>
                    <a:cxn ang="0">
                      <a:pos x="408" y="6"/>
                    </a:cxn>
                    <a:cxn ang="0">
                      <a:pos x="426" y="6"/>
                    </a:cxn>
                    <a:cxn ang="0">
                      <a:pos x="444" y="6"/>
                    </a:cxn>
                    <a:cxn ang="0">
                      <a:pos x="462" y="6"/>
                    </a:cxn>
                    <a:cxn ang="0">
                      <a:pos x="480" y="6"/>
                    </a:cxn>
                    <a:cxn ang="0">
                      <a:pos x="498" y="6"/>
                    </a:cxn>
                    <a:cxn ang="0">
                      <a:pos x="516" y="6"/>
                    </a:cxn>
                    <a:cxn ang="0">
                      <a:pos x="534" y="6"/>
                    </a:cxn>
                    <a:cxn ang="0">
                      <a:pos x="552" y="6"/>
                    </a:cxn>
                    <a:cxn ang="0">
                      <a:pos x="570" y="6"/>
                    </a:cxn>
                    <a:cxn ang="0">
                      <a:pos x="588" y="6"/>
                    </a:cxn>
                    <a:cxn ang="0">
                      <a:pos x="606" y="6"/>
                    </a:cxn>
                    <a:cxn ang="0">
                      <a:pos x="624" y="6"/>
                    </a:cxn>
                    <a:cxn ang="0">
                      <a:pos x="642" y="6"/>
                    </a:cxn>
                    <a:cxn ang="0">
                      <a:pos x="660" y="6"/>
                    </a:cxn>
                    <a:cxn ang="0">
                      <a:pos x="678" y="6"/>
                    </a:cxn>
                    <a:cxn ang="0">
                      <a:pos x="696" y="6"/>
                    </a:cxn>
                    <a:cxn ang="0">
                      <a:pos x="714" y="6"/>
                    </a:cxn>
                    <a:cxn ang="0">
                      <a:pos x="732" y="6"/>
                    </a:cxn>
                    <a:cxn ang="0">
                      <a:pos x="750" y="6"/>
                    </a:cxn>
                  </a:cxnLst>
                  <a:rect l="0" t="0" r="r" b="b"/>
                  <a:pathLst>
                    <a:path w="762" h="6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6"/>
                      </a:lnTo>
                      <a:lnTo>
                        <a:pt x="150" y="6"/>
                      </a:lnTo>
                      <a:lnTo>
                        <a:pt x="156" y="6"/>
                      </a:lnTo>
                      <a:lnTo>
                        <a:pt x="162" y="6"/>
                      </a:lnTo>
                      <a:lnTo>
                        <a:pt x="168" y="6"/>
                      </a:lnTo>
                      <a:lnTo>
                        <a:pt x="174" y="6"/>
                      </a:lnTo>
                      <a:lnTo>
                        <a:pt x="180" y="6"/>
                      </a:lnTo>
                      <a:lnTo>
                        <a:pt x="186" y="6"/>
                      </a:lnTo>
                      <a:lnTo>
                        <a:pt x="192" y="6"/>
                      </a:lnTo>
                      <a:lnTo>
                        <a:pt x="198" y="6"/>
                      </a:lnTo>
                      <a:lnTo>
                        <a:pt x="204" y="6"/>
                      </a:lnTo>
                      <a:lnTo>
                        <a:pt x="210" y="6"/>
                      </a:lnTo>
                      <a:lnTo>
                        <a:pt x="216" y="6"/>
                      </a:lnTo>
                      <a:lnTo>
                        <a:pt x="222" y="6"/>
                      </a:lnTo>
                      <a:lnTo>
                        <a:pt x="228" y="6"/>
                      </a:lnTo>
                      <a:lnTo>
                        <a:pt x="234" y="6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6"/>
                      </a:lnTo>
                      <a:lnTo>
                        <a:pt x="306" y="6"/>
                      </a:lnTo>
                      <a:lnTo>
                        <a:pt x="312" y="6"/>
                      </a:lnTo>
                      <a:lnTo>
                        <a:pt x="318" y="6"/>
                      </a:lnTo>
                      <a:lnTo>
                        <a:pt x="324" y="6"/>
                      </a:lnTo>
                      <a:lnTo>
                        <a:pt x="330" y="6"/>
                      </a:lnTo>
                      <a:lnTo>
                        <a:pt x="336" y="6"/>
                      </a:lnTo>
                      <a:lnTo>
                        <a:pt x="342" y="6"/>
                      </a:lnTo>
                      <a:lnTo>
                        <a:pt x="348" y="6"/>
                      </a:lnTo>
                      <a:lnTo>
                        <a:pt x="354" y="6"/>
                      </a:lnTo>
                      <a:lnTo>
                        <a:pt x="360" y="6"/>
                      </a:lnTo>
                      <a:lnTo>
                        <a:pt x="366" y="6"/>
                      </a:lnTo>
                      <a:lnTo>
                        <a:pt x="372" y="6"/>
                      </a:lnTo>
                      <a:lnTo>
                        <a:pt x="378" y="6"/>
                      </a:lnTo>
                      <a:lnTo>
                        <a:pt x="384" y="6"/>
                      </a:lnTo>
                      <a:lnTo>
                        <a:pt x="390" y="6"/>
                      </a:lnTo>
                      <a:lnTo>
                        <a:pt x="396" y="6"/>
                      </a:lnTo>
                      <a:lnTo>
                        <a:pt x="402" y="6"/>
                      </a:lnTo>
                      <a:lnTo>
                        <a:pt x="408" y="6"/>
                      </a:lnTo>
                      <a:lnTo>
                        <a:pt x="414" y="6"/>
                      </a:lnTo>
                      <a:lnTo>
                        <a:pt x="420" y="6"/>
                      </a:lnTo>
                      <a:lnTo>
                        <a:pt x="426" y="6"/>
                      </a:lnTo>
                      <a:lnTo>
                        <a:pt x="432" y="6"/>
                      </a:lnTo>
                      <a:lnTo>
                        <a:pt x="438" y="6"/>
                      </a:lnTo>
                      <a:lnTo>
                        <a:pt x="444" y="6"/>
                      </a:lnTo>
                      <a:lnTo>
                        <a:pt x="450" y="6"/>
                      </a:lnTo>
                      <a:lnTo>
                        <a:pt x="456" y="6"/>
                      </a:lnTo>
                      <a:lnTo>
                        <a:pt x="462" y="6"/>
                      </a:lnTo>
                      <a:lnTo>
                        <a:pt x="468" y="6"/>
                      </a:lnTo>
                      <a:lnTo>
                        <a:pt x="474" y="6"/>
                      </a:lnTo>
                      <a:lnTo>
                        <a:pt x="480" y="6"/>
                      </a:lnTo>
                      <a:lnTo>
                        <a:pt x="486" y="6"/>
                      </a:lnTo>
                      <a:lnTo>
                        <a:pt x="492" y="6"/>
                      </a:lnTo>
                      <a:lnTo>
                        <a:pt x="498" y="6"/>
                      </a:lnTo>
                      <a:lnTo>
                        <a:pt x="504" y="6"/>
                      </a:lnTo>
                      <a:lnTo>
                        <a:pt x="510" y="6"/>
                      </a:lnTo>
                      <a:lnTo>
                        <a:pt x="516" y="6"/>
                      </a:lnTo>
                      <a:lnTo>
                        <a:pt x="522" y="6"/>
                      </a:lnTo>
                      <a:lnTo>
                        <a:pt x="528" y="6"/>
                      </a:lnTo>
                      <a:lnTo>
                        <a:pt x="534" y="6"/>
                      </a:lnTo>
                      <a:lnTo>
                        <a:pt x="540" y="6"/>
                      </a:lnTo>
                      <a:lnTo>
                        <a:pt x="546" y="6"/>
                      </a:lnTo>
                      <a:lnTo>
                        <a:pt x="552" y="6"/>
                      </a:lnTo>
                      <a:lnTo>
                        <a:pt x="558" y="6"/>
                      </a:lnTo>
                      <a:lnTo>
                        <a:pt x="564" y="6"/>
                      </a:lnTo>
                      <a:lnTo>
                        <a:pt x="570" y="6"/>
                      </a:lnTo>
                      <a:lnTo>
                        <a:pt x="576" y="6"/>
                      </a:lnTo>
                      <a:lnTo>
                        <a:pt x="582" y="6"/>
                      </a:lnTo>
                      <a:lnTo>
                        <a:pt x="588" y="6"/>
                      </a:lnTo>
                      <a:lnTo>
                        <a:pt x="594" y="6"/>
                      </a:lnTo>
                      <a:lnTo>
                        <a:pt x="600" y="6"/>
                      </a:lnTo>
                      <a:lnTo>
                        <a:pt x="606" y="6"/>
                      </a:lnTo>
                      <a:lnTo>
                        <a:pt x="612" y="6"/>
                      </a:lnTo>
                      <a:lnTo>
                        <a:pt x="618" y="6"/>
                      </a:lnTo>
                      <a:lnTo>
                        <a:pt x="624" y="6"/>
                      </a:lnTo>
                      <a:lnTo>
                        <a:pt x="630" y="6"/>
                      </a:lnTo>
                      <a:lnTo>
                        <a:pt x="636" y="6"/>
                      </a:lnTo>
                      <a:lnTo>
                        <a:pt x="642" y="6"/>
                      </a:lnTo>
                      <a:lnTo>
                        <a:pt x="648" y="6"/>
                      </a:lnTo>
                      <a:lnTo>
                        <a:pt x="654" y="6"/>
                      </a:lnTo>
                      <a:lnTo>
                        <a:pt x="660" y="6"/>
                      </a:lnTo>
                      <a:lnTo>
                        <a:pt x="666" y="6"/>
                      </a:lnTo>
                      <a:lnTo>
                        <a:pt x="672" y="6"/>
                      </a:lnTo>
                      <a:lnTo>
                        <a:pt x="678" y="6"/>
                      </a:lnTo>
                      <a:lnTo>
                        <a:pt x="684" y="6"/>
                      </a:lnTo>
                      <a:lnTo>
                        <a:pt x="690" y="6"/>
                      </a:lnTo>
                      <a:lnTo>
                        <a:pt x="696" y="6"/>
                      </a:lnTo>
                      <a:lnTo>
                        <a:pt x="702" y="6"/>
                      </a:lnTo>
                      <a:lnTo>
                        <a:pt x="708" y="6"/>
                      </a:lnTo>
                      <a:lnTo>
                        <a:pt x="714" y="6"/>
                      </a:lnTo>
                      <a:lnTo>
                        <a:pt x="720" y="6"/>
                      </a:lnTo>
                      <a:lnTo>
                        <a:pt x="726" y="6"/>
                      </a:lnTo>
                      <a:lnTo>
                        <a:pt x="732" y="6"/>
                      </a:lnTo>
                      <a:lnTo>
                        <a:pt x="738" y="6"/>
                      </a:lnTo>
                      <a:lnTo>
                        <a:pt x="744" y="6"/>
                      </a:lnTo>
                      <a:lnTo>
                        <a:pt x="750" y="6"/>
                      </a:lnTo>
                      <a:lnTo>
                        <a:pt x="756" y="6"/>
                      </a:lnTo>
                      <a:lnTo>
                        <a:pt x="762" y="6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62" name="Freeform 111"/>
                <p:cNvSpPr>
                  <a:spLocks/>
                </p:cNvSpPr>
                <p:nvPr/>
              </p:nvSpPr>
              <p:spPr bwMode="auto">
                <a:xfrm>
                  <a:off x="3849" y="2648"/>
                  <a:ext cx="444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</a:cxnLst>
                  <a:rect l="0" t="0" r="r" b="b"/>
                  <a:pathLst>
                    <a:path w="444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63" name="Freeform 112"/>
                <p:cNvSpPr>
                  <a:spLocks/>
                </p:cNvSpPr>
                <p:nvPr/>
              </p:nvSpPr>
              <p:spPr bwMode="auto">
                <a:xfrm>
                  <a:off x="1593" y="2558"/>
                  <a:ext cx="720" cy="78"/>
                </a:xfrm>
                <a:custGeom>
                  <a:avLst/>
                  <a:gdLst/>
                  <a:ahLst/>
                  <a:cxnLst>
                    <a:cxn ang="0">
                      <a:pos x="6" y="54"/>
                    </a:cxn>
                    <a:cxn ang="0">
                      <a:pos x="18" y="30"/>
                    </a:cxn>
                    <a:cxn ang="0">
                      <a:pos x="30" y="36"/>
                    </a:cxn>
                    <a:cxn ang="0">
                      <a:pos x="48" y="78"/>
                    </a:cxn>
                    <a:cxn ang="0">
                      <a:pos x="54" y="66"/>
                    </a:cxn>
                    <a:cxn ang="0">
                      <a:pos x="66" y="48"/>
                    </a:cxn>
                    <a:cxn ang="0">
                      <a:pos x="84" y="48"/>
                    </a:cxn>
                    <a:cxn ang="0">
                      <a:pos x="96" y="24"/>
                    </a:cxn>
                    <a:cxn ang="0">
                      <a:pos x="114" y="18"/>
                    </a:cxn>
                    <a:cxn ang="0">
                      <a:pos x="132" y="18"/>
                    </a:cxn>
                    <a:cxn ang="0">
                      <a:pos x="150" y="18"/>
                    </a:cxn>
                    <a:cxn ang="0">
                      <a:pos x="168" y="18"/>
                    </a:cxn>
                    <a:cxn ang="0">
                      <a:pos x="186" y="6"/>
                    </a:cxn>
                    <a:cxn ang="0">
                      <a:pos x="204" y="0"/>
                    </a:cxn>
                    <a:cxn ang="0">
                      <a:pos x="222" y="12"/>
                    </a:cxn>
                    <a:cxn ang="0">
                      <a:pos x="240" y="12"/>
                    </a:cxn>
                    <a:cxn ang="0">
                      <a:pos x="258" y="12"/>
                    </a:cxn>
                    <a:cxn ang="0">
                      <a:pos x="276" y="6"/>
                    </a:cxn>
                    <a:cxn ang="0">
                      <a:pos x="294" y="12"/>
                    </a:cxn>
                    <a:cxn ang="0">
                      <a:pos x="312" y="24"/>
                    </a:cxn>
                    <a:cxn ang="0">
                      <a:pos x="330" y="42"/>
                    </a:cxn>
                    <a:cxn ang="0">
                      <a:pos x="348" y="54"/>
                    </a:cxn>
                    <a:cxn ang="0">
                      <a:pos x="366" y="48"/>
                    </a:cxn>
                    <a:cxn ang="0">
                      <a:pos x="384" y="48"/>
                    </a:cxn>
                    <a:cxn ang="0">
                      <a:pos x="402" y="48"/>
                    </a:cxn>
                    <a:cxn ang="0">
                      <a:pos x="420" y="48"/>
                    </a:cxn>
                    <a:cxn ang="0">
                      <a:pos x="438" y="48"/>
                    </a:cxn>
                    <a:cxn ang="0">
                      <a:pos x="456" y="48"/>
                    </a:cxn>
                    <a:cxn ang="0">
                      <a:pos x="474" y="48"/>
                    </a:cxn>
                    <a:cxn ang="0">
                      <a:pos x="492" y="48"/>
                    </a:cxn>
                    <a:cxn ang="0">
                      <a:pos x="510" y="48"/>
                    </a:cxn>
                    <a:cxn ang="0">
                      <a:pos x="528" y="48"/>
                    </a:cxn>
                    <a:cxn ang="0">
                      <a:pos x="546" y="48"/>
                    </a:cxn>
                    <a:cxn ang="0">
                      <a:pos x="564" y="48"/>
                    </a:cxn>
                    <a:cxn ang="0">
                      <a:pos x="582" y="54"/>
                    </a:cxn>
                    <a:cxn ang="0">
                      <a:pos x="600" y="60"/>
                    </a:cxn>
                    <a:cxn ang="0">
                      <a:pos x="618" y="66"/>
                    </a:cxn>
                    <a:cxn ang="0">
                      <a:pos x="636" y="66"/>
                    </a:cxn>
                    <a:cxn ang="0">
                      <a:pos x="654" y="66"/>
                    </a:cxn>
                    <a:cxn ang="0">
                      <a:pos x="672" y="66"/>
                    </a:cxn>
                    <a:cxn ang="0">
                      <a:pos x="690" y="60"/>
                    </a:cxn>
                    <a:cxn ang="0">
                      <a:pos x="708" y="60"/>
                    </a:cxn>
                  </a:cxnLst>
                  <a:rect l="0" t="0" r="r" b="b"/>
                  <a:pathLst>
                    <a:path w="720" h="78">
                      <a:moveTo>
                        <a:pt x="0" y="30"/>
                      </a:moveTo>
                      <a:lnTo>
                        <a:pt x="0" y="48"/>
                      </a:lnTo>
                      <a:lnTo>
                        <a:pt x="6" y="54"/>
                      </a:lnTo>
                      <a:lnTo>
                        <a:pt x="6" y="42"/>
                      </a:lnTo>
                      <a:lnTo>
                        <a:pt x="12" y="36"/>
                      </a:lnTo>
                      <a:lnTo>
                        <a:pt x="18" y="30"/>
                      </a:lnTo>
                      <a:lnTo>
                        <a:pt x="30" y="18"/>
                      </a:lnTo>
                      <a:lnTo>
                        <a:pt x="24" y="18"/>
                      </a:lnTo>
                      <a:lnTo>
                        <a:pt x="30" y="36"/>
                      </a:lnTo>
                      <a:lnTo>
                        <a:pt x="36" y="42"/>
                      </a:lnTo>
                      <a:lnTo>
                        <a:pt x="36" y="66"/>
                      </a:lnTo>
                      <a:lnTo>
                        <a:pt x="48" y="78"/>
                      </a:lnTo>
                      <a:lnTo>
                        <a:pt x="42" y="78"/>
                      </a:lnTo>
                      <a:lnTo>
                        <a:pt x="48" y="66"/>
                      </a:lnTo>
                      <a:lnTo>
                        <a:pt x="54" y="66"/>
                      </a:lnTo>
                      <a:lnTo>
                        <a:pt x="60" y="66"/>
                      </a:lnTo>
                      <a:lnTo>
                        <a:pt x="66" y="60"/>
                      </a:lnTo>
                      <a:lnTo>
                        <a:pt x="66" y="48"/>
                      </a:lnTo>
                      <a:lnTo>
                        <a:pt x="72" y="42"/>
                      </a:lnTo>
                      <a:lnTo>
                        <a:pt x="78" y="48"/>
                      </a:lnTo>
                      <a:lnTo>
                        <a:pt x="84" y="48"/>
                      </a:lnTo>
                      <a:lnTo>
                        <a:pt x="90" y="42"/>
                      </a:lnTo>
                      <a:lnTo>
                        <a:pt x="90" y="30"/>
                      </a:lnTo>
                      <a:lnTo>
                        <a:pt x="96" y="24"/>
                      </a:lnTo>
                      <a:lnTo>
                        <a:pt x="102" y="24"/>
                      </a:lnTo>
                      <a:lnTo>
                        <a:pt x="108" y="24"/>
                      </a:lnTo>
                      <a:lnTo>
                        <a:pt x="114" y="18"/>
                      </a:lnTo>
                      <a:lnTo>
                        <a:pt x="120" y="18"/>
                      </a:lnTo>
                      <a:lnTo>
                        <a:pt x="126" y="18"/>
                      </a:lnTo>
                      <a:lnTo>
                        <a:pt x="132" y="18"/>
                      </a:lnTo>
                      <a:lnTo>
                        <a:pt x="138" y="18"/>
                      </a:lnTo>
                      <a:lnTo>
                        <a:pt x="144" y="18"/>
                      </a:lnTo>
                      <a:lnTo>
                        <a:pt x="150" y="18"/>
                      </a:lnTo>
                      <a:lnTo>
                        <a:pt x="156" y="18"/>
                      </a:lnTo>
                      <a:lnTo>
                        <a:pt x="162" y="18"/>
                      </a:lnTo>
                      <a:lnTo>
                        <a:pt x="168" y="18"/>
                      </a:lnTo>
                      <a:lnTo>
                        <a:pt x="174" y="12"/>
                      </a:lnTo>
                      <a:lnTo>
                        <a:pt x="180" y="6"/>
                      </a:lnTo>
                      <a:lnTo>
                        <a:pt x="186" y="6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6"/>
                      </a:lnTo>
                      <a:lnTo>
                        <a:pt x="222" y="12"/>
                      </a:lnTo>
                      <a:lnTo>
                        <a:pt x="228" y="12"/>
                      </a:lnTo>
                      <a:lnTo>
                        <a:pt x="234" y="12"/>
                      </a:lnTo>
                      <a:lnTo>
                        <a:pt x="240" y="12"/>
                      </a:lnTo>
                      <a:lnTo>
                        <a:pt x="246" y="12"/>
                      </a:lnTo>
                      <a:lnTo>
                        <a:pt x="252" y="12"/>
                      </a:lnTo>
                      <a:lnTo>
                        <a:pt x="258" y="12"/>
                      </a:lnTo>
                      <a:lnTo>
                        <a:pt x="264" y="6"/>
                      </a:lnTo>
                      <a:lnTo>
                        <a:pt x="270" y="6"/>
                      </a:lnTo>
                      <a:lnTo>
                        <a:pt x="276" y="6"/>
                      </a:lnTo>
                      <a:lnTo>
                        <a:pt x="282" y="6"/>
                      </a:lnTo>
                      <a:lnTo>
                        <a:pt x="288" y="6"/>
                      </a:lnTo>
                      <a:lnTo>
                        <a:pt x="294" y="12"/>
                      </a:lnTo>
                      <a:lnTo>
                        <a:pt x="300" y="18"/>
                      </a:lnTo>
                      <a:lnTo>
                        <a:pt x="306" y="24"/>
                      </a:lnTo>
                      <a:lnTo>
                        <a:pt x="312" y="24"/>
                      </a:lnTo>
                      <a:lnTo>
                        <a:pt x="318" y="30"/>
                      </a:lnTo>
                      <a:lnTo>
                        <a:pt x="324" y="36"/>
                      </a:lnTo>
                      <a:lnTo>
                        <a:pt x="330" y="42"/>
                      </a:lnTo>
                      <a:lnTo>
                        <a:pt x="336" y="48"/>
                      </a:lnTo>
                      <a:lnTo>
                        <a:pt x="342" y="48"/>
                      </a:lnTo>
                      <a:lnTo>
                        <a:pt x="348" y="54"/>
                      </a:lnTo>
                      <a:lnTo>
                        <a:pt x="354" y="54"/>
                      </a:lnTo>
                      <a:lnTo>
                        <a:pt x="360" y="54"/>
                      </a:lnTo>
                      <a:lnTo>
                        <a:pt x="366" y="48"/>
                      </a:lnTo>
                      <a:lnTo>
                        <a:pt x="372" y="48"/>
                      </a:lnTo>
                      <a:lnTo>
                        <a:pt x="378" y="48"/>
                      </a:lnTo>
                      <a:lnTo>
                        <a:pt x="384" y="48"/>
                      </a:lnTo>
                      <a:lnTo>
                        <a:pt x="390" y="48"/>
                      </a:lnTo>
                      <a:lnTo>
                        <a:pt x="396" y="48"/>
                      </a:lnTo>
                      <a:lnTo>
                        <a:pt x="402" y="48"/>
                      </a:lnTo>
                      <a:lnTo>
                        <a:pt x="408" y="48"/>
                      </a:lnTo>
                      <a:lnTo>
                        <a:pt x="414" y="48"/>
                      </a:lnTo>
                      <a:lnTo>
                        <a:pt x="420" y="48"/>
                      </a:lnTo>
                      <a:lnTo>
                        <a:pt x="426" y="48"/>
                      </a:lnTo>
                      <a:lnTo>
                        <a:pt x="432" y="48"/>
                      </a:lnTo>
                      <a:lnTo>
                        <a:pt x="438" y="48"/>
                      </a:lnTo>
                      <a:lnTo>
                        <a:pt x="444" y="48"/>
                      </a:lnTo>
                      <a:lnTo>
                        <a:pt x="450" y="48"/>
                      </a:lnTo>
                      <a:lnTo>
                        <a:pt x="456" y="48"/>
                      </a:lnTo>
                      <a:lnTo>
                        <a:pt x="462" y="48"/>
                      </a:lnTo>
                      <a:lnTo>
                        <a:pt x="468" y="48"/>
                      </a:lnTo>
                      <a:lnTo>
                        <a:pt x="474" y="48"/>
                      </a:lnTo>
                      <a:lnTo>
                        <a:pt x="480" y="48"/>
                      </a:lnTo>
                      <a:lnTo>
                        <a:pt x="486" y="48"/>
                      </a:lnTo>
                      <a:lnTo>
                        <a:pt x="492" y="48"/>
                      </a:lnTo>
                      <a:lnTo>
                        <a:pt x="498" y="48"/>
                      </a:lnTo>
                      <a:lnTo>
                        <a:pt x="504" y="48"/>
                      </a:lnTo>
                      <a:lnTo>
                        <a:pt x="510" y="48"/>
                      </a:lnTo>
                      <a:lnTo>
                        <a:pt x="516" y="48"/>
                      </a:lnTo>
                      <a:lnTo>
                        <a:pt x="522" y="48"/>
                      </a:lnTo>
                      <a:lnTo>
                        <a:pt x="528" y="48"/>
                      </a:lnTo>
                      <a:lnTo>
                        <a:pt x="534" y="48"/>
                      </a:lnTo>
                      <a:lnTo>
                        <a:pt x="540" y="48"/>
                      </a:lnTo>
                      <a:lnTo>
                        <a:pt x="546" y="48"/>
                      </a:lnTo>
                      <a:lnTo>
                        <a:pt x="552" y="48"/>
                      </a:lnTo>
                      <a:lnTo>
                        <a:pt x="558" y="48"/>
                      </a:lnTo>
                      <a:lnTo>
                        <a:pt x="564" y="48"/>
                      </a:lnTo>
                      <a:lnTo>
                        <a:pt x="570" y="48"/>
                      </a:lnTo>
                      <a:lnTo>
                        <a:pt x="576" y="54"/>
                      </a:lnTo>
                      <a:lnTo>
                        <a:pt x="582" y="54"/>
                      </a:lnTo>
                      <a:lnTo>
                        <a:pt x="588" y="54"/>
                      </a:lnTo>
                      <a:lnTo>
                        <a:pt x="594" y="54"/>
                      </a:lnTo>
                      <a:lnTo>
                        <a:pt x="600" y="60"/>
                      </a:lnTo>
                      <a:lnTo>
                        <a:pt x="606" y="60"/>
                      </a:lnTo>
                      <a:lnTo>
                        <a:pt x="612" y="60"/>
                      </a:lnTo>
                      <a:lnTo>
                        <a:pt x="618" y="66"/>
                      </a:lnTo>
                      <a:lnTo>
                        <a:pt x="624" y="66"/>
                      </a:lnTo>
                      <a:lnTo>
                        <a:pt x="630" y="66"/>
                      </a:lnTo>
                      <a:lnTo>
                        <a:pt x="636" y="66"/>
                      </a:lnTo>
                      <a:lnTo>
                        <a:pt x="642" y="66"/>
                      </a:lnTo>
                      <a:lnTo>
                        <a:pt x="648" y="66"/>
                      </a:lnTo>
                      <a:lnTo>
                        <a:pt x="654" y="66"/>
                      </a:lnTo>
                      <a:lnTo>
                        <a:pt x="660" y="66"/>
                      </a:lnTo>
                      <a:lnTo>
                        <a:pt x="666" y="66"/>
                      </a:lnTo>
                      <a:lnTo>
                        <a:pt x="672" y="66"/>
                      </a:lnTo>
                      <a:lnTo>
                        <a:pt x="678" y="66"/>
                      </a:lnTo>
                      <a:lnTo>
                        <a:pt x="684" y="60"/>
                      </a:lnTo>
                      <a:lnTo>
                        <a:pt x="690" y="60"/>
                      </a:lnTo>
                      <a:lnTo>
                        <a:pt x="696" y="60"/>
                      </a:lnTo>
                      <a:lnTo>
                        <a:pt x="702" y="60"/>
                      </a:lnTo>
                      <a:lnTo>
                        <a:pt x="708" y="60"/>
                      </a:lnTo>
                      <a:lnTo>
                        <a:pt x="714" y="60"/>
                      </a:lnTo>
                      <a:lnTo>
                        <a:pt x="720" y="60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64" name="Freeform 113"/>
                <p:cNvSpPr>
                  <a:spLocks/>
                </p:cNvSpPr>
                <p:nvPr/>
              </p:nvSpPr>
              <p:spPr bwMode="auto">
                <a:xfrm>
                  <a:off x="2313" y="2582"/>
                  <a:ext cx="762" cy="36"/>
                </a:xfrm>
                <a:custGeom>
                  <a:avLst/>
                  <a:gdLst/>
                  <a:ahLst/>
                  <a:cxnLst>
                    <a:cxn ang="0">
                      <a:pos x="12" y="30"/>
                    </a:cxn>
                    <a:cxn ang="0">
                      <a:pos x="30" y="30"/>
                    </a:cxn>
                    <a:cxn ang="0">
                      <a:pos x="48" y="30"/>
                    </a:cxn>
                    <a:cxn ang="0">
                      <a:pos x="66" y="30"/>
                    </a:cxn>
                    <a:cxn ang="0">
                      <a:pos x="84" y="36"/>
                    </a:cxn>
                    <a:cxn ang="0">
                      <a:pos x="102" y="36"/>
                    </a:cxn>
                    <a:cxn ang="0">
                      <a:pos x="120" y="36"/>
                    </a:cxn>
                    <a:cxn ang="0">
                      <a:pos x="138" y="30"/>
                    </a:cxn>
                    <a:cxn ang="0">
                      <a:pos x="156" y="30"/>
                    </a:cxn>
                    <a:cxn ang="0">
                      <a:pos x="174" y="30"/>
                    </a:cxn>
                    <a:cxn ang="0">
                      <a:pos x="192" y="30"/>
                    </a:cxn>
                    <a:cxn ang="0">
                      <a:pos x="210" y="30"/>
                    </a:cxn>
                    <a:cxn ang="0">
                      <a:pos x="228" y="30"/>
                    </a:cxn>
                    <a:cxn ang="0">
                      <a:pos x="246" y="36"/>
                    </a:cxn>
                    <a:cxn ang="0">
                      <a:pos x="264" y="36"/>
                    </a:cxn>
                    <a:cxn ang="0">
                      <a:pos x="282" y="36"/>
                    </a:cxn>
                    <a:cxn ang="0">
                      <a:pos x="300" y="30"/>
                    </a:cxn>
                    <a:cxn ang="0">
                      <a:pos x="318" y="24"/>
                    </a:cxn>
                    <a:cxn ang="0">
                      <a:pos x="336" y="18"/>
                    </a:cxn>
                    <a:cxn ang="0">
                      <a:pos x="354" y="18"/>
                    </a:cxn>
                    <a:cxn ang="0">
                      <a:pos x="372" y="18"/>
                    </a:cxn>
                    <a:cxn ang="0">
                      <a:pos x="390" y="18"/>
                    </a:cxn>
                    <a:cxn ang="0">
                      <a:pos x="408" y="18"/>
                    </a:cxn>
                    <a:cxn ang="0">
                      <a:pos x="426" y="18"/>
                    </a:cxn>
                    <a:cxn ang="0">
                      <a:pos x="444" y="18"/>
                    </a:cxn>
                    <a:cxn ang="0">
                      <a:pos x="462" y="18"/>
                    </a:cxn>
                    <a:cxn ang="0">
                      <a:pos x="480" y="18"/>
                    </a:cxn>
                    <a:cxn ang="0">
                      <a:pos x="498" y="18"/>
                    </a:cxn>
                    <a:cxn ang="0">
                      <a:pos x="516" y="18"/>
                    </a:cxn>
                    <a:cxn ang="0">
                      <a:pos x="534" y="18"/>
                    </a:cxn>
                    <a:cxn ang="0">
                      <a:pos x="552" y="18"/>
                    </a:cxn>
                    <a:cxn ang="0">
                      <a:pos x="570" y="18"/>
                    </a:cxn>
                    <a:cxn ang="0">
                      <a:pos x="588" y="18"/>
                    </a:cxn>
                    <a:cxn ang="0">
                      <a:pos x="606" y="18"/>
                    </a:cxn>
                    <a:cxn ang="0">
                      <a:pos x="624" y="18"/>
                    </a:cxn>
                    <a:cxn ang="0">
                      <a:pos x="642" y="18"/>
                    </a:cxn>
                    <a:cxn ang="0">
                      <a:pos x="660" y="12"/>
                    </a:cxn>
                    <a:cxn ang="0">
                      <a:pos x="678" y="12"/>
                    </a:cxn>
                    <a:cxn ang="0">
                      <a:pos x="696" y="12"/>
                    </a:cxn>
                    <a:cxn ang="0">
                      <a:pos x="714" y="12"/>
                    </a:cxn>
                    <a:cxn ang="0">
                      <a:pos x="732" y="6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 h="36">
                      <a:moveTo>
                        <a:pt x="0" y="36"/>
                      </a:moveTo>
                      <a:lnTo>
                        <a:pt x="6" y="30"/>
                      </a:lnTo>
                      <a:lnTo>
                        <a:pt x="12" y="30"/>
                      </a:lnTo>
                      <a:lnTo>
                        <a:pt x="18" y="30"/>
                      </a:lnTo>
                      <a:lnTo>
                        <a:pt x="24" y="30"/>
                      </a:lnTo>
                      <a:lnTo>
                        <a:pt x="30" y="30"/>
                      </a:lnTo>
                      <a:lnTo>
                        <a:pt x="36" y="30"/>
                      </a:lnTo>
                      <a:lnTo>
                        <a:pt x="42" y="30"/>
                      </a:lnTo>
                      <a:lnTo>
                        <a:pt x="48" y="30"/>
                      </a:lnTo>
                      <a:lnTo>
                        <a:pt x="54" y="30"/>
                      </a:lnTo>
                      <a:lnTo>
                        <a:pt x="60" y="30"/>
                      </a:lnTo>
                      <a:lnTo>
                        <a:pt x="66" y="30"/>
                      </a:lnTo>
                      <a:lnTo>
                        <a:pt x="72" y="30"/>
                      </a:lnTo>
                      <a:lnTo>
                        <a:pt x="78" y="30"/>
                      </a:lnTo>
                      <a:lnTo>
                        <a:pt x="84" y="36"/>
                      </a:lnTo>
                      <a:lnTo>
                        <a:pt x="90" y="36"/>
                      </a:lnTo>
                      <a:lnTo>
                        <a:pt x="96" y="36"/>
                      </a:lnTo>
                      <a:lnTo>
                        <a:pt x="102" y="36"/>
                      </a:lnTo>
                      <a:lnTo>
                        <a:pt x="108" y="36"/>
                      </a:lnTo>
                      <a:lnTo>
                        <a:pt x="114" y="36"/>
                      </a:lnTo>
                      <a:lnTo>
                        <a:pt x="120" y="36"/>
                      </a:lnTo>
                      <a:lnTo>
                        <a:pt x="126" y="36"/>
                      </a:lnTo>
                      <a:lnTo>
                        <a:pt x="132" y="30"/>
                      </a:lnTo>
                      <a:lnTo>
                        <a:pt x="138" y="30"/>
                      </a:lnTo>
                      <a:lnTo>
                        <a:pt x="144" y="30"/>
                      </a:lnTo>
                      <a:lnTo>
                        <a:pt x="150" y="30"/>
                      </a:lnTo>
                      <a:lnTo>
                        <a:pt x="156" y="30"/>
                      </a:lnTo>
                      <a:lnTo>
                        <a:pt x="162" y="30"/>
                      </a:lnTo>
                      <a:lnTo>
                        <a:pt x="168" y="30"/>
                      </a:lnTo>
                      <a:lnTo>
                        <a:pt x="174" y="30"/>
                      </a:lnTo>
                      <a:lnTo>
                        <a:pt x="180" y="30"/>
                      </a:lnTo>
                      <a:lnTo>
                        <a:pt x="186" y="30"/>
                      </a:lnTo>
                      <a:lnTo>
                        <a:pt x="192" y="30"/>
                      </a:lnTo>
                      <a:lnTo>
                        <a:pt x="198" y="30"/>
                      </a:lnTo>
                      <a:lnTo>
                        <a:pt x="204" y="30"/>
                      </a:lnTo>
                      <a:lnTo>
                        <a:pt x="210" y="30"/>
                      </a:lnTo>
                      <a:lnTo>
                        <a:pt x="216" y="30"/>
                      </a:lnTo>
                      <a:lnTo>
                        <a:pt x="222" y="30"/>
                      </a:lnTo>
                      <a:lnTo>
                        <a:pt x="228" y="30"/>
                      </a:lnTo>
                      <a:lnTo>
                        <a:pt x="234" y="36"/>
                      </a:lnTo>
                      <a:lnTo>
                        <a:pt x="240" y="36"/>
                      </a:lnTo>
                      <a:lnTo>
                        <a:pt x="246" y="36"/>
                      </a:lnTo>
                      <a:lnTo>
                        <a:pt x="252" y="36"/>
                      </a:lnTo>
                      <a:lnTo>
                        <a:pt x="258" y="36"/>
                      </a:lnTo>
                      <a:lnTo>
                        <a:pt x="264" y="36"/>
                      </a:lnTo>
                      <a:lnTo>
                        <a:pt x="270" y="36"/>
                      </a:lnTo>
                      <a:lnTo>
                        <a:pt x="276" y="36"/>
                      </a:lnTo>
                      <a:lnTo>
                        <a:pt x="282" y="36"/>
                      </a:lnTo>
                      <a:lnTo>
                        <a:pt x="288" y="30"/>
                      </a:lnTo>
                      <a:lnTo>
                        <a:pt x="294" y="30"/>
                      </a:lnTo>
                      <a:lnTo>
                        <a:pt x="300" y="30"/>
                      </a:lnTo>
                      <a:lnTo>
                        <a:pt x="306" y="30"/>
                      </a:lnTo>
                      <a:lnTo>
                        <a:pt x="312" y="24"/>
                      </a:lnTo>
                      <a:lnTo>
                        <a:pt x="318" y="24"/>
                      </a:lnTo>
                      <a:lnTo>
                        <a:pt x="324" y="24"/>
                      </a:lnTo>
                      <a:lnTo>
                        <a:pt x="330" y="24"/>
                      </a:lnTo>
                      <a:lnTo>
                        <a:pt x="336" y="18"/>
                      </a:lnTo>
                      <a:lnTo>
                        <a:pt x="342" y="18"/>
                      </a:lnTo>
                      <a:lnTo>
                        <a:pt x="348" y="18"/>
                      </a:lnTo>
                      <a:lnTo>
                        <a:pt x="354" y="18"/>
                      </a:lnTo>
                      <a:lnTo>
                        <a:pt x="360" y="18"/>
                      </a:lnTo>
                      <a:lnTo>
                        <a:pt x="366" y="18"/>
                      </a:lnTo>
                      <a:lnTo>
                        <a:pt x="372" y="18"/>
                      </a:lnTo>
                      <a:lnTo>
                        <a:pt x="378" y="18"/>
                      </a:lnTo>
                      <a:lnTo>
                        <a:pt x="384" y="18"/>
                      </a:lnTo>
                      <a:lnTo>
                        <a:pt x="390" y="18"/>
                      </a:lnTo>
                      <a:lnTo>
                        <a:pt x="396" y="18"/>
                      </a:lnTo>
                      <a:lnTo>
                        <a:pt x="402" y="18"/>
                      </a:lnTo>
                      <a:lnTo>
                        <a:pt x="408" y="18"/>
                      </a:lnTo>
                      <a:lnTo>
                        <a:pt x="414" y="18"/>
                      </a:lnTo>
                      <a:lnTo>
                        <a:pt x="420" y="18"/>
                      </a:lnTo>
                      <a:lnTo>
                        <a:pt x="426" y="18"/>
                      </a:lnTo>
                      <a:lnTo>
                        <a:pt x="432" y="18"/>
                      </a:lnTo>
                      <a:lnTo>
                        <a:pt x="438" y="18"/>
                      </a:lnTo>
                      <a:lnTo>
                        <a:pt x="444" y="18"/>
                      </a:lnTo>
                      <a:lnTo>
                        <a:pt x="450" y="18"/>
                      </a:lnTo>
                      <a:lnTo>
                        <a:pt x="456" y="18"/>
                      </a:lnTo>
                      <a:lnTo>
                        <a:pt x="462" y="18"/>
                      </a:lnTo>
                      <a:lnTo>
                        <a:pt x="468" y="18"/>
                      </a:lnTo>
                      <a:lnTo>
                        <a:pt x="474" y="18"/>
                      </a:lnTo>
                      <a:lnTo>
                        <a:pt x="480" y="18"/>
                      </a:lnTo>
                      <a:lnTo>
                        <a:pt x="486" y="18"/>
                      </a:lnTo>
                      <a:lnTo>
                        <a:pt x="492" y="18"/>
                      </a:lnTo>
                      <a:lnTo>
                        <a:pt x="498" y="18"/>
                      </a:lnTo>
                      <a:lnTo>
                        <a:pt x="504" y="18"/>
                      </a:lnTo>
                      <a:lnTo>
                        <a:pt x="510" y="18"/>
                      </a:lnTo>
                      <a:lnTo>
                        <a:pt x="516" y="18"/>
                      </a:lnTo>
                      <a:lnTo>
                        <a:pt x="522" y="18"/>
                      </a:lnTo>
                      <a:lnTo>
                        <a:pt x="528" y="18"/>
                      </a:lnTo>
                      <a:lnTo>
                        <a:pt x="534" y="18"/>
                      </a:lnTo>
                      <a:lnTo>
                        <a:pt x="540" y="18"/>
                      </a:lnTo>
                      <a:lnTo>
                        <a:pt x="546" y="18"/>
                      </a:lnTo>
                      <a:lnTo>
                        <a:pt x="552" y="18"/>
                      </a:lnTo>
                      <a:lnTo>
                        <a:pt x="558" y="18"/>
                      </a:lnTo>
                      <a:lnTo>
                        <a:pt x="564" y="18"/>
                      </a:lnTo>
                      <a:lnTo>
                        <a:pt x="570" y="18"/>
                      </a:lnTo>
                      <a:lnTo>
                        <a:pt x="576" y="18"/>
                      </a:lnTo>
                      <a:lnTo>
                        <a:pt x="582" y="18"/>
                      </a:lnTo>
                      <a:lnTo>
                        <a:pt x="588" y="18"/>
                      </a:lnTo>
                      <a:lnTo>
                        <a:pt x="594" y="18"/>
                      </a:lnTo>
                      <a:lnTo>
                        <a:pt x="600" y="18"/>
                      </a:lnTo>
                      <a:lnTo>
                        <a:pt x="606" y="18"/>
                      </a:lnTo>
                      <a:lnTo>
                        <a:pt x="612" y="18"/>
                      </a:lnTo>
                      <a:lnTo>
                        <a:pt x="618" y="18"/>
                      </a:lnTo>
                      <a:lnTo>
                        <a:pt x="624" y="18"/>
                      </a:lnTo>
                      <a:lnTo>
                        <a:pt x="630" y="18"/>
                      </a:lnTo>
                      <a:lnTo>
                        <a:pt x="636" y="18"/>
                      </a:lnTo>
                      <a:lnTo>
                        <a:pt x="642" y="18"/>
                      </a:lnTo>
                      <a:lnTo>
                        <a:pt x="648" y="18"/>
                      </a:lnTo>
                      <a:lnTo>
                        <a:pt x="654" y="18"/>
                      </a:lnTo>
                      <a:lnTo>
                        <a:pt x="660" y="12"/>
                      </a:lnTo>
                      <a:lnTo>
                        <a:pt x="666" y="12"/>
                      </a:lnTo>
                      <a:lnTo>
                        <a:pt x="672" y="12"/>
                      </a:lnTo>
                      <a:lnTo>
                        <a:pt x="678" y="12"/>
                      </a:lnTo>
                      <a:lnTo>
                        <a:pt x="684" y="12"/>
                      </a:lnTo>
                      <a:lnTo>
                        <a:pt x="690" y="12"/>
                      </a:lnTo>
                      <a:lnTo>
                        <a:pt x="696" y="12"/>
                      </a:lnTo>
                      <a:lnTo>
                        <a:pt x="702" y="12"/>
                      </a:lnTo>
                      <a:lnTo>
                        <a:pt x="708" y="12"/>
                      </a:lnTo>
                      <a:lnTo>
                        <a:pt x="714" y="12"/>
                      </a:lnTo>
                      <a:lnTo>
                        <a:pt x="720" y="12"/>
                      </a:lnTo>
                      <a:lnTo>
                        <a:pt x="726" y="6"/>
                      </a:lnTo>
                      <a:lnTo>
                        <a:pt x="732" y="6"/>
                      </a:lnTo>
                      <a:lnTo>
                        <a:pt x="738" y="6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65" name="Freeform 114"/>
                <p:cNvSpPr>
                  <a:spLocks/>
                </p:cNvSpPr>
                <p:nvPr/>
              </p:nvSpPr>
              <p:spPr bwMode="auto">
                <a:xfrm>
                  <a:off x="3075" y="2582"/>
                  <a:ext cx="762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6"/>
                    </a:cxn>
                    <a:cxn ang="0">
                      <a:pos x="174" y="6"/>
                    </a:cxn>
                    <a:cxn ang="0">
                      <a:pos x="192" y="12"/>
                    </a:cxn>
                    <a:cxn ang="0">
                      <a:pos x="210" y="12"/>
                    </a:cxn>
                    <a:cxn ang="0">
                      <a:pos x="228" y="12"/>
                    </a:cxn>
                    <a:cxn ang="0">
                      <a:pos x="246" y="6"/>
                    </a:cxn>
                    <a:cxn ang="0">
                      <a:pos x="264" y="6"/>
                    </a:cxn>
                    <a:cxn ang="0">
                      <a:pos x="282" y="6"/>
                    </a:cxn>
                    <a:cxn ang="0">
                      <a:pos x="300" y="6"/>
                    </a:cxn>
                    <a:cxn ang="0">
                      <a:pos x="318" y="6"/>
                    </a:cxn>
                    <a:cxn ang="0">
                      <a:pos x="336" y="12"/>
                    </a:cxn>
                    <a:cxn ang="0">
                      <a:pos x="354" y="12"/>
                    </a:cxn>
                    <a:cxn ang="0">
                      <a:pos x="372" y="18"/>
                    </a:cxn>
                    <a:cxn ang="0">
                      <a:pos x="390" y="18"/>
                    </a:cxn>
                    <a:cxn ang="0">
                      <a:pos x="408" y="12"/>
                    </a:cxn>
                    <a:cxn ang="0">
                      <a:pos x="426" y="12"/>
                    </a:cxn>
                    <a:cxn ang="0">
                      <a:pos x="444" y="12"/>
                    </a:cxn>
                    <a:cxn ang="0">
                      <a:pos x="462" y="12"/>
                    </a:cxn>
                    <a:cxn ang="0">
                      <a:pos x="480" y="12"/>
                    </a:cxn>
                    <a:cxn ang="0">
                      <a:pos x="498" y="12"/>
                    </a:cxn>
                    <a:cxn ang="0">
                      <a:pos x="516" y="12"/>
                    </a:cxn>
                    <a:cxn ang="0">
                      <a:pos x="534" y="12"/>
                    </a:cxn>
                    <a:cxn ang="0">
                      <a:pos x="552" y="12"/>
                    </a:cxn>
                    <a:cxn ang="0">
                      <a:pos x="570" y="12"/>
                    </a:cxn>
                    <a:cxn ang="0">
                      <a:pos x="588" y="12"/>
                    </a:cxn>
                    <a:cxn ang="0">
                      <a:pos x="606" y="12"/>
                    </a:cxn>
                    <a:cxn ang="0">
                      <a:pos x="624" y="12"/>
                    </a:cxn>
                    <a:cxn ang="0">
                      <a:pos x="642" y="12"/>
                    </a:cxn>
                    <a:cxn ang="0">
                      <a:pos x="660" y="12"/>
                    </a:cxn>
                    <a:cxn ang="0">
                      <a:pos x="678" y="12"/>
                    </a:cxn>
                    <a:cxn ang="0">
                      <a:pos x="696" y="12"/>
                    </a:cxn>
                    <a:cxn ang="0">
                      <a:pos x="714" y="12"/>
                    </a:cxn>
                    <a:cxn ang="0">
                      <a:pos x="732" y="12"/>
                    </a:cxn>
                    <a:cxn ang="0">
                      <a:pos x="750" y="12"/>
                    </a:cxn>
                  </a:cxnLst>
                  <a:rect l="0" t="0" r="r" b="b"/>
                  <a:pathLst>
                    <a:path w="762" h="18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6"/>
                      </a:lnTo>
                      <a:lnTo>
                        <a:pt x="156" y="6"/>
                      </a:lnTo>
                      <a:lnTo>
                        <a:pt x="162" y="6"/>
                      </a:lnTo>
                      <a:lnTo>
                        <a:pt x="168" y="6"/>
                      </a:lnTo>
                      <a:lnTo>
                        <a:pt x="174" y="6"/>
                      </a:lnTo>
                      <a:lnTo>
                        <a:pt x="180" y="12"/>
                      </a:lnTo>
                      <a:lnTo>
                        <a:pt x="186" y="12"/>
                      </a:lnTo>
                      <a:lnTo>
                        <a:pt x="192" y="12"/>
                      </a:lnTo>
                      <a:lnTo>
                        <a:pt x="198" y="12"/>
                      </a:lnTo>
                      <a:lnTo>
                        <a:pt x="204" y="12"/>
                      </a:lnTo>
                      <a:lnTo>
                        <a:pt x="210" y="12"/>
                      </a:lnTo>
                      <a:lnTo>
                        <a:pt x="216" y="12"/>
                      </a:lnTo>
                      <a:lnTo>
                        <a:pt x="222" y="12"/>
                      </a:lnTo>
                      <a:lnTo>
                        <a:pt x="228" y="12"/>
                      </a:lnTo>
                      <a:lnTo>
                        <a:pt x="234" y="12"/>
                      </a:lnTo>
                      <a:lnTo>
                        <a:pt x="240" y="6"/>
                      </a:lnTo>
                      <a:lnTo>
                        <a:pt x="246" y="6"/>
                      </a:lnTo>
                      <a:lnTo>
                        <a:pt x="252" y="6"/>
                      </a:lnTo>
                      <a:lnTo>
                        <a:pt x="258" y="6"/>
                      </a:lnTo>
                      <a:lnTo>
                        <a:pt x="264" y="6"/>
                      </a:lnTo>
                      <a:lnTo>
                        <a:pt x="270" y="6"/>
                      </a:lnTo>
                      <a:lnTo>
                        <a:pt x="276" y="6"/>
                      </a:lnTo>
                      <a:lnTo>
                        <a:pt x="282" y="6"/>
                      </a:lnTo>
                      <a:lnTo>
                        <a:pt x="288" y="6"/>
                      </a:lnTo>
                      <a:lnTo>
                        <a:pt x="294" y="6"/>
                      </a:lnTo>
                      <a:lnTo>
                        <a:pt x="300" y="6"/>
                      </a:lnTo>
                      <a:lnTo>
                        <a:pt x="306" y="6"/>
                      </a:lnTo>
                      <a:lnTo>
                        <a:pt x="312" y="6"/>
                      </a:lnTo>
                      <a:lnTo>
                        <a:pt x="318" y="6"/>
                      </a:lnTo>
                      <a:lnTo>
                        <a:pt x="324" y="12"/>
                      </a:lnTo>
                      <a:lnTo>
                        <a:pt x="330" y="12"/>
                      </a:lnTo>
                      <a:lnTo>
                        <a:pt x="336" y="12"/>
                      </a:lnTo>
                      <a:lnTo>
                        <a:pt x="342" y="12"/>
                      </a:lnTo>
                      <a:lnTo>
                        <a:pt x="348" y="12"/>
                      </a:lnTo>
                      <a:lnTo>
                        <a:pt x="354" y="12"/>
                      </a:lnTo>
                      <a:lnTo>
                        <a:pt x="360" y="18"/>
                      </a:lnTo>
                      <a:lnTo>
                        <a:pt x="366" y="18"/>
                      </a:lnTo>
                      <a:lnTo>
                        <a:pt x="372" y="18"/>
                      </a:lnTo>
                      <a:lnTo>
                        <a:pt x="378" y="18"/>
                      </a:lnTo>
                      <a:lnTo>
                        <a:pt x="384" y="18"/>
                      </a:lnTo>
                      <a:lnTo>
                        <a:pt x="390" y="18"/>
                      </a:lnTo>
                      <a:lnTo>
                        <a:pt x="396" y="18"/>
                      </a:lnTo>
                      <a:lnTo>
                        <a:pt x="402" y="18"/>
                      </a:lnTo>
                      <a:lnTo>
                        <a:pt x="408" y="12"/>
                      </a:lnTo>
                      <a:lnTo>
                        <a:pt x="414" y="12"/>
                      </a:lnTo>
                      <a:lnTo>
                        <a:pt x="420" y="12"/>
                      </a:lnTo>
                      <a:lnTo>
                        <a:pt x="426" y="12"/>
                      </a:lnTo>
                      <a:lnTo>
                        <a:pt x="432" y="12"/>
                      </a:lnTo>
                      <a:lnTo>
                        <a:pt x="438" y="12"/>
                      </a:lnTo>
                      <a:lnTo>
                        <a:pt x="444" y="12"/>
                      </a:lnTo>
                      <a:lnTo>
                        <a:pt x="450" y="12"/>
                      </a:lnTo>
                      <a:lnTo>
                        <a:pt x="456" y="12"/>
                      </a:lnTo>
                      <a:lnTo>
                        <a:pt x="462" y="12"/>
                      </a:lnTo>
                      <a:lnTo>
                        <a:pt x="468" y="12"/>
                      </a:lnTo>
                      <a:lnTo>
                        <a:pt x="474" y="12"/>
                      </a:lnTo>
                      <a:lnTo>
                        <a:pt x="480" y="12"/>
                      </a:lnTo>
                      <a:lnTo>
                        <a:pt x="486" y="12"/>
                      </a:lnTo>
                      <a:lnTo>
                        <a:pt x="492" y="12"/>
                      </a:lnTo>
                      <a:lnTo>
                        <a:pt x="498" y="12"/>
                      </a:lnTo>
                      <a:lnTo>
                        <a:pt x="504" y="12"/>
                      </a:lnTo>
                      <a:lnTo>
                        <a:pt x="510" y="12"/>
                      </a:lnTo>
                      <a:lnTo>
                        <a:pt x="516" y="12"/>
                      </a:lnTo>
                      <a:lnTo>
                        <a:pt x="522" y="12"/>
                      </a:lnTo>
                      <a:lnTo>
                        <a:pt x="528" y="12"/>
                      </a:lnTo>
                      <a:lnTo>
                        <a:pt x="534" y="12"/>
                      </a:lnTo>
                      <a:lnTo>
                        <a:pt x="540" y="12"/>
                      </a:lnTo>
                      <a:lnTo>
                        <a:pt x="546" y="12"/>
                      </a:lnTo>
                      <a:lnTo>
                        <a:pt x="552" y="12"/>
                      </a:lnTo>
                      <a:lnTo>
                        <a:pt x="558" y="12"/>
                      </a:lnTo>
                      <a:lnTo>
                        <a:pt x="564" y="12"/>
                      </a:lnTo>
                      <a:lnTo>
                        <a:pt x="570" y="12"/>
                      </a:lnTo>
                      <a:lnTo>
                        <a:pt x="576" y="12"/>
                      </a:lnTo>
                      <a:lnTo>
                        <a:pt x="582" y="12"/>
                      </a:lnTo>
                      <a:lnTo>
                        <a:pt x="588" y="12"/>
                      </a:lnTo>
                      <a:lnTo>
                        <a:pt x="594" y="12"/>
                      </a:lnTo>
                      <a:lnTo>
                        <a:pt x="600" y="12"/>
                      </a:lnTo>
                      <a:lnTo>
                        <a:pt x="606" y="12"/>
                      </a:lnTo>
                      <a:lnTo>
                        <a:pt x="612" y="12"/>
                      </a:lnTo>
                      <a:lnTo>
                        <a:pt x="618" y="12"/>
                      </a:lnTo>
                      <a:lnTo>
                        <a:pt x="624" y="12"/>
                      </a:lnTo>
                      <a:lnTo>
                        <a:pt x="630" y="12"/>
                      </a:lnTo>
                      <a:lnTo>
                        <a:pt x="636" y="12"/>
                      </a:lnTo>
                      <a:lnTo>
                        <a:pt x="642" y="12"/>
                      </a:lnTo>
                      <a:lnTo>
                        <a:pt x="648" y="12"/>
                      </a:lnTo>
                      <a:lnTo>
                        <a:pt x="654" y="12"/>
                      </a:lnTo>
                      <a:lnTo>
                        <a:pt x="660" y="12"/>
                      </a:lnTo>
                      <a:lnTo>
                        <a:pt x="666" y="12"/>
                      </a:lnTo>
                      <a:lnTo>
                        <a:pt x="672" y="12"/>
                      </a:lnTo>
                      <a:lnTo>
                        <a:pt x="678" y="12"/>
                      </a:lnTo>
                      <a:lnTo>
                        <a:pt x="684" y="12"/>
                      </a:lnTo>
                      <a:lnTo>
                        <a:pt x="690" y="12"/>
                      </a:lnTo>
                      <a:lnTo>
                        <a:pt x="696" y="12"/>
                      </a:lnTo>
                      <a:lnTo>
                        <a:pt x="702" y="12"/>
                      </a:lnTo>
                      <a:lnTo>
                        <a:pt x="708" y="12"/>
                      </a:lnTo>
                      <a:lnTo>
                        <a:pt x="714" y="12"/>
                      </a:lnTo>
                      <a:lnTo>
                        <a:pt x="720" y="12"/>
                      </a:lnTo>
                      <a:lnTo>
                        <a:pt x="726" y="12"/>
                      </a:lnTo>
                      <a:lnTo>
                        <a:pt x="732" y="12"/>
                      </a:lnTo>
                      <a:lnTo>
                        <a:pt x="738" y="12"/>
                      </a:lnTo>
                      <a:lnTo>
                        <a:pt x="744" y="12"/>
                      </a:lnTo>
                      <a:lnTo>
                        <a:pt x="750" y="12"/>
                      </a:lnTo>
                      <a:lnTo>
                        <a:pt x="756" y="12"/>
                      </a:lnTo>
                      <a:lnTo>
                        <a:pt x="762" y="12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66" name="Freeform 115"/>
                <p:cNvSpPr>
                  <a:spLocks/>
                </p:cNvSpPr>
                <p:nvPr/>
              </p:nvSpPr>
              <p:spPr bwMode="auto">
                <a:xfrm>
                  <a:off x="3837" y="2594"/>
                  <a:ext cx="456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</a:cxnLst>
                  <a:rect l="0" t="0" r="r" b="b"/>
                  <a:pathLst>
                    <a:path w="456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67" name="Freeform 116"/>
                <p:cNvSpPr>
                  <a:spLocks/>
                </p:cNvSpPr>
                <p:nvPr/>
              </p:nvSpPr>
              <p:spPr bwMode="auto">
                <a:xfrm>
                  <a:off x="1593" y="2576"/>
                  <a:ext cx="744" cy="66"/>
                </a:xfrm>
                <a:custGeom>
                  <a:avLst/>
                  <a:gdLst/>
                  <a:ahLst/>
                  <a:cxnLst>
                    <a:cxn ang="0">
                      <a:pos x="12" y="24"/>
                    </a:cxn>
                    <a:cxn ang="0">
                      <a:pos x="30" y="18"/>
                    </a:cxn>
                    <a:cxn ang="0">
                      <a:pos x="42" y="54"/>
                    </a:cxn>
                    <a:cxn ang="0">
                      <a:pos x="54" y="54"/>
                    </a:cxn>
                    <a:cxn ang="0">
                      <a:pos x="66" y="42"/>
                    </a:cxn>
                    <a:cxn ang="0">
                      <a:pos x="84" y="42"/>
                    </a:cxn>
                    <a:cxn ang="0">
                      <a:pos x="102" y="24"/>
                    </a:cxn>
                    <a:cxn ang="0">
                      <a:pos x="120" y="12"/>
                    </a:cxn>
                    <a:cxn ang="0">
                      <a:pos x="138" y="12"/>
                    </a:cxn>
                    <a:cxn ang="0">
                      <a:pos x="156" y="12"/>
                    </a:cxn>
                    <a:cxn ang="0">
                      <a:pos x="174" y="12"/>
                    </a:cxn>
                    <a:cxn ang="0">
                      <a:pos x="192" y="6"/>
                    </a:cxn>
                    <a:cxn ang="0">
                      <a:pos x="210" y="6"/>
                    </a:cxn>
                    <a:cxn ang="0">
                      <a:pos x="228" y="12"/>
                    </a:cxn>
                    <a:cxn ang="0">
                      <a:pos x="246" y="12"/>
                    </a:cxn>
                    <a:cxn ang="0">
                      <a:pos x="264" y="6"/>
                    </a:cxn>
                    <a:cxn ang="0">
                      <a:pos x="282" y="6"/>
                    </a:cxn>
                    <a:cxn ang="0">
                      <a:pos x="300" y="12"/>
                    </a:cxn>
                    <a:cxn ang="0">
                      <a:pos x="318" y="18"/>
                    </a:cxn>
                    <a:cxn ang="0">
                      <a:pos x="336" y="36"/>
                    </a:cxn>
                    <a:cxn ang="0">
                      <a:pos x="354" y="42"/>
                    </a:cxn>
                    <a:cxn ang="0">
                      <a:pos x="372" y="42"/>
                    </a:cxn>
                    <a:cxn ang="0">
                      <a:pos x="390" y="36"/>
                    </a:cxn>
                    <a:cxn ang="0">
                      <a:pos x="408" y="42"/>
                    </a:cxn>
                    <a:cxn ang="0">
                      <a:pos x="426" y="42"/>
                    </a:cxn>
                    <a:cxn ang="0">
                      <a:pos x="444" y="42"/>
                    </a:cxn>
                    <a:cxn ang="0">
                      <a:pos x="462" y="42"/>
                    </a:cxn>
                    <a:cxn ang="0">
                      <a:pos x="480" y="42"/>
                    </a:cxn>
                    <a:cxn ang="0">
                      <a:pos x="498" y="36"/>
                    </a:cxn>
                    <a:cxn ang="0">
                      <a:pos x="516" y="42"/>
                    </a:cxn>
                    <a:cxn ang="0">
                      <a:pos x="534" y="42"/>
                    </a:cxn>
                    <a:cxn ang="0">
                      <a:pos x="552" y="42"/>
                    </a:cxn>
                    <a:cxn ang="0">
                      <a:pos x="570" y="42"/>
                    </a:cxn>
                    <a:cxn ang="0">
                      <a:pos x="588" y="48"/>
                    </a:cxn>
                    <a:cxn ang="0">
                      <a:pos x="606" y="48"/>
                    </a:cxn>
                    <a:cxn ang="0">
                      <a:pos x="624" y="54"/>
                    </a:cxn>
                    <a:cxn ang="0">
                      <a:pos x="642" y="54"/>
                    </a:cxn>
                    <a:cxn ang="0">
                      <a:pos x="660" y="54"/>
                    </a:cxn>
                    <a:cxn ang="0">
                      <a:pos x="678" y="54"/>
                    </a:cxn>
                    <a:cxn ang="0">
                      <a:pos x="696" y="48"/>
                    </a:cxn>
                    <a:cxn ang="0">
                      <a:pos x="714" y="48"/>
                    </a:cxn>
                    <a:cxn ang="0">
                      <a:pos x="732" y="48"/>
                    </a:cxn>
                  </a:cxnLst>
                  <a:rect l="0" t="0" r="r" b="b"/>
                  <a:pathLst>
                    <a:path w="744" h="66">
                      <a:moveTo>
                        <a:pt x="0" y="30"/>
                      </a:moveTo>
                      <a:lnTo>
                        <a:pt x="6" y="30"/>
                      </a:lnTo>
                      <a:lnTo>
                        <a:pt x="12" y="24"/>
                      </a:lnTo>
                      <a:lnTo>
                        <a:pt x="18" y="18"/>
                      </a:lnTo>
                      <a:lnTo>
                        <a:pt x="24" y="12"/>
                      </a:lnTo>
                      <a:lnTo>
                        <a:pt x="30" y="18"/>
                      </a:lnTo>
                      <a:lnTo>
                        <a:pt x="36" y="24"/>
                      </a:lnTo>
                      <a:lnTo>
                        <a:pt x="36" y="48"/>
                      </a:lnTo>
                      <a:lnTo>
                        <a:pt x="42" y="54"/>
                      </a:lnTo>
                      <a:lnTo>
                        <a:pt x="42" y="66"/>
                      </a:lnTo>
                      <a:lnTo>
                        <a:pt x="48" y="60"/>
                      </a:lnTo>
                      <a:lnTo>
                        <a:pt x="54" y="54"/>
                      </a:lnTo>
                      <a:lnTo>
                        <a:pt x="60" y="60"/>
                      </a:lnTo>
                      <a:lnTo>
                        <a:pt x="66" y="54"/>
                      </a:lnTo>
                      <a:lnTo>
                        <a:pt x="66" y="42"/>
                      </a:lnTo>
                      <a:lnTo>
                        <a:pt x="72" y="36"/>
                      </a:lnTo>
                      <a:lnTo>
                        <a:pt x="78" y="42"/>
                      </a:lnTo>
                      <a:lnTo>
                        <a:pt x="84" y="42"/>
                      </a:lnTo>
                      <a:lnTo>
                        <a:pt x="96" y="30"/>
                      </a:lnTo>
                      <a:lnTo>
                        <a:pt x="96" y="24"/>
                      </a:lnTo>
                      <a:lnTo>
                        <a:pt x="102" y="24"/>
                      </a:lnTo>
                      <a:lnTo>
                        <a:pt x="108" y="18"/>
                      </a:lnTo>
                      <a:lnTo>
                        <a:pt x="114" y="18"/>
                      </a:lnTo>
                      <a:lnTo>
                        <a:pt x="120" y="12"/>
                      </a:lnTo>
                      <a:lnTo>
                        <a:pt x="126" y="12"/>
                      </a:lnTo>
                      <a:lnTo>
                        <a:pt x="132" y="12"/>
                      </a:lnTo>
                      <a:lnTo>
                        <a:pt x="138" y="12"/>
                      </a:lnTo>
                      <a:lnTo>
                        <a:pt x="144" y="12"/>
                      </a:lnTo>
                      <a:lnTo>
                        <a:pt x="150" y="12"/>
                      </a:lnTo>
                      <a:lnTo>
                        <a:pt x="156" y="12"/>
                      </a:lnTo>
                      <a:lnTo>
                        <a:pt x="162" y="12"/>
                      </a:lnTo>
                      <a:lnTo>
                        <a:pt x="168" y="12"/>
                      </a:lnTo>
                      <a:lnTo>
                        <a:pt x="174" y="12"/>
                      </a:lnTo>
                      <a:lnTo>
                        <a:pt x="180" y="12"/>
                      </a:lnTo>
                      <a:lnTo>
                        <a:pt x="186" y="6"/>
                      </a:lnTo>
                      <a:lnTo>
                        <a:pt x="192" y="6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6"/>
                      </a:lnTo>
                      <a:lnTo>
                        <a:pt x="216" y="6"/>
                      </a:lnTo>
                      <a:lnTo>
                        <a:pt x="222" y="12"/>
                      </a:lnTo>
                      <a:lnTo>
                        <a:pt x="228" y="12"/>
                      </a:lnTo>
                      <a:lnTo>
                        <a:pt x="234" y="12"/>
                      </a:lnTo>
                      <a:lnTo>
                        <a:pt x="240" y="12"/>
                      </a:lnTo>
                      <a:lnTo>
                        <a:pt x="246" y="12"/>
                      </a:lnTo>
                      <a:lnTo>
                        <a:pt x="252" y="12"/>
                      </a:lnTo>
                      <a:lnTo>
                        <a:pt x="258" y="12"/>
                      </a:lnTo>
                      <a:lnTo>
                        <a:pt x="264" y="6"/>
                      </a:lnTo>
                      <a:lnTo>
                        <a:pt x="270" y="6"/>
                      </a:lnTo>
                      <a:lnTo>
                        <a:pt x="276" y="6"/>
                      </a:lnTo>
                      <a:lnTo>
                        <a:pt x="282" y="6"/>
                      </a:lnTo>
                      <a:lnTo>
                        <a:pt x="288" y="6"/>
                      </a:lnTo>
                      <a:lnTo>
                        <a:pt x="294" y="6"/>
                      </a:lnTo>
                      <a:lnTo>
                        <a:pt x="300" y="12"/>
                      </a:lnTo>
                      <a:lnTo>
                        <a:pt x="306" y="12"/>
                      </a:lnTo>
                      <a:lnTo>
                        <a:pt x="312" y="18"/>
                      </a:lnTo>
                      <a:lnTo>
                        <a:pt x="318" y="18"/>
                      </a:lnTo>
                      <a:lnTo>
                        <a:pt x="324" y="24"/>
                      </a:lnTo>
                      <a:lnTo>
                        <a:pt x="330" y="30"/>
                      </a:lnTo>
                      <a:lnTo>
                        <a:pt x="336" y="36"/>
                      </a:lnTo>
                      <a:lnTo>
                        <a:pt x="342" y="42"/>
                      </a:lnTo>
                      <a:lnTo>
                        <a:pt x="348" y="42"/>
                      </a:lnTo>
                      <a:lnTo>
                        <a:pt x="354" y="42"/>
                      </a:lnTo>
                      <a:lnTo>
                        <a:pt x="360" y="42"/>
                      </a:lnTo>
                      <a:lnTo>
                        <a:pt x="366" y="42"/>
                      </a:lnTo>
                      <a:lnTo>
                        <a:pt x="372" y="42"/>
                      </a:lnTo>
                      <a:lnTo>
                        <a:pt x="378" y="42"/>
                      </a:lnTo>
                      <a:lnTo>
                        <a:pt x="384" y="36"/>
                      </a:lnTo>
                      <a:lnTo>
                        <a:pt x="390" y="36"/>
                      </a:lnTo>
                      <a:lnTo>
                        <a:pt x="396" y="36"/>
                      </a:lnTo>
                      <a:lnTo>
                        <a:pt x="402" y="36"/>
                      </a:lnTo>
                      <a:lnTo>
                        <a:pt x="408" y="42"/>
                      </a:lnTo>
                      <a:lnTo>
                        <a:pt x="414" y="42"/>
                      </a:lnTo>
                      <a:lnTo>
                        <a:pt x="420" y="42"/>
                      </a:lnTo>
                      <a:lnTo>
                        <a:pt x="426" y="42"/>
                      </a:lnTo>
                      <a:lnTo>
                        <a:pt x="432" y="42"/>
                      </a:lnTo>
                      <a:lnTo>
                        <a:pt x="438" y="42"/>
                      </a:lnTo>
                      <a:lnTo>
                        <a:pt x="444" y="42"/>
                      </a:lnTo>
                      <a:lnTo>
                        <a:pt x="450" y="42"/>
                      </a:lnTo>
                      <a:lnTo>
                        <a:pt x="456" y="42"/>
                      </a:lnTo>
                      <a:lnTo>
                        <a:pt x="462" y="42"/>
                      </a:lnTo>
                      <a:lnTo>
                        <a:pt x="468" y="42"/>
                      </a:lnTo>
                      <a:lnTo>
                        <a:pt x="474" y="42"/>
                      </a:lnTo>
                      <a:lnTo>
                        <a:pt x="480" y="42"/>
                      </a:lnTo>
                      <a:lnTo>
                        <a:pt x="486" y="42"/>
                      </a:lnTo>
                      <a:lnTo>
                        <a:pt x="492" y="36"/>
                      </a:lnTo>
                      <a:lnTo>
                        <a:pt x="498" y="36"/>
                      </a:lnTo>
                      <a:lnTo>
                        <a:pt x="504" y="42"/>
                      </a:lnTo>
                      <a:lnTo>
                        <a:pt x="510" y="42"/>
                      </a:lnTo>
                      <a:lnTo>
                        <a:pt x="516" y="42"/>
                      </a:lnTo>
                      <a:lnTo>
                        <a:pt x="522" y="42"/>
                      </a:lnTo>
                      <a:lnTo>
                        <a:pt x="528" y="42"/>
                      </a:lnTo>
                      <a:lnTo>
                        <a:pt x="534" y="42"/>
                      </a:lnTo>
                      <a:lnTo>
                        <a:pt x="540" y="42"/>
                      </a:lnTo>
                      <a:lnTo>
                        <a:pt x="546" y="42"/>
                      </a:lnTo>
                      <a:lnTo>
                        <a:pt x="552" y="42"/>
                      </a:lnTo>
                      <a:lnTo>
                        <a:pt x="558" y="42"/>
                      </a:lnTo>
                      <a:lnTo>
                        <a:pt x="564" y="42"/>
                      </a:lnTo>
                      <a:lnTo>
                        <a:pt x="570" y="42"/>
                      </a:lnTo>
                      <a:lnTo>
                        <a:pt x="576" y="42"/>
                      </a:lnTo>
                      <a:lnTo>
                        <a:pt x="582" y="42"/>
                      </a:lnTo>
                      <a:lnTo>
                        <a:pt x="588" y="48"/>
                      </a:lnTo>
                      <a:lnTo>
                        <a:pt x="594" y="48"/>
                      </a:lnTo>
                      <a:lnTo>
                        <a:pt x="600" y="48"/>
                      </a:lnTo>
                      <a:lnTo>
                        <a:pt x="606" y="48"/>
                      </a:lnTo>
                      <a:lnTo>
                        <a:pt x="612" y="48"/>
                      </a:lnTo>
                      <a:lnTo>
                        <a:pt x="618" y="54"/>
                      </a:lnTo>
                      <a:lnTo>
                        <a:pt x="624" y="54"/>
                      </a:lnTo>
                      <a:lnTo>
                        <a:pt x="630" y="54"/>
                      </a:lnTo>
                      <a:lnTo>
                        <a:pt x="636" y="54"/>
                      </a:lnTo>
                      <a:lnTo>
                        <a:pt x="642" y="54"/>
                      </a:lnTo>
                      <a:lnTo>
                        <a:pt x="648" y="54"/>
                      </a:lnTo>
                      <a:lnTo>
                        <a:pt x="654" y="54"/>
                      </a:lnTo>
                      <a:lnTo>
                        <a:pt x="660" y="54"/>
                      </a:lnTo>
                      <a:lnTo>
                        <a:pt x="666" y="54"/>
                      </a:lnTo>
                      <a:lnTo>
                        <a:pt x="672" y="54"/>
                      </a:lnTo>
                      <a:lnTo>
                        <a:pt x="678" y="54"/>
                      </a:lnTo>
                      <a:lnTo>
                        <a:pt x="684" y="48"/>
                      </a:lnTo>
                      <a:lnTo>
                        <a:pt x="690" y="48"/>
                      </a:lnTo>
                      <a:lnTo>
                        <a:pt x="696" y="48"/>
                      </a:lnTo>
                      <a:lnTo>
                        <a:pt x="702" y="48"/>
                      </a:lnTo>
                      <a:lnTo>
                        <a:pt x="708" y="48"/>
                      </a:lnTo>
                      <a:lnTo>
                        <a:pt x="714" y="48"/>
                      </a:lnTo>
                      <a:lnTo>
                        <a:pt x="720" y="48"/>
                      </a:lnTo>
                      <a:lnTo>
                        <a:pt x="726" y="48"/>
                      </a:lnTo>
                      <a:lnTo>
                        <a:pt x="732" y="48"/>
                      </a:lnTo>
                      <a:lnTo>
                        <a:pt x="738" y="48"/>
                      </a:lnTo>
                      <a:lnTo>
                        <a:pt x="744" y="48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68" name="Freeform 117"/>
                <p:cNvSpPr>
                  <a:spLocks/>
                </p:cNvSpPr>
                <p:nvPr/>
              </p:nvSpPr>
              <p:spPr bwMode="auto">
                <a:xfrm>
                  <a:off x="2337" y="2594"/>
                  <a:ext cx="762" cy="30"/>
                </a:xfrm>
                <a:custGeom>
                  <a:avLst/>
                  <a:gdLst/>
                  <a:ahLst/>
                  <a:cxnLst>
                    <a:cxn ang="0">
                      <a:pos x="12" y="24"/>
                    </a:cxn>
                    <a:cxn ang="0">
                      <a:pos x="30" y="24"/>
                    </a:cxn>
                    <a:cxn ang="0">
                      <a:pos x="48" y="30"/>
                    </a:cxn>
                    <a:cxn ang="0">
                      <a:pos x="66" y="30"/>
                    </a:cxn>
                    <a:cxn ang="0">
                      <a:pos x="84" y="30"/>
                    </a:cxn>
                    <a:cxn ang="0">
                      <a:pos x="102" y="30"/>
                    </a:cxn>
                    <a:cxn ang="0">
                      <a:pos x="120" y="30"/>
                    </a:cxn>
                    <a:cxn ang="0">
                      <a:pos x="138" y="24"/>
                    </a:cxn>
                    <a:cxn ang="0">
                      <a:pos x="156" y="24"/>
                    </a:cxn>
                    <a:cxn ang="0">
                      <a:pos x="174" y="24"/>
                    </a:cxn>
                    <a:cxn ang="0">
                      <a:pos x="192" y="30"/>
                    </a:cxn>
                    <a:cxn ang="0">
                      <a:pos x="210" y="30"/>
                    </a:cxn>
                    <a:cxn ang="0">
                      <a:pos x="228" y="30"/>
                    </a:cxn>
                    <a:cxn ang="0">
                      <a:pos x="246" y="30"/>
                    </a:cxn>
                    <a:cxn ang="0">
                      <a:pos x="264" y="30"/>
                    </a:cxn>
                    <a:cxn ang="0">
                      <a:pos x="282" y="24"/>
                    </a:cxn>
                    <a:cxn ang="0">
                      <a:pos x="300" y="24"/>
                    </a:cxn>
                    <a:cxn ang="0">
                      <a:pos x="318" y="18"/>
                    </a:cxn>
                    <a:cxn ang="0">
                      <a:pos x="336" y="18"/>
                    </a:cxn>
                    <a:cxn ang="0">
                      <a:pos x="354" y="18"/>
                    </a:cxn>
                    <a:cxn ang="0">
                      <a:pos x="372" y="18"/>
                    </a:cxn>
                    <a:cxn ang="0">
                      <a:pos x="390" y="18"/>
                    </a:cxn>
                    <a:cxn ang="0">
                      <a:pos x="408" y="18"/>
                    </a:cxn>
                    <a:cxn ang="0">
                      <a:pos x="426" y="18"/>
                    </a:cxn>
                    <a:cxn ang="0">
                      <a:pos x="444" y="18"/>
                    </a:cxn>
                    <a:cxn ang="0">
                      <a:pos x="462" y="18"/>
                    </a:cxn>
                    <a:cxn ang="0">
                      <a:pos x="480" y="18"/>
                    </a:cxn>
                    <a:cxn ang="0">
                      <a:pos x="498" y="18"/>
                    </a:cxn>
                    <a:cxn ang="0">
                      <a:pos x="516" y="18"/>
                    </a:cxn>
                    <a:cxn ang="0">
                      <a:pos x="534" y="18"/>
                    </a:cxn>
                    <a:cxn ang="0">
                      <a:pos x="552" y="18"/>
                    </a:cxn>
                    <a:cxn ang="0">
                      <a:pos x="570" y="18"/>
                    </a:cxn>
                    <a:cxn ang="0">
                      <a:pos x="588" y="18"/>
                    </a:cxn>
                    <a:cxn ang="0">
                      <a:pos x="606" y="18"/>
                    </a:cxn>
                    <a:cxn ang="0">
                      <a:pos x="624" y="18"/>
                    </a:cxn>
                    <a:cxn ang="0">
                      <a:pos x="642" y="18"/>
                    </a:cxn>
                    <a:cxn ang="0">
                      <a:pos x="660" y="12"/>
                    </a:cxn>
                    <a:cxn ang="0">
                      <a:pos x="678" y="12"/>
                    </a:cxn>
                    <a:cxn ang="0">
                      <a:pos x="696" y="12"/>
                    </a:cxn>
                    <a:cxn ang="0">
                      <a:pos x="714" y="6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 h="30">
                      <a:moveTo>
                        <a:pt x="0" y="30"/>
                      </a:moveTo>
                      <a:lnTo>
                        <a:pt x="6" y="24"/>
                      </a:lnTo>
                      <a:lnTo>
                        <a:pt x="12" y="24"/>
                      </a:lnTo>
                      <a:lnTo>
                        <a:pt x="18" y="24"/>
                      </a:lnTo>
                      <a:lnTo>
                        <a:pt x="24" y="24"/>
                      </a:lnTo>
                      <a:lnTo>
                        <a:pt x="30" y="24"/>
                      </a:lnTo>
                      <a:lnTo>
                        <a:pt x="36" y="24"/>
                      </a:lnTo>
                      <a:lnTo>
                        <a:pt x="42" y="30"/>
                      </a:lnTo>
                      <a:lnTo>
                        <a:pt x="48" y="30"/>
                      </a:lnTo>
                      <a:lnTo>
                        <a:pt x="54" y="30"/>
                      </a:lnTo>
                      <a:lnTo>
                        <a:pt x="60" y="30"/>
                      </a:lnTo>
                      <a:lnTo>
                        <a:pt x="66" y="30"/>
                      </a:lnTo>
                      <a:lnTo>
                        <a:pt x="72" y="30"/>
                      </a:lnTo>
                      <a:lnTo>
                        <a:pt x="78" y="30"/>
                      </a:lnTo>
                      <a:lnTo>
                        <a:pt x="84" y="30"/>
                      </a:lnTo>
                      <a:lnTo>
                        <a:pt x="90" y="30"/>
                      </a:lnTo>
                      <a:lnTo>
                        <a:pt x="96" y="30"/>
                      </a:lnTo>
                      <a:lnTo>
                        <a:pt x="102" y="30"/>
                      </a:lnTo>
                      <a:lnTo>
                        <a:pt x="108" y="30"/>
                      </a:lnTo>
                      <a:lnTo>
                        <a:pt x="114" y="30"/>
                      </a:lnTo>
                      <a:lnTo>
                        <a:pt x="120" y="30"/>
                      </a:lnTo>
                      <a:lnTo>
                        <a:pt x="126" y="30"/>
                      </a:lnTo>
                      <a:lnTo>
                        <a:pt x="132" y="24"/>
                      </a:lnTo>
                      <a:lnTo>
                        <a:pt x="138" y="24"/>
                      </a:lnTo>
                      <a:lnTo>
                        <a:pt x="144" y="24"/>
                      </a:lnTo>
                      <a:lnTo>
                        <a:pt x="150" y="24"/>
                      </a:lnTo>
                      <a:lnTo>
                        <a:pt x="156" y="24"/>
                      </a:lnTo>
                      <a:lnTo>
                        <a:pt x="162" y="24"/>
                      </a:lnTo>
                      <a:lnTo>
                        <a:pt x="168" y="24"/>
                      </a:lnTo>
                      <a:lnTo>
                        <a:pt x="174" y="24"/>
                      </a:lnTo>
                      <a:lnTo>
                        <a:pt x="180" y="30"/>
                      </a:lnTo>
                      <a:lnTo>
                        <a:pt x="186" y="30"/>
                      </a:lnTo>
                      <a:lnTo>
                        <a:pt x="192" y="30"/>
                      </a:lnTo>
                      <a:lnTo>
                        <a:pt x="198" y="30"/>
                      </a:lnTo>
                      <a:lnTo>
                        <a:pt x="204" y="30"/>
                      </a:lnTo>
                      <a:lnTo>
                        <a:pt x="210" y="30"/>
                      </a:lnTo>
                      <a:lnTo>
                        <a:pt x="216" y="30"/>
                      </a:lnTo>
                      <a:lnTo>
                        <a:pt x="222" y="30"/>
                      </a:lnTo>
                      <a:lnTo>
                        <a:pt x="228" y="30"/>
                      </a:lnTo>
                      <a:lnTo>
                        <a:pt x="234" y="30"/>
                      </a:lnTo>
                      <a:lnTo>
                        <a:pt x="240" y="30"/>
                      </a:lnTo>
                      <a:lnTo>
                        <a:pt x="246" y="30"/>
                      </a:lnTo>
                      <a:lnTo>
                        <a:pt x="252" y="30"/>
                      </a:lnTo>
                      <a:lnTo>
                        <a:pt x="258" y="30"/>
                      </a:lnTo>
                      <a:lnTo>
                        <a:pt x="264" y="30"/>
                      </a:lnTo>
                      <a:lnTo>
                        <a:pt x="270" y="30"/>
                      </a:lnTo>
                      <a:lnTo>
                        <a:pt x="276" y="30"/>
                      </a:lnTo>
                      <a:lnTo>
                        <a:pt x="282" y="24"/>
                      </a:lnTo>
                      <a:lnTo>
                        <a:pt x="288" y="24"/>
                      </a:lnTo>
                      <a:lnTo>
                        <a:pt x="294" y="24"/>
                      </a:lnTo>
                      <a:lnTo>
                        <a:pt x="300" y="24"/>
                      </a:lnTo>
                      <a:lnTo>
                        <a:pt x="306" y="24"/>
                      </a:lnTo>
                      <a:lnTo>
                        <a:pt x="312" y="18"/>
                      </a:lnTo>
                      <a:lnTo>
                        <a:pt x="318" y="18"/>
                      </a:lnTo>
                      <a:lnTo>
                        <a:pt x="324" y="18"/>
                      </a:lnTo>
                      <a:lnTo>
                        <a:pt x="330" y="18"/>
                      </a:lnTo>
                      <a:lnTo>
                        <a:pt x="336" y="18"/>
                      </a:lnTo>
                      <a:lnTo>
                        <a:pt x="342" y="18"/>
                      </a:lnTo>
                      <a:lnTo>
                        <a:pt x="348" y="18"/>
                      </a:lnTo>
                      <a:lnTo>
                        <a:pt x="354" y="18"/>
                      </a:lnTo>
                      <a:lnTo>
                        <a:pt x="360" y="18"/>
                      </a:lnTo>
                      <a:lnTo>
                        <a:pt x="366" y="18"/>
                      </a:lnTo>
                      <a:lnTo>
                        <a:pt x="372" y="18"/>
                      </a:lnTo>
                      <a:lnTo>
                        <a:pt x="378" y="18"/>
                      </a:lnTo>
                      <a:lnTo>
                        <a:pt x="384" y="18"/>
                      </a:lnTo>
                      <a:lnTo>
                        <a:pt x="390" y="18"/>
                      </a:lnTo>
                      <a:lnTo>
                        <a:pt x="396" y="18"/>
                      </a:lnTo>
                      <a:lnTo>
                        <a:pt x="402" y="18"/>
                      </a:lnTo>
                      <a:lnTo>
                        <a:pt x="408" y="18"/>
                      </a:lnTo>
                      <a:lnTo>
                        <a:pt x="414" y="18"/>
                      </a:lnTo>
                      <a:lnTo>
                        <a:pt x="420" y="18"/>
                      </a:lnTo>
                      <a:lnTo>
                        <a:pt x="426" y="18"/>
                      </a:lnTo>
                      <a:lnTo>
                        <a:pt x="432" y="18"/>
                      </a:lnTo>
                      <a:lnTo>
                        <a:pt x="438" y="18"/>
                      </a:lnTo>
                      <a:lnTo>
                        <a:pt x="444" y="18"/>
                      </a:lnTo>
                      <a:lnTo>
                        <a:pt x="450" y="18"/>
                      </a:lnTo>
                      <a:lnTo>
                        <a:pt x="456" y="18"/>
                      </a:lnTo>
                      <a:lnTo>
                        <a:pt x="462" y="18"/>
                      </a:lnTo>
                      <a:lnTo>
                        <a:pt x="468" y="18"/>
                      </a:lnTo>
                      <a:lnTo>
                        <a:pt x="474" y="18"/>
                      </a:lnTo>
                      <a:lnTo>
                        <a:pt x="480" y="18"/>
                      </a:lnTo>
                      <a:lnTo>
                        <a:pt x="486" y="18"/>
                      </a:lnTo>
                      <a:lnTo>
                        <a:pt x="492" y="18"/>
                      </a:lnTo>
                      <a:lnTo>
                        <a:pt x="498" y="18"/>
                      </a:lnTo>
                      <a:lnTo>
                        <a:pt x="504" y="18"/>
                      </a:lnTo>
                      <a:lnTo>
                        <a:pt x="510" y="18"/>
                      </a:lnTo>
                      <a:lnTo>
                        <a:pt x="516" y="18"/>
                      </a:lnTo>
                      <a:lnTo>
                        <a:pt x="522" y="18"/>
                      </a:lnTo>
                      <a:lnTo>
                        <a:pt x="528" y="18"/>
                      </a:lnTo>
                      <a:lnTo>
                        <a:pt x="534" y="18"/>
                      </a:lnTo>
                      <a:lnTo>
                        <a:pt x="540" y="18"/>
                      </a:lnTo>
                      <a:lnTo>
                        <a:pt x="546" y="18"/>
                      </a:lnTo>
                      <a:lnTo>
                        <a:pt x="552" y="18"/>
                      </a:lnTo>
                      <a:lnTo>
                        <a:pt x="558" y="18"/>
                      </a:lnTo>
                      <a:lnTo>
                        <a:pt x="564" y="18"/>
                      </a:lnTo>
                      <a:lnTo>
                        <a:pt x="570" y="18"/>
                      </a:lnTo>
                      <a:lnTo>
                        <a:pt x="576" y="18"/>
                      </a:lnTo>
                      <a:lnTo>
                        <a:pt x="582" y="18"/>
                      </a:lnTo>
                      <a:lnTo>
                        <a:pt x="588" y="18"/>
                      </a:lnTo>
                      <a:lnTo>
                        <a:pt x="594" y="18"/>
                      </a:lnTo>
                      <a:lnTo>
                        <a:pt x="600" y="18"/>
                      </a:lnTo>
                      <a:lnTo>
                        <a:pt x="606" y="18"/>
                      </a:lnTo>
                      <a:lnTo>
                        <a:pt x="612" y="18"/>
                      </a:lnTo>
                      <a:lnTo>
                        <a:pt x="618" y="18"/>
                      </a:lnTo>
                      <a:lnTo>
                        <a:pt x="624" y="18"/>
                      </a:lnTo>
                      <a:lnTo>
                        <a:pt x="630" y="18"/>
                      </a:lnTo>
                      <a:lnTo>
                        <a:pt x="636" y="18"/>
                      </a:lnTo>
                      <a:lnTo>
                        <a:pt x="642" y="18"/>
                      </a:lnTo>
                      <a:lnTo>
                        <a:pt x="648" y="18"/>
                      </a:lnTo>
                      <a:lnTo>
                        <a:pt x="654" y="12"/>
                      </a:lnTo>
                      <a:lnTo>
                        <a:pt x="660" y="12"/>
                      </a:lnTo>
                      <a:lnTo>
                        <a:pt x="666" y="12"/>
                      </a:lnTo>
                      <a:lnTo>
                        <a:pt x="672" y="12"/>
                      </a:lnTo>
                      <a:lnTo>
                        <a:pt x="678" y="12"/>
                      </a:lnTo>
                      <a:lnTo>
                        <a:pt x="684" y="12"/>
                      </a:lnTo>
                      <a:lnTo>
                        <a:pt x="690" y="12"/>
                      </a:lnTo>
                      <a:lnTo>
                        <a:pt x="696" y="12"/>
                      </a:lnTo>
                      <a:lnTo>
                        <a:pt x="702" y="12"/>
                      </a:lnTo>
                      <a:lnTo>
                        <a:pt x="708" y="6"/>
                      </a:lnTo>
                      <a:lnTo>
                        <a:pt x="714" y="6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69" name="Freeform 118"/>
                <p:cNvSpPr>
                  <a:spLocks/>
                </p:cNvSpPr>
                <p:nvPr/>
              </p:nvSpPr>
              <p:spPr bwMode="auto">
                <a:xfrm>
                  <a:off x="3099" y="2594"/>
                  <a:ext cx="762" cy="18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6"/>
                    </a:cxn>
                    <a:cxn ang="0">
                      <a:pos x="156" y="6"/>
                    </a:cxn>
                    <a:cxn ang="0">
                      <a:pos x="174" y="12"/>
                    </a:cxn>
                    <a:cxn ang="0">
                      <a:pos x="192" y="12"/>
                    </a:cxn>
                    <a:cxn ang="0">
                      <a:pos x="210" y="6"/>
                    </a:cxn>
                    <a:cxn ang="0">
                      <a:pos x="228" y="6"/>
                    </a:cxn>
                    <a:cxn ang="0">
                      <a:pos x="246" y="6"/>
                    </a:cxn>
                    <a:cxn ang="0">
                      <a:pos x="264" y="6"/>
                    </a:cxn>
                    <a:cxn ang="0">
                      <a:pos x="282" y="6"/>
                    </a:cxn>
                    <a:cxn ang="0">
                      <a:pos x="300" y="6"/>
                    </a:cxn>
                    <a:cxn ang="0">
                      <a:pos x="318" y="12"/>
                    </a:cxn>
                    <a:cxn ang="0">
                      <a:pos x="336" y="12"/>
                    </a:cxn>
                    <a:cxn ang="0">
                      <a:pos x="354" y="18"/>
                    </a:cxn>
                    <a:cxn ang="0">
                      <a:pos x="372" y="18"/>
                    </a:cxn>
                    <a:cxn ang="0">
                      <a:pos x="390" y="12"/>
                    </a:cxn>
                    <a:cxn ang="0">
                      <a:pos x="408" y="12"/>
                    </a:cxn>
                    <a:cxn ang="0">
                      <a:pos x="426" y="12"/>
                    </a:cxn>
                    <a:cxn ang="0">
                      <a:pos x="444" y="12"/>
                    </a:cxn>
                    <a:cxn ang="0">
                      <a:pos x="462" y="12"/>
                    </a:cxn>
                    <a:cxn ang="0">
                      <a:pos x="480" y="12"/>
                    </a:cxn>
                    <a:cxn ang="0">
                      <a:pos x="498" y="12"/>
                    </a:cxn>
                    <a:cxn ang="0">
                      <a:pos x="516" y="12"/>
                    </a:cxn>
                    <a:cxn ang="0">
                      <a:pos x="534" y="12"/>
                    </a:cxn>
                    <a:cxn ang="0">
                      <a:pos x="552" y="12"/>
                    </a:cxn>
                    <a:cxn ang="0">
                      <a:pos x="570" y="12"/>
                    </a:cxn>
                    <a:cxn ang="0">
                      <a:pos x="588" y="12"/>
                    </a:cxn>
                    <a:cxn ang="0">
                      <a:pos x="606" y="12"/>
                    </a:cxn>
                    <a:cxn ang="0">
                      <a:pos x="624" y="12"/>
                    </a:cxn>
                    <a:cxn ang="0">
                      <a:pos x="642" y="12"/>
                    </a:cxn>
                    <a:cxn ang="0">
                      <a:pos x="660" y="12"/>
                    </a:cxn>
                    <a:cxn ang="0">
                      <a:pos x="678" y="12"/>
                    </a:cxn>
                    <a:cxn ang="0">
                      <a:pos x="696" y="12"/>
                    </a:cxn>
                    <a:cxn ang="0">
                      <a:pos x="714" y="12"/>
                    </a:cxn>
                    <a:cxn ang="0">
                      <a:pos x="732" y="12"/>
                    </a:cxn>
                    <a:cxn ang="0">
                      <a:pos x="750" y="12"/>
                    </a:cxn>
                  </a:cxnLst>
                  <a:rect l="0" t="0" r="r" b="b"/>
                  <a:pathLst>
                    <a:path w="762" h="18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6"/>
                      </a:lnTo>
                      <a:lnTo>
                        <a:pt x="144" y="6"/>
                      </a:lnTo>
                      <a:lnTo>
                        <a:pt x="150" y="6"/>
                      </a:lnTo>
                      <a:lnTo>
                        <a:pt x="156" y="6"/>
                      </a:lnTo>
                      <a:lnTo>
                        <a:pt x="162" y="6"/>
                      </a:lnTo>
                      <a:lnTo>
                        <a:pt x="168" y="12"/>
                      </a:lnTo>
                      <a:lnTo>
                        <a:pt x="174" y="12"/>
                      </a:lnTo>
                      <a:lnTo>
                        <a:pt x="180" y="12"/>
                      </a:lnTo>
                      <a:lnTo>
                        <a:pt x="186" y="12"/>
                      </a:lnTo>
                      <a:lnTo>
                        <a:pt x="192" y="12"/>
                      </a:lnTo>
                      <a:lnTo>
                        <a:pt x="198" y="12"/>
                      </a:lnTo>
                      <a:lnTo>
                        <a:pt x="204" y="6"/>
                      </a:lnTo>
                      <a:lnTo>
                        <a:pt x="210" y="6"/>
                      </a:lnTo>
                      <a:lnTo>
                        <a:pt x="216" y="6"/>
                      </a:lnTo>
                      <a:lnTo>
                        <a:pt x="222" y="6"/>
                      </a:lnTo>
                      <a:lnTo>
                        <a:pt x="228" y="6"/>
                      </a:lnTo>
                      <a:lnTo>
                        <a:pt x="234" y="6"/>
                      </a:lnTo>
                      <a:lnTo>
                        <a:pt x="240" y="6"/>
                      </a:lnTo>
                      <a:lnTo>
                        <a:pt x="246" y="6"/>
                      </a:lnTo>
                      <a:lnTo>
                        <a:pt x="252" y="6"/>
                      </a:lnTo>
                      <a:lnTo>
                        <a:pt x="258" y="6"/>
                      </a:lnTo>
                      <a:lnTo>
                        <a:pt x="264" y="6"/>
                      </a:lnTo>
                      <a:lnTo>
                        <a:pt x="270" y="6"/>
                      </a:lnTo>
                      <a:lnTo>
                        <a:pt x="276" y="6"/>
                      </a:lnTo>
                      <a:lnTo>
                        <a:pt x="282" y="6"/>
                      </a:lnTo>
                      <a:lnTo>
                        <a:pt x="288" y="6"/>
                      </a:lnTo>
                      <a:lnTo>
                        <a:pt x="294" y="6"/>
                      </a:lnTo>
                      <a:lnTo>
                        <a:pt x="300" y="6"/>
                      </a:lnTo>
                      <a:lnTo>
                        <a:pt x="306" y="6"/>
                      </a:lnTo>
                      <a:lnTo>
                        <a:pt x="312" y="6"/>
                      </a:lnTo>
                      <a:lnTo>
                        <a:pt x="318" y="12"/>
                      </a:lnTo>
                      <a:lnTo>
                        <a:pt x="324" y="12"/>
                      </a:lnTo>
                      <a:lnTo>
                        <a:pt x="330" y="12"/>
                      </a:lnTo>
                      <a:lnTo>
                        <a:pt x="336" y="12"/>
                      </a:lnTo>
                      <a:lnTo>
                        <a:pt x="342" y="12"/>
                      </a:lnTo>
                      <a:lnTo>
                        <a:pt x="348" y="18"/>
                      </a:lnTo>
                      <a:lnTo>
                        <a:pt x="354" y="18"/>
                      </a:lnTo>
                      <a:lnTo>
                        <a:pt x="360" y="18"/>
                      </a:lnTo>
                      <a:lnTo>
                        <a:pt x="366" y="18"/>
                      </a:lnTo>
                      <a:lnTo>
                        <a:pt x="372" y="18"/>
                      </a:lnTo>
                      <a:lnTo>
                        <a:pt x="378" y="12"/>
                      </a:lnTo>
                      <a:lnTo>
                        <a:pt x="384" y="12"/>
                      </a:lnTo>
                      <a:lnTo>
                        <a:pt x="390" y="12"/>
                      </a:lnTo>
                      <a:lnTo>
                        <a:pt x="396" y="12"/>
                      </a:lnTo>
                      <a:lnTo>
                        <a:pt x="402" y="12"/>
                      </a:lnTo>
                      <a:lnTo>
                        <a:pt x="408" y="12"/>
                      </a:lnTo>
                      <a:lnTo>
                        <a:pt x="414" y="12"/>
                      </a:lnTo>
                      <a:lnTo>
                        <a:pt x="420" y="12"/>
                      </a:lnTo>
                      <a:lnTo>
                        <a:pt x="426" y="12"/>
                      </a:lnTo>
                      <a:lnTo>
                        <a:pt x="432" y="12"/>
                      </a:lnTo>
                      <a:lnTo>
                        <a:pt x="438" y="12"/>
                      </a:lnTo>
                      <a:lnTo>
                        <a:pt x="444" y="12"/>
                      </a:lnTo>
                      <a:lnTo>
                        <a:pt x="450" y="12"/>
                      </a:lnTo>
                      <a:lnTo>
                        <a:pt x="456" y="12"/>
                      </a:lnTo>
                      <a:lnTo>
                        <a:pt x="462" y="12"/>
                      </a:lnTo>
                      <a:lnTo>
                        <a:pt x="468" y="12"/>
                      </a:lnTo>
                      <a:lnTo>
                        <a:pt x="474" y="12"/>
                      </a:lnTo>
                      <a:lnTo>
                        <a:pt x="480" y="12"/>
                      </a:lnTo>
                      <a:lnTo>
                        <a:pt x="486" y="12"/>
                      </a:lnTo>
                      <a:lnTo>
                        <a:pt x="492" y="12"/>
                      </a:lnTo>
                      <a:lnTo>
                        <a:pt x="498" y="12"/>
                      </a:lnTo>
                      <a:lnTo>
                        <a:pt x="504" y="12"/>
                      </a:lnTo>
                      <a:lnTo>
                        <a:pt x="510" y="12"/>
                      </a:lnTo>
                      <a:lnTo>
                        <a:pt x="516" y="12"/>
                      </a:lnTo>
                      <a:lnTo>
                        <a:pt x="522" y="12"/>
                      </a:lnTo>
                      <a:lnTo>
                        <a:pt x="528" y="12"/>
                      </a:lnTo>
                      <a:lnTo>
                        <a:pt x="534" y="12"/>
                      </a:lnTo>
                      <a:lnTo>
                        <a:pt x="540" y="12"/>
                      </a:lnTo>
                      <a:lnTo>
                        <a:pt x="546" y="12"/>
                      </a:lnTo>
                      <a:lnTo>
                        <a:pt x="552" y="12"/>
                      </a:lnTo>
                      <a:lnTo>
                        <a:pt x="558" y="12"/>
                      </a:lnTo>
                      <a:lnTo>
                        <a:pt x="564" y="12"/>
                      </a:lnTo>
                      <a:lnTo>
                        <a:pt x="570" y="12"/>
                      </a:lnTo>
                      <a:lnTo>
                        <a:pt x="576" y="12"/>
                      </a:lnTo>
                      <a:lnTo>
                        <a:pt x="582" y="12"/>
                      </a:lnTo>
                      <a:lnTo>
                        <a:pt x="588" y="12"/>
                      </a:lnTo>
                      <a:lnTo>
                        <a:pt x="594" y="12"/>
                      </a:lnTo>
                      <a:lnTo>
                        <a:pt x="600" y="12"/>
                      </a:lnTo>
                      <a:lnTo>
                        <a:pt x="606" y="12"/>
                      </a:lnTo>
                      <a:lnTo>
                        <a:pt x="612" y="12"/>
                      </a:lnTo>
                      <a:lnTo>
                        <a:pt x="618" y="12"/>
                      </a:lnTo>
                      <a:lnTo>
                        <a:pt x="624" y="12"/>
                      </a:lnTo>
                      <a:lnTo>
                        <a:pt x="630" y="12"/>
                      </a:lnTo>
                      <a:lnTo>
                        <a:pt x="636" y="12"/>
                      </a:lnTo>
                      <a:lnTo>
                        <a:pt x="642" y="12"/>
                      </a:lnTo>
                      <a:lnTo>
                        <a:pt x="648" y="12"/>
                      </a:lnTo>
                      <a:lnTo>
                        <a:pt x="654" y="12"/>
                      </a:lnTo>
                      <a:lnTo>
                        <a:pt x="660" y="12"/>
                      </a:lnTo>
                      <a:lnTo>
                        <a:pt x="666" y="12"/>
                      </a:lnTo>
                      <a:lnTo>
                        <a:pt x="672" y="12"/>
                      </a:lnTo>
                      <a:lnTo>
                        <a:pt x="678" y="12"/>
                      </a:lnTo>
                      <a:lnTo>
                        <a:pt x="684" y="12"/>
                      </a:lnTo>
                      <a:lnTo>
                        <a:pt x="690" y="12"/>
                      </a:lnTo>
                      <a:lnTo>
                        <a:pt x="696" y="12"/>
                      </a:lnTo>
                      <a:lnTo>
                        <a:pt x="702" y="12"/>
                      </a:lnTo>
                      <a:lnTo>
                        <a:pt x="708" y="12"/>
                      </a:lnTo>
                      <a:lnTo>
                        <a:pt x="714" y="12"/>
                      </a:lnTo>
                      <a:lnTo>
                        <a:pt x="720" y="12"/>
                      </a:lnTo>
                      <a:lnTo>
                        <a:pt x="726" y="12"/>
                      </a:lnTo>
                      <a:lnTo>
                        <a:pt x="732" y="12"/>
                      </a:lnTo>
                      <a:lnTo>
                        <a:pt x="738" y="12"/>
                      </a:lnTo>
                      <a:lnTo>
                        <a:pt x="744" y="12"/>
                      </a:lnTo>
                      <a:lnTo>
                        <a:pt x="750" y="12"/>
                      </a:lnTo>
                      <a:lnTo>
                        <a:pt x="756" y="12"/>
                      </a:lnTo>
                      <a:lnTo>
                        <a:pt x="762" y="12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70" name="Freeform 119"/>
                <p:cNvSpPr>
                  <a:spLocks/>
                </p:cNvSpPr>
                <p:nvPr/>
              </p:nvSpPr>
              <p:spPr bwMode="auto">
                <a:xfrm>
                  <a:off x="3861" y="2606"/>
                  <a:ext cx="432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</a:cxnLst>
                  <a:rect l="0" t="0" r="r" b="b"/>
                  <a:pathLst>
                    <a:path w="43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71" name="Freeform 120"/>
                <p:cNvSpPr>
                  <a:spLocks/>
                </p:cNvSpPr>
                <p:nvPr/>
              </p:nvSpPr>
              <p:spPr bwMode="auto">
                <a:xfrm>
                  <a:off x="1593" y="2618"/>
                  <a:ext cx="744" cy="36"/>
                </a:xfrm>
                <a:custGeom>
                  <a:avLst/>
                  <a:gdLst/>
                  <a:ahLst/>
                  <a:cxnLst>
                    <a:cxn ang="0">
                      <a:pos x="6" y="18"/>
                    </a:cxn>
                    <a:cxn ang="0">
                      <a:pos x="24" y="6"/>
                    </a:cxn>
                    <a:cxn ang="0">
                      <a:pos x="36" y="24"/>
                    </a:cxn>
                    <a:cxn ang="0">
                      <a:pos x="48" y="30"/>
                    </a:cxn>
                    <a:cxn ang="0">
                      <a:pos x="66" y="24"/>
                    </a:cxn>
                    <a:cxn ang="0">
                      <a:pos x="90" y="18"/>
                    </a:cxn>
                    <a:cxn ang="0">
                      <a:pos x="102" y="12"/>
                    </a:cxn>
                    <a:cxn ang="0">
                      <a:pos x="120" y="12"/>
                    </a:cxn>
                    <a:cxn ang="0">
                      <a:pos x="138" y="6"/>
                    </a:cxn>
                    <a:cxn ang="0">
                      <a:pos x="156" y="6"/>
                    </a:cxn>
                    <a:cxn ang="0">
                      <a:pos x="174" y="6"/>
                    </a:cxn>
                    <a:cxn ang="0">
                      <a:pos x="192" y="6"/>
                    </a:cxn>
                    <a:cxn ang="0">
                      <a:pos x="210" y="6"/>
                    </a:cxn>
                    <a:cxn ang="0">
                      <a:pos x="228" y="6"/>
                    </a:cxn>
                    <a:cxn ang="0">
                      <a:pos x="246" y="6"/>
                    </a:cxn>
                    <a:cxn ang="0">
                      <a:pos x="264" y="6"/>
                    </a:cxn>
                    <a:cxn ang="0">
                      <a:pos x="282" y="6"/>
                    </a:cxn>
                    <a:cxn ang="0">
                      <a:pos x="300" y="6"/>
                    </a:cxn>
                    <a:cxn ang="0">
                      <a:pos x="318" y="12"/>
                    </a:cxn>
                    <a:cxn ang="0">
                      <a:pos x="336" y="18"/>
                    </a:cxn>
                    <a:cxn ang="0">
                      <a:pos x="354" y="24"/>
                    </a:cxn>
                    <a:cxn ang="0">
                      <a:pos x="372" y="18"/>
                    </a:cxn>
                    <a:cxn ang="0">
                      <a:pos x="390" y="18"/>
                    </a:cxn>
                    <a:cxn ang="0">
                      <a:pos x="408" y="18"/>
                    </a:cxn>
                    <a:cxn ang="0">
                      <a:pos x="426" y="24"/>
                    </a:cxn>
                    <a:cxn ang="0">
                      <a:pos x="444" y="24"/>
                    </a:cxn>
                    <a:cxn ang="0">
                      <a:pos x="462" y="24"/>
                    </a:cxn>
                    <a:cxn ang="0">
                      <a:pos x="480" y="18"/>
                    </a:cxn>
                    <a:cxn ang="0">
                      <a:pos x="498" y="18"/>
                    </a:cxn>
                    <a:cxn ang="0">
                      <a:pos x="516" y="24"/>
                    </a:cxn>
                    <a:cxn ang="0">
                      <a:pos x="534" y="24"/>
                    </a:cxn>
                    <a:cxn ang="0">
                      <a:pos x="552" y="18"/>
                    </a:cxn>
                    <a:cxn ang="0">
                      <a:pos x="570" y="18"/>
                    </a:cxn>
                    <a:cxn ang="0">
                      <a:pos x="588" y="24"/>
                    </a:cxn>
                    <a:cxn ang="0">
                      <a:pos x="606" y="24"/>
                    </a:cxn>
                    <a:cxn ang="0">
                      <a:pos x="624" y="24"/>
                    </a:cxn>
                    <a:cxn ang="0">
                      <a:pos x="642" y="24"/>
                    </a:cxn>
                    <a:cxn ang="0">
                      <a:pos x="660" y="24"/>
                    </a:cxn>
                    <a:cxn ang="0">
                      <a:pos x="678" y="24"/>
                    </a:cxn>
                    <a:cxn ang="0">
                      <a:pos x="696" y="24"/>
                    </a:cxn>
                    <a:cxn ang="0">
                      <a:pos x="714" y="24"/>
                    </a:cxn>
                    <a:cxn ang="0">
                      <a:pos x="732" y="24"/>
                    </a:cxn>
                  </a:cxnLst>
                  <a:rect l="0" t="0" r="r" b="b"/>
                  <a:pathLst>
                    <a:path w="744" h="36">
                      <a:moveTo>
                        <a:pt x="6" y="18"/>
                      </a:moveTo>
                      <a:lnTo>
                        <a:pt x="0" y="18"/>
                      </a:lnTo>
                      <a:lnTo>
                        <a:pt x="6" y="18"/>
                      </a:lnTo>
                      <a:lnTo>
                        <a:pt x="12" y="18"/>
                      </a:lnTo>
                      <a:lnTo>
                        <a:pt x="18" y="12"/>
                      </a:lnTo>
                      <a:lnTo>
                        <a:pt x="24" y="6"/>
                      </a:lnTo>
                      <a:lnTo>
                        <a:pt x="30" y="12"/>
                      </a:lnTo>
                      <a:lnTo>
                        <a:pt x="36" y="18"/>
                      </a:lnTo>
                      <a:lnTo>
                        <a:pt x="36" y="24"/>
                      </a:lnTo>
                      <a:lnTo>
                        <a:pt x="48" y="36"/>
                      </a:lnTo>
                      <a:lnTo>
                        <a:pt x="42" y="36"/>
                      </a:lnTo>
                      <a:lnTo>
                        <a:pt x="48" y="30"/>
                      </a:lnTo>
                      <a:lnTo>
                        <a:pt x="54" y="24"/>
                      </a:lnTo>
                      <a:lnTo>
                        <a:pt x="60" y="30"/>
                      </a:lnTo>
                      <a:lnTo>
                        <a:pt x="66" y="24"/>
                      </a:lnTo>
                      <a:lnTo>
                        <a:pt x="72" y="18"/>
                      </a:lnTo>
                      <a:lnTo>
                        <a:pt x="78" y="18"/>
                      </a:lnTo>
                      <a:lnTo>
                        <a:pt x="90" y="18"/>
                      </a:lnTo>
                      <a:lnTo>
                        <a:pt x="90" y="12"/>
                      </a:lnTo>
                      <a:lnTo>
                        <a:pt x="96" y="12"/>
                      </a:lnTo>
                      <a:lnTo>
                        <a:pt x="102" y="12"/>
                      </a:lnTo>
                      <a:lnTo>
                        <a:pt x="108" y="12"/>
                      </a:lnTo>
                      <a:lnTo>
                        <a:pt x="114" y="12"/>
                      </a:lnTo>
                      <a:lnTo>
                        <a:pt x="120" y="12"/>
                      </a:lnTo>
                      <a:lnTo>
                        <a:pt x="126" y="6"/>
                      </a:lnTo>
                      <a:lnTo>
                        <a:pt x="132" y="6"/>
                      </a:lnTo>
                      <a:lnTo>
                        <a:pt x="138" y="6"/>
                      </a:lnTo>
                      <a:lnTo>
                        <a:pt x="144" y="6"/>
                      </a:lnTo>
                      <a:lnTo>
                        <a:pt x="150" y="6"/>
                      </a:lnTo>
                      <a:lnTo>
                        <a:pt x="156" y="6"/>
                      </a:lnTo>
                      <a:lnTo>
                        <a:pt x="162" y="12"/>
                      </a:lnTo>
                      <a:lnTo>
                        <a:pt x="168" y="6"/>
                      </a:lnTo>
                      <a:lnTo>
                        <a:pt x="174" y="6"/>
                      </a:lnTo>
                      <a:lnTo>
                        <a:pt x="180" y="6"/>
                      </a:lnTo>
                      <a:lnTo>
                        <a:pt x="186" y="6"/>
                      </a:lnTo>
                      <a:lnTo>
                        <a:pt x="192" y="6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6"/>
                      </a:lnTo>
                      <a:lnTo>
                        <a:pt x="216" y="6"/>
                      </a:lnTo>
                      <a:lnTo>
                        <a:pt x="222" y="6"/>
                      </a:lnTo>
                      <a:lnTo>
                        <a:pt x="228" y="6"/>
                      </a:lnTo>
                      <a:lnTo>
                        <a:pt x="234" y="6"/>
                      </a:lnTo>
                      <a:lnTo>
                        <a:pt x="240" y="6"/>
                      </a:lnTo>
                      <a:lnTo>
                        <a:pt x="246" y="6"/>
                      </a:lnTo>
                      <a:lnTo>
                        <a:pt x="252" y="6"/>
                      </a:lnTo>
                      <a:lnTo>
                        <a:pt x="258" y="6"/>
                      </a:lnTo>
                      <a:lnTo>
                        <a:pt x="264" y="6"/>
                      </a:lnTo>
                      <a:lnTo>
                        <a:pt x="270" y="6"/>
                      </a:lnTo>
                      <a:lnTo>
                        <a:pt x="276" y="6"/>
                      </a:lnTo>
                      <a:lnTo>
                        <a:pt x="282" y="6"/>
                      </a:lnTo>
                      <a:lnTo>
                        <a:pt x="288" y="6"/>
                      </a:lnTo>
                      <a:lnTo>
                        <a:pt x="294" y="6"/>
                      </a:lnTo>
                      <a:lnTo>
                        <a:pt x="300" y="6"/>
                      </a:lnTo>
                      <a:lnTo>
                        <a:pt x="306" y="6"/>
                      </a:lnTo>
                      <a:lnTo>
                        <a:pt x="312" y="12"/>
                      </a:lnTo>
                      <a:lnTo>
                        <a:pt x="318" y="12"/>
                      </a:lnTo>
                      <a:lnTo>
                        <a:pt x="324" y="12"/>
                      </a:lnTo>
                      <a:lnTo>
                        <a:pt x="330" y="18"/>
                      </a:lnTo>
                      <a:lnTo>
                        <a:pt x="336" y="18"/>
                      </a:lnTo>
                      <a:lnTo>
                        <a:pt x="342" y="24"/>
                      </a:lnTo>
                      <a:lnTo>
                        <a:pt x="348" y="24"/>
                      </a:lnTo>
                      <a:lnTo>
                        <a:pt x="354" y="24"/>
                      </a:lnTo>
                      <a:lnTo>
                        <a:pt x="360" y="24"/>
                      </a:lnTo>
                      <a:lnTo>
                        <a:pt x="366" y="24"/>
                      </a:lnTo>
                      <a:lnTo>
                        <a:pt x="372" y="18"/>
                      </a:lnTo>
                      <a:lnTo>
                        <a:pt x="378" y="18"/>
                      </a:lnTo>
                      <a:lnTo>
                        <a:pt x="384" y="18"/>
                      </a:lnTo>
                      <a:lnTo>
                        <a:pt x="390" y="18"/>
                      </a:lnTo>
                      <a:lnTo>
                        <a:pt x="396" y="18"/>
                      </a:lnTo>
                      <a:lnTo>
                        <a:pt x="402" y="18"/>
                      </a:lnTo>
                      <a:lnTo>
                        <a:pt x="408" y="18"/>
                      </a:lnTo>
                      <a:lnTo>
                        <a:pt x="414" y="24"/>
                      </a:lnTo>
                      <a:lnTo>
                        <a:pt x="420" y="24"/>
                      </a:lnTo>
                      <a:lnTo>
                        <a:pt x="426" y="24"/>
                      </a:lnTo>
                      <a:lnTo>
                        <a:pt x="432" y="24"/>
                      </a:lnTo>
                      <a:lnTo>
                        <a:pt x="438" y="24"/>
                      </a:lnTo>
                      <a:lnTo>
                        <a:pt x="444" y="24"/>
                      </a:lnTo>
                      <a:lnTo>
                        <a:pt x="450" y="24"/>
                      </a:lnTo>
                      <a:lnTo>
                        <a:pt x="456" y="24"/>
                      </a:lnTo>
                      <a:lnTo>
                        <a:pt x="462" y="24"/>
                      </a:lnTo>
                      <a:lnTo>
                        <a:pt x="468" y="18"/>
                      </a:lnTo>
                      <a:lnTo>
                        <a:pt x="474" y="18"/>
                      </a:lnTo>
                      <a:lnTo>
                        <a:pt x="480" y="18"/>
                      </a:lnTo>
                      <a:lnTo>
                        <a:pt x="486" y="18"/>
                      </a:lnTo>
                      <a:lnTo>
                        <a:pt x="492" y="18"/>
                      </a:lnTo>
                      <a:lnTo>
                        <a:pt x="498" y="18"/>
                      </a:lnTo>
                      <a:lnTo>
                        <a:pt x="504" y="18"/>
                      </a:lnTo>
                      <a:lnTo>
                        <a:pt x="510" y="18"/>
                      </a:lnTo>
                      <a:lnTo>
                        <a:pt x="516" y="24"/>
                      </a:lnTo>
                      <a:lnTo>
                        <a:pt x="522" y="24"/>
                      </a:lnTo>
                      <a:lnTo>
                        <a:pt x="528" y="24"/>
                      </a:lnTo>
                      <a:lnTo>
                        <a:pt x="534" y="24"/>
                      </a:lnTo>
                      <a:lnTo>
                        <a:pt x="540" y="24"/>
                      </a:lnTo>
                      <a:lnTo>
                        <a:pt x="546" y="18"/>
                      </a:lnTo>
                      <a:lnTo>
                        <a:pt x="552" y="18"/>
                      </a:lnTo>
                      <a:lnTo>
                        <a:pt x="558" y="18"/>
                      </a:lnTo>
                      <a:lnTo>
                        <a:pt x="564" y="18"/>
                      </a:lnTo>
                      <a:lnTo>
                        <a:pt x="570" y="18"/>
                      </a:lnTo>
                      <a:lnTo>
                        <a:pt x="576" y="24"/>
                      </a:lnTo>
                      <a:lnTo>
                        <a:pt x="582" y="24"/>
                      </a:lnTo>
                      <a:lnTo>
                        <a:pt x="588" y="24"/>
                      </a:lnTo>
                      <a:lnTo>
                        <a:pt x="594" y="24"/>
                      </a:lnTo>
                      <a:lnTo>
                        <a:pt x="600" y="24"/>
                      </a:lnTo>
                      <a:lnTo>
                        <a:pt x="606" y="24"/>
                      </a:lnTo>
                      <a:lnTo>
                        <a:pt x="612" y="24"/>
                      </a:lnTo>
                      <a:lnTo>
                        <a:pt x="618" y="24"/>
                      </a:lnTo>
                      <a:lnTo>
                        <a:pt x="624" y="24"/>
                      </a:lnTo>
                      <a:lnTo>
                        <a:pt x="630" y="24"/>
                      </a:lnTo>
                      <a:lnTo>
                        <a:pt x="636" y="24"/>
                      </a:lnTo>
                      <a:lnTo>
                        <a:pt x="642" y="24"/>
                      </a:lnTo>
                      <a:lnTo>
                        <a:pt x="648" y="24"/>
                      </a:lnTo>
                      <a:lnTo>
                        <a:pt x="654" y="24"/>
                      </a:lnTo>
                      <a:lnTo>
                        <a:pt x="660" y="24"/>
                      </a:lnTo>
                      <a:lnTo>
                        <a:pt x="666" y="24"/>
                      </a:lnTo>
                      <a:lnTo>
                        <a:pt x="672" y="24"/>
                      </a:lnTo>
                      <a:lnTo>
                        <a:pt x="678" y="24"/>
                      </a:lnTo>
                      <a:lnTo>
                        <a:pt x="684" y="24"/>
                      </a:lnTo>
                      <a:lnTo>
                        <a:pt x="690" y="24"/>
                      </a:lnTo>
                      <a:lnTo>
                        <a:pt x="696" y="24"/>
                      </a:lnTo>
                      <a:lnTo>
                        <a:pt x="702" y="24"/>
                      </a:lnTo>
                      <a:lnTo>
                        <a:pt x="708" y="24"/>
                      </a:lnTo>
                      <a:lnTo>
                        <a:pt x="714" y="24"/>
                      </a:lnTo>
                      <a:lnTo>
                        <a:pt x="720" y="24"/>
                      </a:lnTo>
                      <a:lnTo>
                        <a:pt x="726" y="24"/>
                      </a:lnTo>
                      <a:lnTo>
                        <a:pt x="732" y="24"/>
                      </a:lnTo>
                      <a:lnTo>
                        <a:pt x="738" y="24"/>
                      </a:lnTo>
                      <a:lnTo>
                        <a:pt x="744" y="24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72" name="Freeform 121"/>
                <p:cNvSpPr>
                  <a:spLocks/>
                </p:cNvSpPr>
                <p:nvPr/>
              </p:nvSpPr>
              <p:spPr bwMode="auto">
                <a:xfrm>
                  <a:off x="2337" y="2630"/>
                  <a:ext cx="762" cy="12"/>
                </a:xfrm>
                <a:custGeom>
                  <a:avLst/>
                  <a:gdLst/>
                  <a:ahLst/>
                  <a:cxnLst>
                    <a:cxn ang="0">
                      <a:pos x="12" y="12"/>
                    </a:cxn>
                    <a:cxn ang="0">
                      <a:pos x="30" y="12"/>
                    </a:cxn>
                    <a:cxn ang="0">
                      <a:pos x="48" y="12"/>
                    </a:cxn>
                    <a:cxn ang="0">
                      <a:pos x="66" y="12"/>
                    </a:cxn>
                    <a:cxn ang="0">
                      <a:pos x="84" y="12"/>
                    </a:cxn>
                    <a:cxn ang="0">
                      <a:pos x="102" y="12"/>
                    </a:cxn>
                    <a:cxn ang="0">
                      <a:pos x="120" y="12"/>
                    </a:cxn>
                    <a:cxn ang="0">
                      <a:pos x="138" y="12"/>
                    </a:cxn>
                    <a:cxn ang="0">
                      <a:pos x="156" y="12"/>
                    </a:cxn>
                    <a:cxn ang="0">
                      <a:pos x="174" y="12"/>
                    </a:cxn>
                    <a:cxn ang="0">
                      <a:pos x="192" y="12"/>
                    </a:cxn>
                    <a:cxn ang="0">
                      <a:pos x="210" y="12"/>
                    </a:cxn>
                    <a:cxn ang="0">
                      <a:pos x="228" y="12"/>
                    </a:cxn>
                    <a:cxn ang="0">
                      <a:pos x="246" y="12"/>
                    </a:cxn>
                    <a:cxn ang="0">
                      <a:pos x="264" y="12"/>
                    </a:cxn>
                    <a:cxn ang="0">
                      <a:pos x="282" y="12"/>
                    </a:cxn>
                    <a:cxn ang="0">
                      <a:pos x="300" y="6"/>
                    </a:cxn>
                    <a:cxn ang="0">
                      <a:pos x="318" y="6"/>
                    </a:cxn>
                    <a:cxn ang="0">
                      <a:pos x="336" y="6"/>
                    </a:cxn>
                    <a:cxn ang="0">
                      <a:pos x="354" y="6"/>
                    </a:cxn>
                    <a:cxn ang="0">
                      <a:pos x="372" y="6"/>
                    </a:cxn>
                    <a:cxn ang="0">
                      <a:pos x="390" y="6"/>
                    </a:cxn>
                    <a:cxn ang="0">
                      <a:pos x="408" y="6"/>
                    </a:cxn>
                    <a:cxn ang="0">
                      <a:pos x="426" y="6"/>
                    </a:cxn>
                    <a:cxn ang="0">
                      <a:pos x="444" y="6"/>
                    </a:cxn>
                    <a:cxn ang="0">
                      <a:pos x="462" y="6"/>
                    </a:cxn>
                    <a:cxn ang="0">
                      <a:pos x="480" y="6"/>
                    </a:cxn>
                    <a:cxn ang="0">
                      <a:pos x="498" y="6"/>
                    </a:cxn>
                    <a:cxn ang="0">
                      <a:pos x="516" y="6"/>
                    </a:cxn>
                    <a:cxn ang="0">
                      <a:pos x="534" y="6"/>
                    </a:cxn>
                    <a:cxn ang="0">
                      <a:pos x="552" y="6"/>
                    </a:cxn>
                    <a:cxn ang="0">
                      <a:pos x="570" y="6"/>
                    </a:cxn>
                    <a:cxn ang="0">
                      <a:pos x="588" y="6"/>
                    </a:cxn>
                    <a:cxn ang="0">
                      <a:pos x="606" y="6"/>
                    </a:cxn>
                    <a:cxn ang="0">
                      <a:pos x="624" y="6"/>
                    </a:cxn>
                    <a:cxn ang="0">
                      <a:pos x="642" y="6"/>
                    </a:cxn>
                    <a:cxn ang="0">
                      <a:pos x="660" y="6"/>
                    </a:cxn>
                    <a:cxn ang="0">
                      <a:pos x="678" y="6"/>
                    </a:cxn>
                    <a:cxn ang="0">
                      <a:pos x="696" y="6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 h="12">
                      <a:moveTo>
                        <a:pt x="0" y="12"/>
                      </a:moveTo>
                      <a:lnTo>
                        <a:pt x="6" y="12"/>
                      </a:lnTo>
                      <a:lnTo>
                        <a:pt x="12" y="12"/>
                      </a:lnTo>
                      <a:lnTo>
                        <a:pt x="18" y="12"/>
                      </a:lnTo>
                      <a:lnTo>
                        <a:pt x="24" y="12"/>
                      </a:lnTo>
                      <a:lnTo>
                        <a:pt x="30" y="12"/>
                      </a:lnTo>
                      <a:lnTo>
                        <a:pt x="36" y="12"/>
                      </a:lnTo>
                      <a:lnTo>
                        <a:pt x="42" y="12"/>
                      </a:lnTo>
                      <a:lnTo>
                        <a:pt x="48" y="12"/>
                      </a:lnTo>
                      <a:lnTo>
                        <a:pt x="54" y="12"/>
                      </a:lnTo>
                      <a:lnTo>
                        <a:pt x="60" y="12"/>
                      </a:lnTo>
                      <a:lnTo>
                        <a:pt x="66" y="12"/>
                      </a:lnTo>
                      <a:lnTo>
                        <a:pt x="72" y="12"/>
                      </a:lnTo>
                      <a:lnTo>
                        <a:pt x="78" y="12"/>
                      </a:lnTo>
                      <a:lnTo>
                        <a:pt x="84" y="12"/>
                      </a:lnTo>
                      <a:lnTo>
                        <a:pt x="90" y="12"/>
                      </a:lnTo>
                      <a:lnTo>
                        <a:pt x="96" y="12"/>
                      </a:lnTo>
                      <a:lnTo>
                        <a:pt x="102" y="12"/>
                      </a:lnTo>
                      <a:lnTo>
                        <a:pt x="108" y="12"/>
                      </a:lnTo>
                      <a:lnTo>
                        <a:pt x="114" y="12"/>
                      </a:lnTo>
                      <a:lnTo>
                        <a:pt x="120" y="12"/>
                      </a:lnTo>
                      <a:lnTo>
                        <a:pt x="126" y="12"/>
                      </a:lnTo>
                      <a:lnTo>
                        <a:pt x="132" y="12"/>
                      </a:lnTo>
                      <a:lnTo>
                        <a:pt x="138" y="12"/>
                      </a:lnTo>
                      <a:lnTo>
                        <a:pt x="144" y="12"/>
                      </a:lnTo>
                      <a:lnTo>
                        <a:pt x="150" y="12"/>
                      </a:lnTo>
                      <a:lnTo>
                        <a:pt x="156" y="12"/>
                      </a:lnTo>
                      <a:lnTo>
                        <a:pt x="162" y="12"/>
                      </a:lnTo>
                      <a:lnTo>
                        <a:pt x="168" y="12"/>
                      </a:lnTo>
                      <a:lnTo>
                        <a:pt x="174" y="12"/>
                      </a:lnTo>
                      <a:lnTo>
                        <a:pt x="180" y="12"/>
                      </a:lnTo>
                      <a:lnTo>
                        <a:pt x="186" y="12"/>
                      </a:lnTo>
                      <a:lnTo>
                        <a:pt x="192" y="12"/>
                      </a:lnTo>
                      <a:lnTo>
                        <a:pt x="198" y="12"/>
                      </a:lnTo>
                      <a:lnTo>
                        <a:pt x="204" y="12"/>
                      </a:lnTo>
                      <a:lnTo>
                        <a:pt x="210" y="12"/>
                      </a:lnTo>
                      <a:lnTo>
                        <a:pt x="216" y="12"/>
                      </a:lnTo>
                      <a:lnTo>
                        <a:pt x="222" y="12"/>
                      </a:lnTo>
                      <a:lnTo>
                        <a:pt x="228" y="12"/>
                      </a:lnTo>
                      <a:lnTo>
                        <a:pt x="234" y="12"/>
                      </a:lnTo>
                      <a:lnTo>
                        <a:pt x="240" y="12"/>
                      </a:lnTo>
                      <a:lnTo>
                        <a:pt x="246" y="12"/>
                      </a:lnTo>
                      <a:lnTo>
                        <a:pt x="252" y="12"/>
                      </a:lnTo>
                      <a:lnTo>
                        <a:pt x="258" y="12"/>
                      </a:lnTo>
                      <a:lnTo>
                        <a:pt x="264" y="12"/>
                      </a:lnTo>
                      <a:lnTo>
                        <a:pt x="270" y="12"/>
                      </a:lnTo>
                      <a:lnTo>
                        <a:pt x="276" y="12"/>
                      </a:lnTo>
                      <a:lnTo>
                        <a:pt x="282" y="12"/>
                      </a:lnTo>
                      <a:lnTo>
                        <a:pt x="288" y="6"/>
                      </a:lnTo>
                      <a:lnTo>
                        <a:pt x="294" y="6"/>
                      </a:lnTo>
                      <a:lnTo>
                        <a:pt x="300" y="6"/>
                      </a:lnTo>
                      <a:lnTo>
                        <a:pt x="306" y="6"/>
                      </a:lnTo>
                      <a:lnTo>
                        <a:pt x="312" y="6"/>
                      </a:lnTo>
                      <a:lnTo>
                        <a:pt x="318" y="6"/>
                      </a:lnTo>
                      <a:lnTo>
                        <a:pt x="324" y="6"/>
                      </a:lnTo>
                      <a:lnTo>
                        <a:pt x="330" y="6"/>
                      </a:lnTo>
                      <a:lnTo>
                        <a:pt x="336" y="6"/>
                      </a:lnTo>
                      <a:lnTo>
                        <a:pt x="342" y="6"/>
                      </a:lnTo>
                      <a:lnTo>
                        <a:pt x="348" y="6"/>
                      </a:lnTo>
                      <a:lnTo>
                        <a:pt x="354" y="6"/>
                      </a:lnTo>
                      <a:lnTo>
                        <a:pt x="360" y="6"/>
                      </a:lnTo>
                      <a:lnTo>
                        <a:pt x="366" y="6"/>
                      </a:lnTo>
                      <a:lnTo>
                        <a:pt x="372" y="6"/>
                      </a:lnTo>
                      <a:lnTo>
                        <a:pt x="378" y="6"/>
                      </a:lnTo>
                      <a:lnTo>
                        <a:pt x="384" y="6"/>
                      </a:lnTo>
                      <a:lnTo>
                        <a:pt x="390" y="6"/>
                      </a:lnTo>
                      <a:lnTo>
                        <a:pt x="396" y="6"/>
                      </a:lnTo>
                      <a:lnTo>
                        <a:pt x="402" y="6"/>
                      </a:lnTo>
                      <a:lnTo>
                        <a:pt x="408" y="6"/>
                      </a:lnTo>
                      <a:lnTo>
                        <a:pt x="414" y="6"/>
                      </a:lnTo>
                      <a:lnTo>
                        <a:pt x="420" y="6"/>
                      </a:lnTo>
                      <a:lnTo>
                        <a:pt x="426" y="6"/>
                      </a:lnTo>
                      <a:lnTo>
                        <a:pt x="432" y="6"/>
                      </a:lnTo>
                      <a:lnTo>
                        <a:pt x="438" y="6"/>
                      </a:lnTo>
                      <a:lnTo>
                        <a:pt x="444" y="6"/>
                      </a:lnTo>
                      <a:lnTo>
                        <a:pt x="450" y="6"/>
                      </a:lnTo>
                      <a:lnTo>
                        <a:pt x="456" y="6"/>
                      </a:lnTo>
                      <a:lnTo>
                        <a:pt x="462" y="6"/>
                      </a:lnTo>
                      <a:lnTo>
                        <a:pt x="468" y="6"/>
                      </a:lnTo>
                      <a:lnTo>
                        <a:pt x="474" y="6"/>
                      </a:lnTo>
                      <a:lnTo>
                        <a:pt x="480" y="6"/>
                      </a:lnTo>
                      <a:lnTo>
                        <a:pt x="486" y="6"/>
                      </a:lnTo>
                      <a:lnTo>
                        <a:pt x="492" y="6"/>
                      </a:lnTo>
                      <a:lnTo>
                        <a:pt x="498" y="6"/>
                      </a:lnTo>
                      <a:lnTo>
                        <a:pt x="504" y="6"/>
                      </a:lnTo>
                      <a:lnTo>
                        <a:pt x="510" y="6"/>
                      </a:lnTo>
                      <a:lnTo>
                        <a:pt x="516" y="6"/>
                      </a:lnTo>
                      <a:lnTo>
                        <a:pt x="522" y="6"/>
                      </a:lnTo>
                      <a:lnTo>
                        <a:pt x="528" y="6"/>
                      </a:lnTo>
                      <a:lnTo>
                        <a:pt x="534" y="6"/>
                      </a:lnTo>
                      <a:lnTo>
                        <a:pt x="540" y="6"/>
                      </a:lnTo>
                      <a:lnTo>
                        <a:pt x="546" y="6"/>
                      </a:lnTo>
                      <a:lnTo>
                        <a:pt x="552" y="6"/>
                      </a:lnTo>
                      <a:lnTo>
                        <a:pt x="558" y="6"/>
                      </a:lnTo>
                      <a:lnTo>
                        <a:pt x="564" y="6"/>
                      </a:lnTo>
                      <a:lnTo>
                        <a:pt x="570" y="6"/>
                      </a:lnTo>
                      <a:lnTo>
                        <a:pt x="576" y="6"/>
                      </a:lnTo>
                      <a:lnTo>
                        <a:pt x="582" y="6"/>
                      </a:lnTo>
                      <a:lnTo>
                        <a:pt x="588" y="6"/>
                      </a:lnTo>
                      <a:lnTo>
                        <a:pt x="594" y="6"/>
                      </a:lnTo>
                      <a:lnTo>
                        <a:pt x="600" y="6"/>
                      </a:lnTo>
                      <a:lnTo>
                        <a:pt x="606" y="6"/>
                      </a:lnTo>
                      <a:lnTo>
                        <a:pt x="612" y="6"/>
                      </a:lnTo>
                      <a:lnTo>
                        <a:pt x="618" y="6"/>
                      </a:lnTo>
                      <a:lnTo>
                        <a:pt x="624" y="6"/>
                      </a:lnTo>
                      <a:lnTo>
                        <a:pt x="630" y="6"/>
                      </a:lnTo>
                      <a:lnTo>
                        <a:pt x="636" y="6"/>
                      </a:lnTo>
                      <a:lnTo>
                        <a:pt x="642" y="6"/>
                      </a:lnTo>
                      <a:lnTo>
                        <a:pt x="648" y="6"/>
                      </a:lnTo>
                      <a:lnTo>
                        <a:pt x="654" y="6"/>
                      </a:lnTo>
                      <a:lnTo>
                        <a:pt x="660" y="6"/>
                      </a:lnTo>
                      <a:lnTo>
                        <a:pt x="666" y="6"/>
                      </a:lnTo>
                      <a:lnTo>
                        <a:pt x="672" y="6"/>
                      </a:lnTo>
                      <a:lnTo>
                        <a:pt x="678" y="6"/>
                      </a:lnTo>
                      <a:lnTo>
                        <a:pt x="684" y="6"/>
                      </a:lnTo>
                      <a:lnTo>
                        <a:pt x="690" y="6"/>
                      </a:lnTo>
                      <a:lnTo>
                        <a:pt x="696" y="6"/>
                      </a:lnTo>
                      <a:lnTo>
                        <a:pt x="702" y="6"/>
                      </a:lnTo>
                      <a:lnTo>
                        <a:pt x="708" y="6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73" name="Freeform 122"/>
                <p:cNvSpPr>
                  <a:spLocks/>
                </p:cNvSpPr>
                <p:nvPr/>
              </p:nvSpPr>
              <p:spPr bwMode="auto">
                <a:xfrm>
                  <a:off x="3099" y="2630"/>
                  <a:ext cx="762" cy="12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6"/>
                    </a:cxn>
                    <a:cxn ang="0">
                      <a:pos x="174" y="6"/>
                    </a:cxn>
                    <a:cxn ang="0">
                      <a:pos x="192" y="6"/>
                    </a:cxn>
                    <a:cxn ang="0">
                      <a:pos x="210" y="6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6"/>
                    </a:cxn>
                    <a:cxn ang="0">
                      <a:pos x="318" y="6"/>
                    </a:cxn>
                    <a:cxn ang="0">
                      <a:pos x="336" y="6"/>
                    </a:cxn>
                    <a:cxn ang="0">
                      <a:pos x="354" y="6"/>
                    </a:cxn>
                    <a:cxn ang="0">
                      <a:pos x="372" y="6"/>
                    </a:cxn>
                    <a:cxn ang="0">
                      <a:pos x="390" y="6"/>
                    </a:cxn>
                    <a:cxn ang="0">
                      <a:pos x="408" y="6"/>
                    </a:cxn>
                    <a:cxn ang="0">
                      <a:pos x="426" y="6"/>
                    </a:cxn>
                    <a:cxn ang="0">
                      <a:pos x="444" y="6"/>
                    </a:cxn>
                    <a:cxn ang="0">
                      <a:pos x="462" y="6"/>
                    </a:cxn>
                    <a:cxn ang="0">
                      <a:pos x="480" y="6"/>
                    </a:cxn>
                    <a:cxn ang="0">
                      <a:pos x="498" y="6"/>
                    </a:cxn>
                    <a:cxn ang="0">
                      <a:pos x="516" y="6"/>
                    </a:cxn>
                    <a:cxn ang="0">
                      <a:pos x="534" y="6"/>
                    </a:cxn>
                    <a:cxn ang="0">
                      <a:pos x="552" y="6"/>
                    </a:cxn>
                    <a:cxn ang="0">
                      <a:pos x="570" y="6"/>
                    </a:cxn>
                    <a:cxn ang="0">
                      <a:pos x="588" y="6"/>
                    </a:cxn>
                    <a:cxn ang="0">
                      <a:pos x="606" y="6"/>
                    </a:cxn>
                    <a:cxn ang="0">
                      <a:pos x="624" y="6"/>
                    </a:cxn>
                    <a:cxn ang="0">
                      <a:pos x="642" y="6"/>
                    </a:cxn>
                    <a:cxn ang="0">
                      <a:pos x="660" y="6"/>
                    </a:cxn>
                    <a:cxn ang="0">
                      <a:pos x="678" y="6"/>
                    </a:cxn>
                    <a:cxn ang="0">
                      <a:pos x="696" y="6"/>
                    </a:cxn>
                    <a:cxn ang="0">
                      <a:pos x="714" y="6"/>
                    </a:cxn>
                    <a:cxn ang="0">
                      <a:pos x="732" y="6"/>
                    </a:cxn>
                    <a:cxn ang="0">
                      <a:pos x="750" y="6"/>
                    </a:cxn>
                  </a:cxnLst>
                  <a:rect l="0" t="0" r="r" b="b"/>
                  <a:pathLst>
                    <a:path w="762" h="1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6"/>
                      </a:lnTo>
                      <a:lnTo>
                        <a:pt x="162" y="6"/>
                      </a:lnTo>
                      <a:lnTo>
                        <a:pt x="168" y="6"/>
                      </a:lnTo>
                      <a:lnTo>
                        <a:pt x="174" y="6"/>
                      </a:lnTo>
                      <a:lnTo>
                        <a:pt x="180" y="6"/>
                      </a:lnTo>
                      <a:lnTo>
                        <a:pt x="186" y="6"/>
                      </a:lnTo>
                      <a:lnTo>
                        <a:pt x="192" y="6"/>
                      </a:lnTo>
                      <a:lnTo>
                        <a:pt x="198" y="6"/>
                      </a:lnTo>
                      <a:lnTo>
                        <a:pt x="204" y="6"/>
                      </a:lnTo>
                      <a:lnTo>
                        <a:pt x="210" y="6"/>
                      </a:lnTo>
                      <a:lnTo>
                        <a:pt x="216" y="6"/>
                      </a:lnTo>
                      <a:lnTo>
                        <a:pt x="222" y="6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6"/>
                      </a:lnTo>
                      <a:lnTo>
                        <a:pt x="306" y="6"/>
                      </a:lnTo>
                      <a:lnTo>
                        <a:pt x="312" y="6"/>
                      </a:lnTo>
                      <a:lnTo>
                        <a:pt x="318" y="6"/>
                      </a:lnTo>
                      <a:lnTo>
                        <a:pt x="324" y="6"/>
                      </a:lnTo>
                      <a:lnTo>
                        <a:pt x="330" y="6"/>
                      </a:lnTo>
                      <a:lnTo>
                        <a:pt x="336" y="6"/>
                      </a:lnTo>
                      <a:lnTo>
                        <a:pt x="342" y="6"/>
                      </a:lnTo>
                      <a:lnTo>
                        <a:pt x="348" y="6"/>
                      </a:lnTo>
                      <a:lnTo>
                        <a:pt x="354" y="6"/>
                      </a:lnTo>
                      <a:lnTo>
                        <a:pt x="360" y="12"/>
                      </a:lnTo>
                      <a:lnTo>
                        <a:pt x="366" y="6"/>
                      </a:lnTo>
                      <a:lnTo>
                        <a:pt x="372" y="6"/>
                      </a:lnTo>
                      <a:lnTo>
                        <a:pt x="378" y="6"/>
                      </a:lnTo>
                      <a:lnTo>
                        <a:pt x="384" y="6"/>
                      </a:lnTo>
                      <a:lnTo>
                        <a:pt x="390" y="6"/>
                      </a:lnTo>
                      <a:lnTo>
                        <a:pt x="396" y="6"/>
                      </a:lnTo>
                      <a:lnTo>
                        <a:pt x="402" y="6"/>
                      </a:lnTo>
                      <a:lnTo>
                        <a:pt x="408" y="6"/>
                      </a:lnTo>
                      <a:lnTo>
                        <a:pt x="414" y="6"/>
                      </a:lnTo>
                      <a:lnTo>
                        <a:pt x="420" y="6"/>
                      </a:lnTo>
                      <a:lnTo>
                        <a:pt x="426" y="6"/>
                      </a:lnTo>
                      <a:lnTo>
                        <a:pt x="432" y="6"/>
                      </a:lnTo>
                      <a:lnTo>
                        <a:pt x="438" y="6"/>
                      </a:lnTo>
                      <a:lnTo>
                        <a:pt x="444" y="6"/>
                      </a:lnTo>
                      <a:lnTo>
                        <a:pt x="450" y="6"/>
                      </a:lnTo>
                      <a:lnTo>
                        <a:pt x="456" y="6"/>
                      </a:lnTo>
                      <a:lnTo>
                        <a:pt x="462" y="6"/>
                      </a:lnTo>
                      <a:lnTo>
                        <a:pt x="468" y="6"/>
                      </a:lnTo>
                      <a:lnTo>
                        <a:pt x="474" y="6"/>
                      </a:lnTo>
                      <a:lnTo>
                        <a:pt x="480" y="6"/>
                      </a:lnTo>
                      <a:lnTo>
                        <a:pt x="486" y="6"/>
                      </a:lnTo>
                      <a:lnTo>
                        <a:pt x="492" y="6"/>
                      </a:lnTo>
                      <a:lnTo>
                        <a:pt x="498" y="6"/>
                      </a:lnTo>
                      <a:lnTo>
                        <a:pt x="504" y="6"/>
                      </a:lnTo>
                      <a:lnTo>
                        <a:pt x="510" y="6"/>
                      </a:lnTo>
                      <a:lnTo>
                        <a:pt x="516" y="6"/>
                      </a:lnTo>
                      <a:lnTo>
                        <a:pt x="522" y="6"/>
                      </a:lnTo>
                      <a:lnTo>
                        <a:pt x="528" y="6"/>
                      </a:lnTo>
                      <a:lnTo>
                        <a:pt x="534" y="6"/>
                      </a:lnTo>
                      <a:lnTo>
                        <a:pt x="540" y="6"/>
                      </a:lnTo>
                      <a:lnTo>
                        <a:pt x="546" y="6"/>
                      </a:lnTo>
                      <a:lnTo>
                        <a:pt x="552" y="6"/>
                      </a:lnTo>
                      <a:lnTo>
                        <a:pt x="558" y="6"/>
                      </a:lnTo>
                      <a:lnTo>
                        <a:pt x="564" y="6"/>
                      </a:lnTo>
                      <a:lnTo>
                        <a:pt x="570" y="6"/>
                      </a:lnTo>
                      <a:lnTo>
                        <a:pt x="576" y="6"/>
                      </a:lnTo>
                      <a:lnTo>
                        <a:pt x="582" y="6"/>
                      </a:lnTo>
                      <a:lnTo>
                        <a:pt x="588" y="6"/>
                      </a:lnTo>
                      <a:lnTo>
                        <a:pt x="594" y="6"/>
                      </a:lnTo>
                      <a:lnTo>
                        <a:pt x="600" y="6"/>
                      </a:lnTo>
                      <a:lnTo>
                        <a:pt x="606" y="6"/>
                      </a:lnTo>
                      <a:lnTo>
                        <a:pt x="612" y="6"/>
                      </a:lnTo>
                      <a:lnTo>
                        <a:pt x="618" y="6"/>
                      </a:lnTo>
                      <a:lnTo>
                        <a:pt x="624" y="6"/>
                      </a:lnTo>
                      <a:lnTo>
                        <a:pt x="630" y="6"/>
                      </a:lnTo>
                      <a:lnTo>
                        <a:pt x="636" y="6"/>
                      </a:lnTo>
                      <a:lnTo>
                        <a:pt x="642" y="6"/>
                      </a:lnTo>
                      <a:lnTo>
                        <a:pt x="648" y="6"/>
                      </a:lnTo>
                      <a:lnTo>
                        <a:pt x="654" y="6"/>
                      </a:lnTo>
                      <a:lnTo>
                        <a:pt x="660" y="6"/>
                      </a:lnTo>
                      <a:lnTo>
                        <a:pt x="666" y="6"/>
                      </a:lnTo>
                      <a:lnTo>
                        <a:pt x="672" y="6"/>
                      </a:lnTo>
                      <a:lnTo>
                        <a:pt x="678" y="6"/>
                      </a:lnTo>
                      <a:lnTo>
                        <a:pt x="684" y="6"/>
                      </a:lnTo>
                      <a:lnTo>
                        <a:pt x="690" y="6"/>
                      </a:lnTo>
                      <a:lnTo>
                        <a:pt x="696" y="6"/>
                      </a:lnTo>
                      <a:lnTo>
                        <a:pt x="702" y="6"/>
                      </a:lnTo>
                      <a:lnTo>
                        <a:pt x="708" y="6"/>
                      </a:lnTo>
                      <a:lnTo>
                        <a:pt x="714" y="6"/>
                      </a:lnTo>
                      <a:lnTo>
                        <a:pt x="720" y="6"/>
                      </a:lnTo>
                      <a:lnTo>
                        <a:pt x="726" y="6"/>
                      </a:lnTo>
                      <a:lnTo>
                        <a:pt x="732" y="6"/>
                      </a:lnTo>
                      <a:lnTo>
                        <a:pt x="738" y="6"/>
                      </a:lnTo>
                      <a:lnTo>
                        <a:pt x="744" y="6"/>
                      </a:lnTo>
                      <a:lnTo>
                        <a:pt x="750" y="6"/>
                      </a:lnTo>
                      <a:lnTo>
                        <a:pt x="756" y="6"/>
                      </a:lnTo>
                      <a:lnTo>
                        <a:pt x="762" y="6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74" name="Freeform 123"/>
                <p:cNvSpPr>
                  <a:spLocks/>
                </p:cNvSpPr>
                <p:nvPr/>
              </p:nvSpPr>
              <p:spPr bwMode="auto">
                <a:xfrm>
                  <a:off x="3861" y="2636"/>
                  <a:ext cx="432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</a:cxnLst>
                  <a:rect l="0" t="0" r="r" b="b"/>
                  <a:pathLst>
                    <a:path w="43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75" name="Freeform 124"/>
                <p:cNvSpPr>
                  <a:spLocks/>
                </p:cNvSpPr>
                <p:nvPr/>
              </p:nvSpPr>
              <p:spPr bwMode="auto">
                <a:xfrm>
                  <a:off x="1593" y="1832"/>
                  <a:ext cx="636" cy="426"/>
                </a:xfrm>
                <a:custGeom>
                  <a:avLst/>
                  <a:gdLst/>
                  <a:ahLst/>
                  <a:cxnLst>
                    <a:cxn ang="0">
                      <a:pos x="6" y="342"/>
                    </a:cxn>
                    <a:cxn ang="0">
                      <a:pos x="12" y="312"/>
                    </a:cxn>
                    <a:cxn ang="0">
                      <a:pos x="18" y="276"/>
                    </a:cxn>
                    <a:cxn ang="0">
                      <a:pos x="30" y="348"/>
                    </a:cxn>
                    <a:cxn ang="0">
                      <a:pos x="36" y="264"/>
                    </a:cxn>
                    <a:cxn ang="0">
                      <a:pos x="42" y="342"/>
                    </a:cxn>
                    <a:cxn ang="0">
                      <a:pos x="54" y="330"/>
                    </a:cxn>
                    <a:cxn ang="0">
                      <a:pos x="60" y="330"/>
                    </a:cxn>
                    <a:cxn ang="0">
                      <a:pos x="72" y="336"/>
                    </a:cxn>
                    <a:cxn ang="0">
                      <a:pos x="84" y="366"/>
                    </a:cxn>
                    <a:cxn ang="0">
                      <a:pos x="102" y="360"/>
                    </a:cxn>
                    <a:cxn ang="0">
                      <a:pos x="126" y="318"/>
                    </a:cxn>
                    <a:cxn ang="0">
                      <a:pos x="138" y="300"/>
                    </a:cxn>
                    <a:cxn ang="0">
                      <a:pos x="162" y="318"/>
                    </a:cxn>
                    <a:cxn ang="0">
                      <a:pos x="168" y="354"/>
                    </a:cxn>
                    <a:cxn ang="0">
                      <a:pos x="180" y="372"/>
                    </a:cxn>
                    <a:cxn ang="0">
                      <a:pos x="198" y="402"/>
                    </a:cxn>
                    <a:cxn ang="0">
                      <a:pos x="210" y="414"/>
                    </a:cxn>
                    <a:cxn ang="0">
                      <a:pos x="228" y="426"/>
                    </a:cxn>
                    <a:cxn ang="0">
                      <a:pos x="246" y="420"/>
                    </a:cxn>
                    <a:cxn ang="0">
                      <a:pos x="258" y="402"/>
                    </a:cxn>
                    <a:cxn ang="0">
                      <a:pos x="276" y="372"/>
                    </a:cxn>
                    <a:cxn ang="0">
                      <a:pos x="288" y="330"/>
                    </a:cxn>
                    <a:cxn ang="0">
                      <a:pos x="306" y="312"/>
                    </a:cxn>
                    <a:cxn ang="0">
                      <a:pos x="324" y="288"/>
                    </a:cxn>
                    <a:cxn ang="0">
                      <a:pos x="342" y="276"/>
                    </a:cxn>
                    <a:cxn ang="0">
                      <a:pos x="366" y="294"/>
                    </a:cxn>
                    <a:cxn ang="0">
                      <a:pos x="378" y="318"/>
                    </a:cxn>
                    <a:cxn ang="0">
                      <a:pos x="396" y="348"/>
                    </a:cxn>
                    <a:cxn ang="0">
                      <a:pos x="408" y="360"/>
                    </a:cxn>
                    <a:cxn ang="0">
                      <a:pos x="426" y="366"/>
                    </a:cxn>
                    <a:cxn ang="0">
                      <a:pos x="444" y="366"/>
                    </a:cxn>
                    <a:cxn ang="0">
                      <a:pos x="462" y="348"/>
                    </a:cxn>
                    <a:cxn ang="0">
                      <a:pos x="480" y="330"/>
                    </a:cxn>
                    <a:cxn ang="0">
                      <a:pos x="498" y="324"/>
                    </a:cxn>
                    <a:cxn ang="0">
                      <a:pos x="516" y="324"/>
                    </a:cxn>
                    <a:cxn ang="0">
                      <a:pos x="534" y="324"/>
                    </a:cxn>
                    <a:cxn ang="0">
                      <a:pos x="552" y="324"/>
                    </a:cxn>
                    <a:cxn ang="0">
                      <a:pos x="570" y="324"/>
                    </a:cxn>
                    <a:cxn ang="0">
                      <a:pos x="588" y="318"/>
                    </a:cxn>
                    <a:cxn ang="0">
                      <a:pos x="606" y="306"/>
                    </a:cxn>
                    <a:cxn ang="0">
                      <a:pos x="624" y="288"/>
                    </a:cxn>
                  </a:cxnLst>
                  <a:rect l="0" t="0" r="r" b="b"/>
                  <a:pathLst>
                    <a:path w="636" h="426">
                      <a:moveTo>
                        <a:pt x="0" y="0"/>
                      </a:moveTo>
                      <a:lnTo>
                        <a:pt x="0" y="318"/>
                      </a:lnTo>
                      <a:lnTo>
                        <a:pt x="6" y="342"/>
                      </a:lnTo>
                      <a:lnTo>
                        <a:pt x="6" y="354"/>
                      </a:lnTo>
                      <a:lnTo>
                        <a:pt x="6" y="324"/>
                      </a:lnTo>
                      <a:lnTo>
                        <a:pt x="12" y="312"/>
                      </a:lnTo>
                      <a:lnTo>
                        <a:pt x="12" y="228"/>
                      </a:lnTo>
                      <a:lnTo>
                        <a:pt x="18" y="222"/>
                      </a:lnTo>
                      <a:lnTo>
                        <a:pt x="18" y="276"/>
                      </a:lnTo>
                      <a:lnTo>
                        <a:pt x="24" y="294"/>
                      </a:lnTo>
                      <a:lnTo>
                        <a:pt x="24" y="354"/>
                      </a:lnTo>
                      <a:lnTo>
                        <a:pt x="30" y="348"/>
                      </a:lnTo>
                      <a:lnTo>
                        <a:pt x="30" y="282"/>
                      </a:lnTo>
                      <a:lnTo>
                        <a:pt x="36" y="276"/>
                      </a:lnTo>
                      <a:lnTo>
                        <a:pt x="36" y="264"/>
                      </a:lnTo>
                      <a:lnTo>
                        <a:pt x="36" y="282"/>
                      </a:lnTo>
                      <a:lnTo>
                        <a:pt x="42" y="288"/>
                      </a:lnTo>
                      <a:lnTo>
                        <a:pt x="42" y="342"/>
                      </a:lnTo>
                      <a:lnTo>
                        <a:pt x="48" y="348"/>
                      </a:lnTo>
                      <a:lnTo>
                        <a:pt x="48" y="336"/>
                      </a:lnTo>
                      <a:lnTo>
                        <a:pt x="54" y="330"/>
                      </a:lnTo>
                      <a:lnTo>
                        <a:pt x="54" y="318"/>
                      </a:lnTo>
                      <a:lnTo>
                        <a:pt x="54" y="324"/>
                      </a:lnTo>
                      <a:lnTo>
                        <a:pt x="60" y="330"/>
                      </a:lnTo>
                      <a:lnTo>
                        <a:pt x="60" y="348"/>
                      </a:lnTo>
                      <a:lnTo>
                        <a:pt x="66" y="342"/>
                      </a:lnTo>
                      <a:lnTo>
                        <a:pt x="72" y="336"/>
                      </a:lnTo>
                      <a:lnTo>
                        <a:pt x="78" y="342"/>
                      </a:lnTo>
                      <a:lnTo>
                        <a:pt x="78" y="360"/>
                      </a:lnTo>
                      <a:lnTo>
                        <a:pt x="84" y="366"/>
                      </a:lnTo>
                      <a:lnTo>
                        <a:pt x="90" y="360"/>
                      </a:lnTo>
                      <a:lnTo>
                        <a:pt x="96" y="354"/>
                      </a:lnTo>
                      <a:lnTo>
                        <a:pt x="102" y="360"/>
                      </a:lnTo>
                      <a:lnTo>
                        <a:pt x="114" y="348"/>
                      </a:lnTo>
                      <a:lnTo>
                        <a:pt x="114" y="330"/>
                      </a:lnTo>
                      <a:lnTo>
                        <a:pt x="126" y="318"/>
                      </a:lnTo>
                      <a:lnTo>
                        <a:pt x="126" y="306"/>
                      </a:lnTo>
                      <a:lnTo>
                        <a:pt x="132" y="300"/>
                      </a:lnTo>
                      <a:lnTo>
                        <a:pt x="138" y="300"/>
                      </a:lnTo>
                      <a:lnTo>
                        <a:pt x="144" y="306"/>
                      </a:lnTo>
                      <a:lnTo>
                        <a:pt x="150" y="306"/>
                      </a:lnTo>
                      <a:lnTo>
                        <a:pt x="162" y="318"/>
                      </a:lnTo>
                      <a:lnTo>
                        <a:pt x="162" y="336"/>
                      </a:lnTo>
                      <a:lnTo>
                        <a:pt x="168" y="342"/>
                      </a:lnTo>
                      <a:lnTo>
                        <a:pt x="168" y="354"/>
                      </a:lnTo>
                      <a:lnTo>
                        <a:pt x="174" y="360"/>
                      </a:lnTo>
                      <a:lnTo>
                        <a:pt x="174" y="366"/>
                      </a:lnTo>
                      <a:lnTo>
                        <a:pt x="180" y="372"/>
                      </a:lnTo>
                      <a:lnTo>
                        <a:pt x="180" y="384"/>
                      </a:lnTo>
                      <a:lnTo>
                        <a:pt x="186" y="390"/>
                      </a:lnTo>
                      <a:lnTo>
                        <a:pt x="198" y="402"/>
                      </a:lnTo>
                      <a:lnTo>
                        <a:pt x="198" y="408"/>
                      </a:lnTo>
                      <a:lnTo>
                        <a:pt x="204" y="414"/>
                      </a:lnTo>
                      <a:lnTo>
                        <a:pt x="210" y="414"/>
                      </a:lnTo>
                      <a:lnTo>
                        <a:pt x="216" y="420"/>
                      </a:lnTo>
                      <a:lnTo>
                        <a:pt x="222" y="426"/>
                      </a:lnTo>
                      <a:lnTo>
                        <a:pt x="228" y="426"/>
                      </a:lnTo>
                      <a:lnTo>
                        <a:pt x="234" y="426"/>
                      </a:lnTo>
                      <a:lnTo>
                        <a:pt x="240" y="426"/>
                      </a:lnTo>
                      <a:lnTo>
                        <a:pt x="246" y="420"/>
                      </a:lnTo>
                      <a:lnTo>
                        <a:pt x="252" y="414"/>
                      </a:lnTo>
                      <a:lnTo>
                        <a:pt x="258" y="408"/>
                      </a:lnTo>
                      <a:lnTo>
                        <a:pt x="258" y="402"/>
                      </a:lnTo>
                      <a:lnTo>
                        <a:pt x="264" y="396"/>
                      </a:lnTo>
                      <a:lnTo>
                        <a:pt x="264" y="384"/>
                      </a:lnTo>
                      <a:lnTo>
                        <a:pt x="276" y="372"/>
                      </a:lnTo>
                      <a:lnTo>
                        <a:pt x="276" y="354"/>
                      </a:lnTo>
                      <a:lnTo>
                        <a:pt x="288" y="342"/>
                      </a:lnTo>
                      <a:lnTo>
                        <a:pt x="288" y="330"/>
                      </a:lnTo>
                      <a:lnTo>
                        <a:pt x="294" y="324"/>
                      </a:lnTo>
                      <a:lnTo>
                        <a:pt x="300" y="318"/>
                      </a:lnTo>
                      <a:lnTo>
                        <a:pt x="306" y="312"/>
                      </a:lnTo>
                      <a:lnTo>
                        <a:pt x="318" y="300"/>
                      </a:lnTo>
                      <a:lnTo>
                        <a:pt x="318" y="294"/>
                      </a:lnTo>
                      <a:lnTo>
                        <a:pt x="324" y="288"/>
                      </a:lnTo>
                      <a:lnTo>
                        <a:pt x="330" y="282"/>
                      </a:lnTo>
                      <a:lnTo>
                        <a:pt x="336" y="276"/>
                      </a:lnTo>
                      <a:lnTo>
                        <a:pt x="342" y="276"/>
                      </a:lnTo>
                      <a:lnTo>
                        <a:pt x="348" y="276"/>
                      </a:lnTo>
                      <a:lnTo>
                        <a:pt x="354" y="282"/>
                      </a:lnTo>
                      <a:lnTo>
                        <a:pt x="366" y="294"/>
                      </a:lnTo>
                      <a:lnTo>
                        <a:pt x="366" y="306"/>
                      </a:lnTo>
                      <a:lnTo>
                        <a:pt x="372" y="312"/>
                      </a:lnTo>
                      <a:lnTo>
                        <a:pt x="378" y="318"/>
                      </a:lnTo>
                      <a:lnTo>
                        <a:pt x="378" y="330"/>
                      </a:lnTo>
                      <a:lnTo>
                        <a:pt x="384" y="336"/>
                      </a:lnTo>
                      <a:lnTo>
                        <a:pt x="396" y="348"/>
                      </a:lnTo>
                      <a:lnTo>
                        <a:pt x="396" y="354"/>
                      </a:lnTo>
                      <a:lnTo>
                        <a:pt x="402" y="354"/>
                      </a:lnTo>
                      <a:lnTo>
                        <a:pt x="408" y="360"/>
                      </a:lnTo>
                      <a:lnTo>
                        <a:pt x="414" y="366"/>
                      </a:lnTo>
                      <a:lnTo>
                        <a:pt x="420" y="366"/>
                      </a:lnTo>
                      <a:lnTo>
                        <a:pt x="426" y="366"/>
                      </a:lnTo>
                      <a:lnTo>
                        <a:pt x="432" y="366"/>
                      </a:lnTo>
                      <a:lnTo>
                        <a:pt x="438" y="366"/>
                      </a:lnTo>
                      <a:lnTo>
                        <a:pt x="444" y="366"/>
                      </a:lnTo>
                      <a:lnTo>
                        <a:pt x="450" y="360"/>
                      </a:lnTo>
                      <a:lnTo>
                        <a:pt x="456" y="354"/>
                      </a:lnTo>
                      <a:lnTo>
                        <a:pt x="462" y="348"/>
                      </a:lnTo>
                      <a:lnTo>
                        <a:pt x="468" y="342"/>
                      </a:lnTo>
                      <a:lnTo>
                        <a:pt x="474" y="336"/>
                      </a:lnTo>
                      <a:lnTo>
                        <a:pt x="480" y="330"/>
                      </a:lnTo>
                      <a:lnTo>
                        <a:pt x="486" y="330"/>
                      </a:lnTo>
                      <a:lnTo>
                        <a:pt x="492" y="324"/>
                      </a:lnTo>
                      <a:lnTo>
                        <a:pt x="498" y="324"/>
                      </a:lnTo>
                      <a:lnTo>
                        <a:pt x="504" y="324"/>
                      </a:lnTo>
                      <a:lnTo>
                        <a:pt x="510" y="324"/>
                      </a:lnTo>
                      <a:lnTo>
                        <a:pt x="516" y="324"/>
                      </a:lnTo>
                      <a:lnTo>
                        <a:pt x="522" y="324"/>
                      </a:lnTo>
                      <a:lnTo>
                        <a:pt x="528" y="324"/>
                      </a:lnTo>
                      <a:lnTo>
                        <a:pt x="534" y="324"/>
                      </a:lnTo>
                      <a:lnTo>
                        <a:pt x="540" y="324"/>
                      </a:lnTo>
                      <a:lnTo>
                        <a:pt x="546" y="324"/>
                      </a:lnTo>
                      <a:lnTo>
                        <a:pt x="552" y="324"/>
                      </a:lnTo>
                      <a:lnTo>
                        <a:pt x="558" y="324"/>
                      </a:lnTo>
                      <a:lnTo>
                        <a:pt x="564" y="324"/>
                      </a:lnTo>
                      <a:lnTo>
                        <a:pt x="570" y="324"/>
                      </a:lnTo>
                      <a:lnTo>
                        <a:pt x="576" y="324"/>
                      </a:lnTo>
                      <a:lnTo>
                        <a:pt x="582" y="318"/>
                      </a:lnTo>
                      <a:lnTo>
                        <a:pt x="588" y="318"/>
                      </a:lnTo>
                      <a:lnTo>
                        <a:pt x="594" y="312"/>
                      </a:lnTo>
                      <a:lnTo>
                        <a:pt x="600" y="312"/>
                      </a:lnTo>
                      <a:lnTo>
                        <a:pt x="606" y="306"/>
                      </a:lnTo>
                      <a:lnTo>
                        <a:pt x="612" y="300"/>
                      </a:lnTo>
                      <a:lnTo>
                        <a:pt x="618" y="294"/>
                      </a:lnTo>
                      <a:lnTo>
                        <a:pt x="624" y="288"/>
                      </a:lnTo>
                      <a:lnTo>
                        <a:pt x="630" y="282"/>
                      </a:lnTo>
                      <a:lnTo>
                        <a:pt x="636" y="282"/>
                      </a:lnTo>
                    </a:path>
                  </a:pathLst>
                </a:custGeom>
                <a:noFill/>
                <a:ln w="12700">
                  <a:solidFill>
                    <a:srgbClr val="BFB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76" name="Freeform 125"/>
                <p:cNvSpPr>
                  <a:spLocks/>
                </p:cNvSpPr>
                <p:nvPr/>
              </p:nvSpPr>
              <p:spPr bwMode="auto">
                <a:xfrm>
                  <a:off x="2229" y="2012"/>
                  <a:ext cx="762" cy="120"/>
                </a:xfrm>
                <a:custGeom>
                  <a:avLst/>
                  <a:gdLst/>
                  <a:ahLst/>
                  <a:cxnLst>
                    <a:cxn ang="0">
                      <a:pos x="12" y="90"/>
                    </a:cxn>
                    <a:cxn ang="0">
                      <a:pos x="30" y="90"/>
                    </a:cxn>
                    <a:cxn ang="0">
                      <a:pos x="48" y="90"/>
                    </a:cxn>
                    <a:cxn ang="0">
                      <a:pos x="66" y="102"/>
                    </a:cxn>
                    <a:cxn ang="0">
                      <a:pos x="84" y="108"/>
                    </a:cxn>
                    <a:cxn ang="0">
                      <a:pos x="102" y="114"/>
                    </a:cxn>
                    <a:cxn ang="0">
                      <a:pos x="120" y="114"/>
                    </a:cxn>
                    <a:cxn ang="0">
                      <a:pos x="138" y="108"/>
                    </a:cxn>
                    <a:cxn ang="0">
                      <a:pos x="156" y="102"/>
                    </a:cxn>
                    <a:cxn ang="0">
                      <a:pos x="174" y="96"/>
                    </a:cxn>
                    <a:cxn ang="0">
                      <a:pos x="192" y="90"/>
                    </a:cxn>
                    <a:cxn ang="0">
                      <a:pos x="210" y="90"/>
                    </a:cxn>
                    <a:cxn ang="0">
                      <a:pos x="228" y="96"/>
                    </a:cxn>
                    <a:cxn ang="0">
                      <a:pos x="246" y="96"/>
                    </a:cxn>
                    <a:cxn ang="0">
                      <a:pos x="264" y="96"/>
                    </a:cxn>
                    <a:cxn ang="0">
                      <a:pos x="282" y="84"/>
                    </a:cxn>
                    <a:cxn ang="0">
                      <a:pos x="300" y="72"/>
                    </a:cxn>
                    <a:cxn ang="0">
                      <a:pos x="318" y="54"/>
                    </a:cxn>
                    <a:cxn ang="0">
                      <a:pos x="336" y="42"/>
                    </a:cxn>
                    <a:cxn ang="0">
                      <a:pos x="354" y="36"/>
                    </a:cxn>
                    <a:cxn ang="0">
                      <a:pos x="372" y="36"/>
                    </a:cxn>
                    <a:cxn ang="0">
                      <a:pos x="390" y="48"/>
                    </a:cxn>
                    <a:cxn ang="0">
                      <a:pos x="408" y="60"/>
                    </a:cxn>
                    <a:cxn ang="0">
                      <a:pos x="426" y="72"/>
                    </a:cxn>
                    <a:cxn ang="0">
                      <a:pos x="444" y="78"/>
                    </a:cxn>
                    <a:cxn ang="0">
                      <a:pos x="462" y="78"/>
                    </a:cxn>
                    <a:cxn ang="0">
                      <a:pos x="480" y="66"/>
                    </a:cxn>
                    <a:cxn ang="0">
                      <a:pos x="498" y="54"/>
                    </a:cxn>
                    <a:cxn ang="0">
                      <a:pos x="516" y="48"/>
                    </a:cxn>
                    <a:cxn ang="0">
                      <a:pos x="534" y="36"/>
                    </a:cxn>
                    <a:cxn ang="0">
                      <a:pos x="552" y="36"/>
                    </a:cxn>
                    <a:cxn ang="0">
                      <a:pos x="570" y="36"/>
                    </a:cxn>
                    <a:cxn ang="0">
                      <a:pos x="588" y="36"/>
                    </a:cxn>
                    <a:cxn ang="0">
                      <a:pos x="606" y="36"/>
                    </a:cxn>
                    <a:cxn ang="0">
                      <a:pos x="624" y="30"/>
                    </a:cxn>
                    <a:cxn ang="0">
                      <a:pos x="642" y="18"/>
                    </a:cxn>
                    <a:cxn ang="0">
                      <a:pos x="660" y="12"/>
                    </a:cxn>
                    <a:cxn ang="0">
                      <a:pos x="678" y="6"/>
                    </a:cxn>
                    <a:cxn ang="0">
                      <a:pos x="696" y="0"/>
                    </a:cxn>
                    <a:cxn ang="0">
                      <a:pos x="714" y="6"/>
                    </a:cxn>
                    <a:cxn ang="0">
                      <a:pos x="732" y="18"/>
                    </a:cxn>
                    <a:cxn ang="0">
                      <a:pos x="750" y="24"/>
                    </a:cxn>
                  </a:cxnLst>
                  <a:rect l="0" t="0" r="r" b="b"/>
                  <a:pathLst>
                    <a:path w="762" h="120">
                      <a:moveTo>
                        <a:pt x="0" y="102"/>
                      </a:moveTo>
                      <a:lnTo>
                        <a:pt x="6" y="96"/>
                      </a:lnTo>
                      <a:lnTo>
                        <a:pt x="12" y="90"/>
                      </a:lnTo>
                      <a:lnTo>
                        <a:pt x="18" y="90"/>
                      </a:lnTo>
                      <a:lnTo>
                        <a:pt x="24" y="90"/>
                      </a:lnTo>
                      <a:lnTo>
                        <a:pt x="30" y="90"/>
                      </a:lnTo>
                      <a:lnTo>
                        <a:pt x="36" y="90"/>
                      </a:lnTo>
                      <a:lnTo>
                        <a:pt x="42" y="90"/>
                      </a:lnTo>
                      <a:lnTo>
                        <a:pt x="48" y="90"/>
                      </a:lnTo>
                      <a:lnTo>
                        <a:pt x="54" y="96"/>
                      </a:lnTo>
                      <a:lnTo>
                        <a:pt x="60" y="96"/>
                      </a:lnTo>
                      <a:lnTo>
                        <a:pt x="66" y="102"/>
                      </a:lnTo>
                      <a:lnTo>
                        <a:pt x="72" y="102"/>
                      </a:lnTo>
                      <a:lnTo>
                        <a:pt x="78" y="108"/>
                      </a:lnTo>
                      <a:lnTo>
                        <a:pt x="84" y="108"/>
                      </a:lnTo>
                      <a:lnTo>
                        <a:pt x="90" y="114"/>
                      </a:lnTo>
                      <a:lnTo>
                        <a:pt x="96" y="114"/>
                      </a:lnTo>
                      <a:lnTo>
                        <a:pt x="102" y="114"/>
                      </a:lnTo>
                      <a:lnTo>
                        <a:pt x="108" y="120"/>
                      </a:lnTo>
                      <a:lnTo>
                        <a:pt x="114" y="114"/>
                      </a:lnTo>
                      <a:lnTo>
                        <a:pt x="120" y="114"/>
                      </a:lnTo>
                      <a:lnTo>
                        <a:pt x="126" y="114"/>
                      </a:lnTo>
                      <a:lnTo>
                        <a:pt x="132" y="108"/>
                      </a:lnTo>
                      <a:lnTo>
                        <a:pt x="138" y="108"/>
                      </a:lnTo>
                      <a:lnTo>
                        <a:pt x="144" y="102"/>
                      </a:lnTo>
                      <a:lnTo>
                        <a:pt x="150" y="102"/>
                      </a:lnTo>
                      <a:lnTo>
                        <a:pt x="156" y="102"/>
                      </a:lnTo>
                      <a:lnTo>
                        <a:pt x="162" y="96"/>
                      </a:lnTo>
                      <a:lnTo>
                        <a:pt x="168" y="96"/>
                      </a:lnTo>
                      <a:lnTo>
                        <a:pt x="174" y="96"/>
                      </a:lnTo>
                      <a:lnTo>
                        <a:pt x="180" y="90"/>
                      </a:lnTo>
                      <a:lnTo>
                        <a:pt x="186" y="90"/>
                      </a:lnTo>
                      <a:lnTo>
                        <a:pt x="192" y="90"/>
                      </a:lnTo>
                      <a:lnTo>
                        <a:pt x="198" y="90"/>
                      </a:lnTo>
                      <a:lnTo>
                        <a:pt x="204" y="90"/>
                      </a:lnTo>
                      <a:lnTo>
                        <a:pt x="210" y="90"/>
                      </a:lnTo>
                      <a:lnTo>
                        <a:pt x="216" y="96"/>
                      </a:lnTo>
                      <a:lnTo>
                        <a:pt x="222" y="96"/>
                      </a:lnTo>
                      <a:lnTo>
                        <a:pt x="228" y="96"/>
                      </a:lnTo>
                      <a:lnTo>
                        <a:pt x="234" y="96"/>
                      </a:lnTo>
                      <a:lnTo>
                        <a:pt x="240" y="96"/>
                      </a:lnTo>
                      <a:lnTo>
                        <a:pt x="246" y="96"/>
                      </a:lnTo>
                      <a:lnTo>
                        <a:pt x="252" y="96"/>
                      </a:lnTo>
                      <a:lnTo>
                        <a:pt x="258" y="96"/>
                      </a:lnTo>
                      <a:lnTo>
                        <a:pt x="264" y="96"/>
                      </a:lnTo>
                      <a:lnTo>
                        <a:pt x="270" y="90"/>
                      </a:lnTo>
                      <a:lnTo>
                        <a:pt x="276" y="90"/>
                      </a:lnTo>
                      <a:lnTo>
                        <a:pt x="282" y="84"/>
                      </a:lnTo>
                      <a:lnTo>
                        <a:pt x="288" y="78"/>
                      </a:lnTo>
                      <a:lnTo>
                        <a:pt x="294" y="78"/>
                      </a:lnTo>
                      <a:lnTo>
                        <a:pt x="300" y="72"/>
                      </a:lnTo>
                      <a:lnTo>
                        <a:pt x="306" y="66"/>
                      </a:lnTo>
                      <a:lnTo>
                        <a:pt x="312" y="60"/>
                      </a:lnTo>
                      <a:lnTo>
                        <a:pt x="318" y="54"/>
                      </a:lnTo>
                      <a:lnTo>
                        <a:pt x="324" y="48"/>
                      </a:lnTo>
                      <a:lnTo>
                        <a:pt x="330" y="42"/>
                      </a:lnTo>
                      <a:lnTo>
                        <a:pt x="336" y="42"/>
                      </a:lnTo>
                      <a:lnTo>
                        <a:pt x="342" y="36"/>
                      </a:lnTo>
                      <a:lnTo>
                        <a:pt x="348" y="36"/>
                      </a:lnTo>
                      <a:lnTo>
                        <a:pt x="354" y="36"/>
                      </a:lnTo>
                      <a:lnTo>
                        <a:pt x="360" y="36"/>
                      </a:lnTo>
                      <a:lnTo>
                        <a:pt x="366" y="36"/>
                      </a:lnTo>
                      <a:lnTo>
                        <a:pt x="372" y="36"/>
                      </a:lnTo>
                      <a:lnTo>
                        <a:pt x="378" y="42"/>
                      </a:lnTo>
                      <a:lnTo>
                        <a:pt x="384" y="42"/>
                      </a:lnTo>
                      <a:lnTo>
                        <a:pt x="390" y="48"/>
                      </a:lnTo>
                      <a:lnTo>
                        <a:pt x="396" y="54"/>
                      </a:lnTo>
                      <a:lnTo>
                        <a:pt x="402" y="54"/>
                      </a:lnTo>
                      <a:lnTo>
                        <a:pt x="408" y="60"/>
                      </a:lnTo>
                      <a:lnTo>
                        <a:pt x="414" y="66"/>
                      </a:lnTo>
                      <a:lnTo>
                        <a:pt x="420" y="66"/>
                      </a:lnTo>
                      <a:lnTo>
                        <a:pt x="426" y="72"/>
                      </a:lnTo>
                      <a:lnTo>
                        <a:pt x="432" y="72"/>
                      </a:lnTo>
                      <a:lnTo>
                        <a:pt x="438" y="78"/>
                      </a:lnTo>
                      <a:lnTo>
                        <a:pt x="444" y="78"/>
                      </a:lnTo>
                      <a:lnTo>
                        <a:pt x="450" y="78"/>
                      </a:lnTo>
                      <a:lnTo>
                        <a:pt x="456" y="78"/>
                      </a:lnTo>
                      <a:lnTo>
                        <a:pt x="462" y="78"/>
                      </a:lnTo>
                      <a:lnTo>
                        <a:pt x="468" y="72"/>
                      </a:lnTo>
                      <a:lnTo>
                        <a:pt x="474" y="72"/>
                      </a:lnTo>
                      <a:lnTo>
                        <a:pt x="480" y="66"/>
                      </a:lnTo>
                      <a:lnTo>
                        <a:pt x="486" y="66"/>
                      </a:lnTo>
                      <a:lnTo>
                        <a:pt x="492" y="60"/>
                      </a:lnTo>
                      <a:lnTo>
                        <a:pt x="498" y="54"/>
                      </a:lnTo>
                      <a:lnTo>
                        <a:pt x="504" y="54"/>
                      </a:lnTo>
                      <a:lnTo>
                        <a:pt x="510" y="48"/>
                      </a:lnTo>
                      <a:lnTo>
                        <a:pt x="516" y="48"/>
                      </a:lnTo>
                      <a:lnTo>
                        <a:pt x="522" y="42"/>
                      </a:lnTo>
                      <a:lnTo>
                        <a:pt x="528" y="42"/>
                      </a:lnTo>
                      <a:lnTo>
                        <a:pt x="534" y="36"/>
                      </a:lnTo>
                      <a:lnTo>
                        <a:pt x="540" y="36"/>
                      </a:lnTo>
                      <a:lnTo>
                        <a:pt x="546" y="36"/>
                      </a:lnTo>
                      <a:lnTo>
                        <a:pt x="552" y="36"/>
                      </a:lnTo>
                      <a:lnTo>
                        <a:pt x="558" y="36"/>
                      </a:lnTo>
                      <a:lnTo>
                        <a:pt x="564" y="36"/>
                      </a:lnTo>
                      <a:lnTo>
                        <a:pt x="570" y="36"/>
                      </a:lnTo>
                      <a:lnTo>
                        <a:pt x="576" y="36"/>
                      </a:lnTo>
                      <a:lnTo>
                        <a:pt x="582" y="36"/>
                      </a:lnTo>
                      <a:lnTo>
                        <a:pt x="588" y="36"/>
                      </a:lnTo>
                      <a:lnTo>
                        <a:pt x="594" y="36"/>
                      </a:lnTo>
                      <a:lnTo>
                        <a:pt x="600" y="36"/>
                      </a:lnTo>
                      <a:lnTo>
                        <a:pt x="606" y="36"/>
                      </a:lnTo>
                      <a:lnTo>
                        <a:pt x="612" y="36"/>
                      </a:lnTo>
                      <a:lnTo>
                        <a:pt x="618" y="30"/>
                      </a:lnTo>
                      <a:lnTo>
                        <a:pt x="624" y="30"/>
                      </a:lnTo>
                      <a:lnTo>
                        <a:pt x="630" y="24"/>
                      </a:lnTo>
                      <a:lnTo>
                        <a:pt x="636" y="24"/>
                      </a:lnTo>
                      <a:lnTo>
                        <a:pt x="642" y="18"/>
                      </a:lnTo>
                      <a:lnTo>
                        <a:pt x="648" y="18"/>
                      </a:lnTo>
                      <a:lnTo>
                        <a:pt x="654" y="12"/>
                      </a:lnTo>
                      <a:lnTo>
                        <a:pt x="660" y="12"/>
                      </a:lnTo>
                      <a:lnTo>
                        <a:pt x="666" y="6"/>
                      </a:lnTo>
                      <a:lnTo>
                        <a:pt x="672" y="6"/>
                      </a:lnTo>
                      <a:lnTo>
                        <a:pt x="678" y="6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6"/>
                      </a:lnTo>
                      <a:lnTo>
                        <a:pt x="714" y="6"/>
                      </a:lnTo>
                      <a:lnTo>
                        <a:pt x="720" y="12"/>
                      </a:lnTo>
                      <a:lnTo>
                        <a:pt x="726" y="12"/>
                      </a:lnTo>
                      <a:lnTo>
                        <a:pt x="732" y="18"/>
                      </a:lnTo>
                      <a:lnTo>
                        <a:pt x="738" y="18"/>
                      </a:lnTo>
                      <a:lnTo>
                        <a:pt x="744" y="24"/>
                      </a:lnTo>
                      <a:lnTo>
                        <a:pt x="750" y="24"/>
                      </a:lnTo>
                      <a:lnTo>
                        <a:pt x="756" y="30"/>
                      </a:lnTo>
                      <a:lnTo>
                        <a:pt x="762" y="30"/>
                      </a:lnTo>
                    </a:path>
                  </a:pathLst>
                </a:custGeom>
                <a:noFill/>
                <a:ln w="12700">
                  <a:solidFill>
                    <a:srgbClr val="BFB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77" name="Freeform 126"/>
                <p:cNvSpPr>
                  <a:spLocks/>
                </p:cNvSpPr>
                <p:nvPr/>
              </p:nvSpPr>
              <p:spPr bwMode="auto">
                <a:xfrm>
                  <a:off x="2991" y="1826"/>
                  <a:ext cx="756" cy="222"/>
                </a:xfrm>
                <a:custGeom>
                  <a:avLst/>
                  <a:gdLst/>
                  <a:ahLst/>
                  <a:cxnLst>
                    <a:cxn ang="0">
                      <a:pos x="12" y="222"/>
                    </a:cxn>
                    <a:cxn ang="0">
                      <a:pos x="30" y="222"/>
                    </a:cxn>
                    <a:cxn ang="0">
                      <a:pos x="48" y="216"/>
                    </a:cxn>
                    <a:cxn ang="0">
                      <a:pos x="66" y="204"/>
                    </a:cxn>
                    <a:cxn ang="0">
                      <a:pos x="84" y="192"/>
                    </a:cxn>
                    <a:cxn ang="0">
                      <a:pos x="102" y="180"/>
                    </a:cxn>
                    <a:cxn ang="0">
                      <a:pos x="120" y="174"/>
                    </a:cxn>
                    <a:cxn ang="0">
                      <a:pos x="138" y="174"/>
                    </a:cxn>
                    <a:cxn ang="0">
                      <a:pos x="156" y="174"/>
                    </a:cxn>
                    <a:cxn ang="0">
                      <a:pos x="174" y="174"/>
                    </a:cxn>
                    <a:cxn ang="0">
                      <a:pos x="192" y="174"/>
                    </a:cxn>
                    <a:cxn ang="0">
                      <a:pos x="210" y="174"/>
                    </a:cxn>
                    <a:cxn ang="0">
                      <a:pos x="228" y="168"/>
                    </a:cxn>
                    <a:cxn ang="0">
                      <a:pos x="246" y="168"/>
                    </a:cxn>
                    <a:cxn ang="0">
                      <a:pos x="264" y="174"/>
                    </a:cxn>
                    <a:cxn ang="0">
                      <a:pos x="282" y="180"/>
                    </a:cxn>
                    <a:cxn ang="0">
                      <a:pos x="300" y="180"/>
                    </a:cxn>
                    <a:cxn ang="0">
                      <a:pos x="318" y="186"/>
                    </a:cxn>
                    <a:cxn ang="0">
                      <a:pos x="336" y="180"/>
                    </a:cxn>
                    <a:cxn ang="0">
                      <a:pos x="360" y="162"/>
                    </a:cxn>
                    <a:cxn ang="0">
                      <a:pos x="372" y="138"/>
                    </a:cxn>
                    <a:cxn ang="0">
                      <a:pos x="396" y="102"/>
                    </a:cxn>
                    <a:cxn ang="0">
                      <a:pos x="408" y="66"/>
                    </a:cxn>
                    <a:cxn ang="0">
                      <a:pos x="420" y="42"/>
                    </a:cxn>
                    <a:cxn ang="0">
                      <a:pos x="438" y="18"/>
                    </a:cxn>
                    <a:cxn ang="0">
                      <a:pos x="456" y="6"/>
                    </a:cxn>
                    <a:cxn ang="0">
                      <a:pos x="474" y="12"/>
                    </a:cxn>
                    <a:cxn ang="0">
                      <a:pos x="492" y="6"/>
                    </a:cxn>
                    <a:cxn ang="0">
                      <a:pos x="510" y="0"/>
                    </a:cxn>
                    <a:cxn ang="0">
                      <a:pos x="528" y="0"/>
                    </a:cxn>
                    <a:cxn ang="0">
                      <a:pos x="546" y="0"/>
                    </a:cxn>
                    <a:cxn ang="0">
                      <a:pos x="564" y="0"/>
                    </a:cxn>
                    <a:cxn ang="0">
                      <a:pos x="582" y="0"/>
                    </a:cxn>
                    <a:cxn ang="0">
                      <a:pos x="600" y="0"/>
                    </a:cxn>
                    <a:cxn ang="0">
                      <a:pos x="618" y="0"/>
                    </a:cxn>
                    <a:cxn ang="0">
                      <a:pos x="636" y="0"/>
                    </a:cxn>
                    <a:cxn ang="0">
                      <a:pos x="654" y="0"/>
                    </a:cxn>
                    <a:cxn ang="0">
                      <a:pos x="672" y="0"/>
                    </a:cxn>
                    <a:cxn ang="0">
                      <a:pos x="690" y="0"/>
                    </a:cxn>
                    <a:cxn ang="0">
                      <a:pos x="708" y="0"/>
                    </a:cxn>
                    <a:cxn ang="0">
                      <a:pos x="726" y="0"/>
                    </a:cxn>
                    <a:cxn ang="0">
                      <a:pos x="744" y="0"/>
                    </a:cxn>
                  </a:cxnLst>
                  <a:rect l="0" t="0" r="r" b="b"/>
                  <a:pathLst>
                    <a:path w="756" h="222">
                      <a:moveTo>
                        <a:pt x="0" y="216"/>
                      </a:moveTo>
                      <a:lnTo>
                        <a:pt x="6" y="222"/>
                      </a:lnTo>
                      <a:lnTo>
                        <a:pt x="12" y="222"/>
                      </a:lnTo>
                      <a:lnTo>
                        <a:pt x="18" y="222"/>
                      </a:lnTo>
                      <a:lnTo>
                        <a:pt x="24" y="222"/>
                      </a:lnTo>
                      <a:lnTo>
                        <a:pt x="30" y="222"/>
                      </a:lnTo>
                      <a:lnTo>
                        <a:pt x="36" y="222"/>
                      </a:lnTo>
                      <a:lnTo>
                        <a:pt x="42" y="216"/>
                      </a:lnTo>
                      <a:lnTo>
                        <a:pt x="48" y="216"/>
                      </a:lnTo>
                      <a:lnTo>
                        <a:pt x="54" y="216"/>
                      </a:lnTo>
                      <a:lnTo>
                        <a:pt x="60" y="210"/>
                      </a:lnTo>
                      <a:lnTo>
                        <a:pt x="66" y="204"/>
                      </a:lnTo>
                      <a:lnTo>
                        <a:pt x="72" y="204"/>
                      </a:lnTo>
                      <a:lnTo>
                        <a:pt x="78" y="198"/>
                      </a:lnTo>
                      <a:lnTo>
                        <a:pt x="84" y="192"/>
                      </a:lnTo>
                      <a:lnTo>
                        <a:pt x="90" y="192"/>
                      </a:lnTo>
                      <a:lnTo>
                        <a:pt x="96" y="186"/>
                      </a:lnTo>
                      <a:lnTo>
                        <a:pt x="102" y="180"/>
                      </a:lnTo>
                      <a:lnTo>
                        <a:pt x="108" y="180"/>
                      </a:lnTo>
                      <a:lnTo>
                        <a:pt x="114" y="180"/>
                      </a:lnTo>
                      <a:lnTo>
                        <a:pt x="120" y="174"/>
                      </a:lnTo>
                      <a:lnTo>
                        <a:pt x="126" y="174"/>
                      </a:lnTo>
                      <a:lnTo>
                        <a:pt x="132" y="174"/>
                      </a:lnTo>
                      <a:lnTo>
                        <a:pt x="138" y="174"/>
                      </a:lnTo>
                      <a:lnTo>
                        <a:pt x="144" y="174"/>
                      </a:lnTo>
                      <a:lnTo>
                        <a:pt x="150" y="174"/>
                      </a:lnTo>
                      <a:lnTo>
                        <a:pt x="156" y="174"/>
                      </a:lnTo>
                      <a:lnTo>
                        <a:pt x="162" y="174"/>
                      </a:lnTo>
                      <a:lnTo>
                        <a:pt x="168" y="174"/>
                      </a:lnTo>
                      <a:lnTo>
                        <a:pt x="174" y="174"/>
                      </a:lnTo>
                      <a:lnTo>
                        <a:pt x="180" y="174"/>
                      </a:lnTo>
                      <a:lnTo>
                        <a:pt x="186" y="174"/>
                      </a:lnTo>
                      <a:lnTo>
                        <a:pt x="192" y="174"/>
                      </a:lnTo>
                      <a:lnTo>
                        <a:pt x="198" y="174"/>
                      </a:lnTo>
                      <a:lnTo>
                        <a:pt x="204" y="174"/>
                      </a:lnTo>
                      <a:lnTo>
                        <a:pt x="210" y="174"/>
                      </a:lnTo>
                      <a:lnTo>
                        <a:pt x="216" y="174"/>
                      </a:lnTo>
                      <a:lnTo>
                        <a:pt x="222" y="168"/>
                      </a:lnTo>
                      <a:lnTo>
                        <a:pt x="228" y="168"/>
                      </a:lnTo>
                      <a:lnTo>
                        <a:pt x="234" y="168"/>
                      </a:lnTo>
                      <a:lnTo>
                        <a:pt x="240" y="168"/>
                      </a:lnTo>
                      <a:lnTo>
                        <a:pt x="246" y="168"/>
                      </a:lnTo>
                      <a:lnTo>
                        <a:pt x="252" y="174"/>
                      </a:lnTo>
                      <a:lnTo>
                        <a:pt x="258" y="174"/>
                      </a:lnTo>
                      <a:lnTo>
                        <a:pt x="264" y="174"/>
                      </a:lnTo>
                      <a:lnTo>
                        <a:pt x="270" y="174"/>
                      </a:lnTo>
                      <a:lnTo>
                        <a:pt x="276" y="174"/>
                      </a:lnTo>
                      <a:lnTo>
                        <a:pt x="282" y="180"/>
                      </a:lnTo>
                      <a:lnTo>
                        <a:pt x="288" y="180"/>
                      </a:lnTo>
                      <a:lnTo>
                        <a:pt x="294" y="180"/>
                      </a:lnTo>
                      <a:lnTo>
                        <a:pt x="300" y="180"/>
                      </a:lnTo>
                      <a:lnTo>
                        <a:pt x="306" y="186"/>
                      </a:lnTo>
                      <a:lnTo>
                        <a:pt x="312" y="186"/>
                      </a:lnTo>
                      <a:lnTo>
                        <a:pt x="318" y="186"/>
                      </a:lnTo>
                      <a:lnTo>
                        <a:pt x="324" y="186"/>
                      </a:lnTo>
                      <a:lnTo>
                        <a:pt x="330" y="180"/>
                      </a:lnTo>
                      <a:lnTo>
                        <a:pt x="336" y="180"/>
                      </a:lnTo>
                      <a:lnTo>
                        <a:pt x="342" y="174"/>
                      </a:lnTo>
                      <a:lnTo>
                        <a:pt x="348" y="174"/>
                      </a:lnTo>
                      <a:lnTo>
                        <a:pt x="360" y="162"/>
                      </a:lnTo>
                      <a:lnTo>
                        <a:pt x="360" y="156"/>
                      </a:lnTo>
                      <a:lnTo>
                        <a:pt x="372" y="144"/>
                      </a:lnTo>
                      <a:lnTo>
                        <a:pt x="372" y="138"/>
                      </a:lnTo>
                      <a:lnTo>
                        <a:pt x="384" y="126"/>
                      </a:lnTo>
                      <a:lnTo>
                        <a:pt x="384" y="114"/>
                      </a:lnTo>
                      <a:lnTo>
                        <a:pt x="396" y="102"/>
                      </a:lnTo>
                      <a:lnTo>
                        <a:pt x="396" y="90"/>
                      </a:lnTo>
                      <a:lnTo>
                        <a:pt x="408" y="78"/>
                      </a:lnTo>
                      <a:lnTo>
                        <a:pt x="408" y="66"/>
                      </a:lnTo>
                      <a:lnTo>
                        <a:pt x="414" y="60"/>
                      </a:lnTo>
                      <a:lnTo>
                        <a:pt x="414" y="48"/>
                      </a:lnTo>
                      <a:lnTo>
                        <a:pt x="420" y="42"/>
                      </a:lnTo>
                      <a:lnTo>
                        <a:pt x="432" y="30"/>
                      </a:lnTo>
                      <a:lnTo>
                        <a:pt x="432" y="24"/>
                      </a:lnTo>
                      <a:lnTo>
                        <a:pt x="438" y="18"/>
                      </a:lnTo>
                      <a:lnTo>
                        <a:pt x="444" y="12"/>
                      </a:lnTo>
                      <a:lnTo>
                        <a:pt x="450" y="6"/>
                      </a:lnTo>
                      <a:lnTo>
                        <a:pt x="456" y="6"/>
                      </a:lnTo>
                      <a:lnTo>
                        <a:pt x="462" y="6"/>
                      </a:lnTo>
                      <a:lnTo>
                        <a:pt x="468" y="12"/>
                      </a:lnTo>
                      <a:lnTo>
                        <a:pt x="474" y="12"/>
                      </a:lnTo>
                      <a:lnTo>
                        <a:pt x="480" y="12"/>
                      </a:lnTo>
                      <a:lnTo>
                        <a:pt x="486" y="6"/>
                      </a:lnTo>
                      <a:lnTo>
                        <a:pt x="492" y="6"/>
                      </a:lnTo>
                      <a:lnTo>
                        <a:pt x="498" y="6"/>
                      </a:lnTo>
                      <a:lnTo>
                        <a:pt x="504" y="6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</a:path>
                  </a:pathLst>
                </a:custGeom>
                <a:noFill/>
                <a:ln w="12700">
                  <a:solidFill>
                    <a:srgbClr val="BFB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78" name="Freeform 127"/>
                <p:cNvSpPr>
                  <a:spLocks/>
                </p:cNvSpPr>
                <p:nvPr/>
              </p:nvSpPr>
              <p:spPr bwMode="auto">
                <a:xfrm>
                  <a:off x="3747" y="1826"/>
                  <a:ext cx="546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  <a:cxn ang="0">
                      <a:pos x="462" y="0"/>
                    </a:cxn>
                    <a:cxn ang="0">
                      <a:pos x="474" y="0"/>
                    </a:cxn>
                    <a:cxn ang="0">
                      <a:pos x="486" y="0"/>
                    </a:cxn>
                    <a:cxn ang="0">
                      <a:pos x="498" y="0"/>
                    </a:cxn>
                    <a:cxn ang="0">
                      <a:pos x="510" y="0"/>
                    </a:cxn>
                    <a:cxn ang="0">
                      <a:pos x="522" y="0"/>
                    </a:cxn>
                    <a:cxn ang="0">
                      <a:pos x="534" y="0"/>
                    </a:cxn>
                    <a:cxn ang="0">
                      <a:pos x="546" y="0"/>
                    </a:cxn>
                  </a:cxnLst>
                  <a:rect l="0" t="0" r="r" b="b"/>
                  <a:pathLst>
                    <a:path w="546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</a:path>
                  </a:pathLst>
                </a:custGeom>
                <a:noFill/>
                <a:ln w="12700">
                  <a:solidFill>
                    <a:srgbClr val="BFB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79" name="Freeform 128"/>
                <p:cNvSpPr>
                  <a:spLocks/>
                </p:cNvSpPr>
                <p:nvPr/>
              </p:nvSpPr>
              <p:spPr bwMode="auto">
                <a:xfrm>
                  <a:off x="1593" y="2588"/>
                  <a:ext cx="630" cy="96"/>
                </a:xfrm>
                <a:custGeom>
                  <a:avLst/>
                  <a:gdLst/>
                  <a:ahLst/>
                  <a:cxnLst>
                    <a:cxn ang="0">
                      <a:pos x="6" y="12"/>
                    </a:cxn>
                    <a:cxn ang="0">
                      <a:pos x="12" y="54"/>
                    </a:cxn>
                    <a:cxn ang="0">
                      <a:pos x="18" y="66"/>
                    </a:cxn>
                    <a:cxn ang="0">
                      <a:pos x="24" y="42"/>
                    </a:cxn>
                    <a:cxn ang="0">
                      <a:pos x="30" y="36"/>
                    </a:cxn>
                    <a:cxn ang="0">
                      <a:pos x="36" y="6"/>
                    </a:cxn>
                    <a:cxn ang="0">
                      <a:pos x="48" y="78"/>
                    </a:cxn>
                    <a:cxn ang="0">
                      <a:pos x="54" y="36"/>
                    </a:cxn>
                    <a:cxn ang="0">
                      <a:pos x="66" y="72"/>
                    </a:cxn>
                    <a:cxn ang="0">
                      <a:pos x="72" y="36"/>
                    </a:cxn>
                    <a:cxn ang="0">
                      <a:pos x="84" y="60"/>
                    </a:cxn>
                    <a:cxn ang="0">
                      <a:pos x="96" y="48"/>
                    </a:cxn>
                    <a:cxn ang="0">
                      <a:pos x="108" y="60"/>
                    </a:cxn>
                    <a:cxn ang="0">
                      <a:pos x="114" y="54"/>
                    </a:cxn>
                    <a:cxn ang="0">
                      <a:pos x="132" y="54"/>
                    </a:cxn>
                    <a:cxn ang="0">
                      <a:pos x="150" y="54"/>
                    </a:cxn>
                    <a:cxn ang="0">
                      <a:pos x="168" y="54"/>
                    </a:cxn>
                    <a:cxn ang="0">
                      <a:pos x="186" y="54"/>
                    </a:cxn>
                    <a:cxn ang="0">
                      <a:pos x="204" y="54"/>
                    </a:cxn>
                    <a:cxn ang="0">
                      <a:pos x="222" y="60"/>
                    </a:cxn>
                    <a:cxn ang="0">
                      <a:pos x="240" y="66"/>
                    </a:cxn>
                    <a:cxn ang="0">
                      <a:pos x="258" y="60"/>
                    </a:cxn>
                    <a:cxn ang="0">
                      <a:pos x="276" y="54"/>
                    </a:cxn>
                    <a:cxn ang="0">
                      <a:pos x="294" y="48"/>
                    </a:cxn>
                    <a:cxn ang="0">
                      <a:pos x="312" y="48"/>
                    </a:cxn>
                    <a:cxn ang="0">
                      <a:pos x="330" y="54"/>
                    </a:cxn>
                    <a:cxn ang="0">
                      <a:pos x="348" y="48"/>
                    </a:cxn>
                    <a:cxn ang="0">
                      <a:pos x="366" y="54"/>
                    </a:cxn>
                    <a:cxn ang="0">
                      <a:pos x="384" y="54"/>
                    </a:cxn>
                    <a:cxn ang="0">
                      <a:pos x="402" y="54"/>
                    </a:cxn>
                    <a:cxn ang="0">
                      <a:pos x="420" y="54"/>
                    </a:cxn>
                    <a:cxn ang="0">
                      <a:pos x="438" y="54"/>
                    </a:cxn>
                    <a:cxn ang="0">
                      <a:pos x="456" y="54"/>
                    </a:cxn>
                    <a:cxn ang="0">
                      <a:pos x="474" y="54"/>
                    </a:cxn>
                    <a:cxn ang="0">
                      <a:pos x="492" y="54"/>
                    </a:cxn>
                    <a:cxn ang="0">
                      <a:pos x="510" y="54"/>
                    </a:cxn>
                    <a:cxn ang="0">
                      <a:pos x="528" y="54"/>
                    </a:cxn>
                    <a:cxn ang="0">
                      <a:pos x="546" y="54"/>
                    </a:cxn>
                    <a:cxn ang="0">
                      <a:pos x="564" y="54"/>
                    </a:cxn>
                    <a:cxn ang="0">
                      <a:pos x="582" y="54"/>
                    </a:cxn>
                    <a:cxn ang="0">
                      <a:pos x="600" y="54"/>
                    </a:cxn>
                    <a:cxn ang="0">
                      <a:pos x="618" y="54"/>
                    </a:cxn>
                  </a:cxnLst>
                  <a:rect l="0" t="0" r="r" b="b"/>
                  <a:pathLst>
                    <a:path w="630" h="96">
                      <a:moveTo>
                        <a:pt x="0" y="48"/>
                      </a:moveTo>
                      <a:lnTo>
                        <a:pt x="0" y="18"/>
                      </a:lnTo>
                      <a:lnTo>
                        <a:pt x="6" y="12"/>
                      </a:lnTo>
                      <a:lnTo>
                        <a:pt x="6" y="6"/>
                      </a:lnTo>
                      <a:lnTo>
                        <a:pt x="6" y="48"/>
                      </a:lnTo>
                      <a:lnTo>
                        <a:pt x="12" y="54"/>
                      </a:lnTo>
                      <a:lnTo>
                        <a:pt x="12" y="90"/>
                      </a:lnTo>
                      <a:lnTo>
                        <a:pt x="12" y="72"/>
                      </a:lnTo>
                      <a:lnTo>
                        <a:pt x="18" y="66"/>
                      </a:lnTo>
                      <a:lnTo>
                        <a:pt x="18" y="30"/>
                      </a:lnTo>
                      <a:lnTo>
                        <a:pt x="18" y="36"/>
                      </a:lnTo>
                      <a:lnTo>
                        <a:pt x="24" y="42"/>
                      </a:lnTo>
                      <a:lnTo>
                        <a:pt x="24" y="90"/>
                      </a:lnTo>
                      <a:lnTo>
                        <a:pt x="30" y="96"/>
                      </a:lnTo>
                      <a:lnTo>
                        <a:pt x="30" y="36"/>
                      </a:lnTo>
                      <a:lnTo>
                        <a:pt x="36" y="24"/>
                      </a:lnTo>
                      <a:lnTo>
                        <a:pt x="36" y="0"/>
                      </a:lnTo>
                      <a:lnTo>
                        <a:pt x="36" y="6"/>
                      </a:lnTo>
                      <a:lnTo>
                        <a:pt x="42" y="12"/>
                      </a:lnTo>
                      <a:lnTo>
                        <a:pt x="42" y="72"/>
                      </a:lnTo>
                      <a:lnTo>
                        <a:pt x="48" y="78"/>
                      </a:lnTo>
                      <a:lnTo>
                        <a:pt x="48" y="60"/>
                      </a:lnTo>
                      <a:lnTo>
                        <a:pt x="54" y="54"/>
                      </a:lnTo>
                      <a:lnTo>
                        <a:pt x="54" y="36"/>
                      </a:lnTo>
                      <a:lnTo>
                        <a:pt x="60" y="42"/>
                      </a:lnTo>
                      <a:lnTo>
                        <a:pt x="60" y="66"/>
                      </a:lnTo>
                      <a:lnTo>
                        <a:pt x="66" y="72"/>
                      </a:lnTo>
                      <a:lnTo>
                        <a:pt x="66" y="60"/>
                      </a:lnTo>
                      <a:lnTo>
                        <a:pt x="72" y="54"/>
                      </a:lnTo>
                      <a:lnTo>
                        <a:pt x="72" y="36"/>
                      </a:lnTo>
                      <a:lnTo>
                        <a:pt x="78" y="42"/>
                      </a:lnTo>
                      <a:lnTo>
                        <a:pt x="78" y="54"/>
                      </a:lnTo>
                      <a:lnTo>
                        <a:pt x="84" y="60"/>
                      </a:lnTo>
                      <a:lnTo>
                        <a:pt x="84" y="66"/>
                      </a:lnTo>
                      <a:lnTo>
                        <a:pt x="84" y="60"/>
                      </a:lnTo>
                      <a:lnTo>
                        <a:pt x="96" y="48"/>
                      </a:lnTo>
                      <a:lnTo>
                        <a:pt x="96" y="42"/>
                      </a:lnTo>
                      <a:lnTo>
                        <a:pt x="96" y="48"/>
                      </a:lnTo>
                      <a:lnTo>
                        <a:pt x="108" y="60"/>
                      </a:lnTo>
                      <a:lnTo>
                        <a:pt x="102" y="60"/>
                      </a:lnTo>
                      <a:lnTo>
                        <a:pt x="108" y="60"/>
                      </a:lnTo>
                      <a:lnTo>
                        <a:pt x="114" y="54"/>
                      </a:lnTo>
                      <a:lnTo>
                        <a:pt x="120" y="54"/>
                      </a:lnTo>
                      <a:lnTo>
                        <a:pt x="126" y="54"/>
                      </a:lnTo>
                      <a:lnTo>
                        <a:pt x="132" y="54"/>
                      </a:lnTo>
                      <a:lnTo>
                        <a:pt x="138" y="54"/>
                      </a:lnTo>
                      <a:lnTo>
                        <a:pt x="144" y="60"/>
                      </a:lnTo>
                      <a:lnTo>
                        <a:pt x="150" y="54"/>
                      </a:lnTo>
                      <a:lnTo>
                        <a:pt x="156" y="54"/>
                      </a:lnTo>
                      <a:lnTo>
                        <a:pt x="162" y="54"/>
                      </a:lnTo>
                      <a:lnTo>
                        <a:pt x="168" y="54"/>
                      </a:lnTo>
                      <a:lnTo>
                        <a:pt x="174" y="54"/>
                      </a:lnTo>
                      <a:lnTo>
                        <a:pt x="180" y="54"/>
                      </a:lnTo>
                      <a:lnTo>
                        <a:pt x="186" y="54"/>
                      </a:lnTo>
                      <a:lnTo>
                        <a:pt x="192" y="54"/>
                      </a:lnTo>
                      <a:lnTo>
                        <a:pt x="198" y="54"/>
                      </a:lnTo>
                      <a:lnTo>
                        <a:pt x="204" y="54"/>
                      </a:lnTo>
                      <a:lnTo>
                        <a:pt x="210" y="54"/>
                      </a:lnTo>
                      <a:lnTo>
                        <a:pt x="216" y="54"/>
                      </a:lnTo>
                      <a:lnTo>
                        <a:pt x="222" y="60"/>
                      </a:lnTo>
                      <a:lnTo>
                        <a:pt x="228" y="60"/>
                      </a:lnTo>
                      <a:lnTo>
                        <a:pt x="234" y="66"/>
                      </a:lnTo>
                      <a:lnTo>
                        <a:pt x="240" y="66"/>
                      </a:lnTo>
                      <a:lnTo>
                        <a:pt x="246" y="66"/>
                      </a:lnTo>
                      <a:lnTo>
                        <a:pt x="252" y="66"/>
                      </a:lnTo>
                      <a:lnTo>
                        <a:pt x="258" y="60"/>
                      </a:lnTo>
                      <a:lnTo>
                        <a:pt x="264" y="54"/>
                      </a:lnTo>
                      <a:lnTo>
                        <a:pt x="270" y="54"/>
                      </a:lnTo>
                      <a:lnTo>
                        <a:pt x="276" y="54"/>
                      </a:lnTo>
                      <a:lnTo>
                        <a:pt x="282" y="48"/>
                      </a:lnTo>
                      <a:lnTo>
                        <a:pt x="288" y="48"/>
                      </a:lnTo>
                      <a:lnTo>
                        <a:pt x="294" y="48"/>
                      </a:lnTo>
                      <a:lnTo>
                        <a:pt x="300" y="48"/>
                      </a:lnTo>
                      <a:lnTo>
                        <a:pt x="306" y="48"/>
                      </a:lnTo>
                      <a:lnTo>
                        <a:pt x="312" y="48"/>
                      </a:lnTo>
                      <a:lnTo>
                        <a:pt x="318" y="54"/>
                      </a:lnTo>
                      <a:lnTo>
                        <a:pt x="324" y="54"/>
                      </a:lnTo>
                      <a:lnTo>
                        <a:pt x="330" y="54"/>
                      </a:lnTo>
                      <a:lnTo>
                        <a:pt x="336" y="48"/>
                      </a:lnTo>
                      <a:lnTo>
                        <a:pt x="342" y="48"/>
                      </a:lnTo>
                      <a:lnTo>
                        <a:pt x="348" y="48"/>
                      </a:lnTo>
                      <a:lnTo>
                        <a:pt x="354" y="48"/>
                      </a:lnTo>
                      <a:lnTo>
                        <a:pt x="360" y="48"/>
                      </a:lnTo>
                      <a:lnTo>
                        <a:pt x="366" y="54"/>
                      </a:lnTo>
                      <a:lnTo>
                        <a:pt x="372" y="54"/>
                      </a:lnTo>
                      <a:lnTo>
                        <a:pt x="378" y="54"/>
                      </a:lnTo>
                      <a:lnTo>
                        <a:pt x="384" y="54"/>
                      </a:lnTo>
                      <a:lnTo>
                        <a:pt x="390" y="54"/>
                      </a:lnTo>
                      <a:lnTo>
                        <a:pt x="396" y="54"/>
                      </a:lnTo>
                      <a:lnTo>
                        <a:pt x="402" y="54"/>
                      </a:lnTo>
                      <a:lnTo>
                        <a:pt x="408" y="54"/>
                      </a:lnTo>
                      <a:lnTo>
                        <a:pt x="414" y="54"/>
                      </a:lnTo>
                      <a:lnTo>
                        <a:pt x="420" y="54"/>
                      </a:lnTo>
                      <a:lnTo>
                        <a:pt x="426" y="54"/>
                      </a:lnTo>
                      <a:lnTo>
                        <a:pt x="432" y="54"/>
                      </a:lnTo>
                      <a:lnTo>
                        <a:pt x="438" y="54"/>
                      </a:lnTo>
                      <a:lnTo>
                        <a:pt x="444" y="60"/>
                      </a:lnTo>
                      <a:lnTo>
                        <a:pt x="450" y="60"/>
                      </a:lnTo>
                      <a:lnTo>
                        <a:pt x="456" y="54"/>
                      </a:lnTo>
                      <a:lnTo>
                        <a:pt x="462" y="54"/>
                      </a:lnTo>
                      <a:lnTo>
                        <a:pt x="468" y="54"/>
                      </a:lnTo>
                      <a:lnTo>
                        <a:pt x="474" y="54"/>
                      </a:lnTo>
                      <a:lnTo>
                        <a:pt x="480" y="54"/>
                      </a:lnTo>
                      <a:lnTo>
                        <a:pt x="486" y="54"/>
                      </a:lnTo>
                      <a:lnTo>
                        <a:pt x="492" y="54"/>
                      </a:lnTo>
                      <a:lnTo>
                        <a:pt x="498" y="54"/>
                      </a:lnTo>
                      <a:lnTo>
                        <a:pt x="504" y="54"/>
                      </a:lnTo>
                      <a:lnTo>
                        <a:pt x="510" y="54"/>
                      </a:lnTo>
                      <a:lnTo>
                        <a:pt x="516" y="54"/>
                      </a:lnTo>
                      <a:lnTo>
                        <a:pt x="522" y="54"/>
                      </a:lnTo>
                      <a:lnTo>
                        <a:pt x="528" y="54"/>
                      </a:lnTo>
                      <a:lnTo>
                        <a:pt x="534" y="54"/>
                      </a:lnTo>
                      <a:lnTo>
                        <a:pt x="540" y="54"/>
                      </a:lnTo>
                      <a:lnTo>
                        <a:pt x="546" y="54"/>
                      </a:lnTo>
                      <a:lnTo>
                        <a:pt x="552" y="54"/>
                      </a:lnTo>
                      <a:lnTo>
                        <a:pt x="558" y="54"/>
                      </a:lnTo>
                      <a:lnTo>
                        <a:pt x="564" y="54"/>
                      </a:lnTo>
                      <a:lnTo>
                        <a:pt x="570" y="54"/>
                      </a:lnTo>
                      <a:lnTo>
                        <a:pt x="576" y="54"/>
                      </a:lnTo>
                      <a:lnTo>
                        <a:pt x="582" y="54"/>
                      </a:lnTo>
                      <a:lnTo>
                        <a:pt x="588" y="54"/>
                      </a:lnTo>
                      <a:lnTo>
                        <a:pt x="594" y="54"/>
                      </a:lnTo>
                      <a:lnTo>
                        <a:pt x="600" y="54"/>
                      </a:lnTo>
                      <a:lnTo>
                        <a:pt x="606" y="54"/>
                      </a:lnTo>
                      <a:lnTo>
                        <a:pt x="612" y="54"/>
                      </a:lnTo>
                      <a:lnTo>
                        <a:pt x="618" y="54"/>
                      </a:lnTo>
                      <a:lnTo>
                        <a:pt x="624" y="54"/>
                      </a:lnTo>
                      <a:lnTo>
                        <a:pt x="630" y="54"/>
                      </a:lnTo>
                    </a:path>
                  </a:pathLst>
                </a:custGeom>
                <a:noFill/>
                <a:ln w="12700">
                  <a:solidFill>
                    <a:srgbClr val="3F3F3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80" name="Freeform 129"/>
                <p:cNvSpPr>
                  <a:spLocks/>
                </p:cNvSpPr>
                <p:nvPr/>
              </p:nvSpPr>
              <p:spPr bwMode="auto">
                <a:xfrm>
                  <a:off x="2223" y="2636"/>
                  <a:ext cx="762" cy="6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6"/>
                    </a:cxn>
                    <a:cxn ang="0">
                      <a:pos x="84" y="6"/>
                    </a:cxn>
                    <a:cxn ang="0">
                      <a:pos x="102" y="6"/>
                    </a:cxn>
                    <a:cxn ang="0">
                      <a:pos x="120" y="6"/>
                    </a:cxn>
                    <a:cxn ang="0">
                      <a:pos x="138" y="6"/>
                    </a:cxn>
                    <a:cxn ang="0">
                      <a:pos x="156" y="6"/>
                    </a:cxn>
                    <a:cxn ang="0">
                      <a:pos x="174" y="6"/>
                    </a:cxn>
                    <a:cxn ang="0">
                      <a:pos x="192" y="6"/>
                    </a:cxn>
                    <a:cxn ang="0">
                      <a:pos x="210" y="6"/>
                    </a:cxn>
                    <a:cxn ang="0">
                      <a:pos x="228" y="6"/>
                    </a:cxn>
                    <a:cxn ang="0">
                      <a:pos x="246" y="6"/>
                    </a:cxn>
                    <a:cxn ang="0">
                      <a:pos x="264" y="6"/>
                    </a:cxn>
                    <a:cxn ang="0">
                      <a:pos x="282" y="6"/>
                    </a:cxn>
                    <a:cxn ang="0">
                      <a:pos x="300" y="6"/>
                    </a:cxn>
                    <a:cxn ang="0">
                      <a:pos x="318" y="6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6"/>
                    </a:cxn>
                    <a:cxn ang="0">
                      <a:pos x="426" y="6"/>
                    </a:cxn>
                    <a:cxn ang="0">
                      <a:pos x="444" y="6"/>
                    </a:cxn>
                    <a:cxn ang="0">
                      <a:pos x="462" y="6"/>
                    </a:cxn>
                    <a:cxn ang="0">
                      <a:pos x="480" y="6"/>
                    </a:cxn>
                    <a:cxn ang="0">
                      <a:pos x="498" y="6"/>
                    </a:cxn>
                    <a:cxn ang="0">
                      <a:pos x="516" y="6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6"/>
                    </a:cxn>
                    <a:cxn ang="0">
                      <a:pos x="606" y="6"/>
                    </a:cxn>
                    <a:cxn ang="0">
                      <a:pos x="624" y="6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6"/>
                    </a:cxn>
                  </a:cxnLst>
                  <a:rect l="0" t="0" r="r" b="b"/>
                  <a:pathLst>
                    <a:path w="762" h="6">
                      <a:moveTo>
                        <a:pt x="0" y="6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6"/>
                      </a:lnTo>
                      <a:lnTo>
                        <a:pt x="60" y="6"/>
                      </a:lnTo>
                      <a:lnTo>
                        <a:pt x="66" y="6"/>
                      </a:lnTo>
                      <a:lnTo>
                        <a:pt x="72" y="6"/>
                      </a:lnTo>
                      <a:lnTo>
                        <a:pt x="78" y="6"/>
                      </a:lnTo>
                      <a:lnTo>
                        <a:pt x="84" y="6"/>
                      </a:lnTo>
                      <a:lnTo>
                        <a:pt x="90" y="6"/>
                      </a:lnTo>
                      <a:lnTo>
                        <a:pt x="96" y="6"/>
                      </a:lnTo>
                      <a:lnTo>
                        <a:pt x="102" y="6"/>
                      </a:lnTo>
                      <a:lnTo>
                        <a:pt x="108" y="6"/>
                      </a:lnTo>
                      <a:lnTo>
                        <a:pt x="114" y="6"/>
                      </a:lnTo>
                      <a:lnTo>
                        <a:pt x="120" y="6"/>
                      </a:lnTo>
                      <a:lnTo>
                        <a:pt x="126" y="6"/>
                      </a:lnTo>
                      <a:lnTo>
                        <a:pt x="132" y="6"/>
                      </a:lnTo>
                      <a:lnTo>
                        <a:pt x="138" y="6"/>
                      </a:lnTo>
                      <a:lnTo>
                        <a:pt x="144" y="6"/>
                      </a:lnTo>
                      <a:lnTo>
                        <a:pt x="150" y="6"/>
                      </a:lnTo>
                      <a:lnTo>
                        <a:pt x="156" y="6"/>
                      </a:lnTo>
                      <a:lnTo>
                        <a:pt x="162" y="6"/>
                      </a:lnTo>
                      <a:lnTo>
                        <a:pt x="168" y="6"/>
                      </a:lnTo>
                      <a:lnTo>
                        <a:pt x="174" y="6"/>
                      </a:lnTo>
                      <a:lnTo>
                        <a:pt x="180" y="6"/>
                      </a:lnTo>
                      <a:lnTo>
                        <a:pt x="186" y="6"/>
                      </a:lnTo>
                      <a:lnTo>
                        <a:pt x="192" y="6"/>
                      </a:lnTo>
                      <a:lnTo>
                        <a:pt x="198" y="6"/>
                      </a:lnTo>
                      <a:lnTo>
                        <a:pt x="204" y="6"/>
                      </a:lnTo>
                      <a:lnTo>
                        <a:pt x="210" y="6"/>
                      </a:lnTo>
                      <a:lnTo>
                        <a:pt x="216" y="6"/>
                      </a:lnTo>
                      <a:lnTo>
                        <a:pt x="222" y="6"/>
                      </a:lnTo>
                      <a:lnTo>
                        <a:pt x="228" y="6"/>
                      </a:lnTo>
                      <a:lnTo>
                        <a:pt x="234" y="6"/>
                      </a:lnTo>
                      <a:lnTo>
                        <a:pt x="240" y="6"/>
                      </a:lnTo>
                      <a:lnTo>
                        <a:pt x="246" y="6"/>
                      </a:lnTo>
                      <a:lnTo>
                        <a:pt x="252" y="6"/>
                      </a:lnTo>
                      <a:lnTo>
                        <a:pt x="258" y="6"/>
                      </a:lnTo>
                      <a:lnTo>
                        <a:pt x="264" y="6"/>
                      </a:lnTo>
                      <a:lnTo>
                        <a:pt x="270" y="6"/>
                      </a:lnTo>
                      <a:lnTo>
                        <a:pt x="276" y="6"/>
                      </a:lnTo>
                      <a:lnTo>
                        <a:pt x="282" y="6"/>
                      </a:lnTo>
                      <a:lnTo>
                        <a:pt x="288" y="6"/>
                      </a:lnTo>
                      <a:lnTo>
                        <a:pt x="294" y="6"/>
                      </a:lnTo>
                      <a:lnTo>
                        <a:pt x="300" y="6"/>
                      </a:lnTo>
                      <a:lnTo>
                        <a:pt x="306" y="6"/>
                      </a:lnTo>
                      <a:lnTo>
                        <a:pt x="312" y="6"/>
                      </a:lnTo>
                      <a:lnTo>
                        <a:pt x="318" y="6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6"/>
                      </a:lnTo>
                      <a:lnTo>
                        <a:pt x="402" y="6"/>
                      </a:lnTo>
                      <a:lnTo>
                        <a:pt x="408" y="6"/>
                      </a:lnTo>
                      <a:lnTo>
                        <a:pt x="414" y="6"/>
                      </a:lnTo>
                      <a:lnTo>
                        <a:pt x="420" y="6"/>
                      </a:lnTo>
                      <a:lnTo>
                        <a:pt x="426" y="6"/>
                      </a:lnTo>
                      <a:lnTo>
                        <a:pt x="432" y="6"/>
                      </a:lnTo>
                      <a:lnTo>
                        <a:pt x="438" y="6"/>
                      </a:lnTo>
                      <a:lnTo>
                        <a:pt x="444" y="6"/>
                      </a:lnTo>
                      <a:lnTo>
                        <a:pt x="450" y="6"/>
                      </a:lnTo>
                      <a:lnTo>
                        <a:pt x="456" y="6"/>
                      </a:lnTo>
                      <a:lnTo>
                        <a:pt x="462" y="6"/>
                      </a:lnTo>
                      <a:lnTo>
                        <a:pt x="468" y="6"/>
                      </a:lnTo>
                      <a:lnTo>
                        <a:pt x="474" y="6"/>
                      </a:lnTo>
                      <a:lnTo>
                        <a:pt x="480" y="6"/>
                      </a:lnTo>
                      <a:lnTo>
                        <a:pt x="486" y="6"/>
                      </a:lnTo>
                      <a:lnTo>
                        <a:pt x="492" y="6"/>
                      </a:lnTo>
                      <a:lnTo>
                        <a:pt x="498" y="6"/>
                      </a:lnTo>
                      <a:lnTo>
                        <a:pt x="504" y="6"/>
                      </a:lnTo>
                      <a:lnTo>
                        <a:pt x="510" y="6"/>
                      </a:lnTo>
                      <a:lnTo>
                        <a:pt x="516" y="6"/>
                      </a:lnTo>
                      <a:lnTo>
                        <a:pt x="522" y="6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6"/>
                      </a:lnTo>
                      <a:lnTo>
                        <a:pt x="594" y="6"/>
                      </a:lnTo>
                      <a:lnTo>
                        <a:pt x="600" y="6"/>
                      </a:lnTo>
                      <a:lnTo>
                        <a:pt x="606" y="6"/>
                      </a:lnTo>
                      <a:lnTo>
                        <a:pt x="612" y="6"/>
                      </a:lnTo>
                      <a:lnTo>
                        <a:pt x="618" y="6"/>
                      </a:lnTo>
                      <a:lnTo>
                        <a:pt x="624" y="6"/>
                      </a:lnTo>
                      <a:lnTo>
                        <a:pt x="630" y="6"/>
                      </a:lnTo>
                      <a:lnTo>
                        <a:pt x="636" y="6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6"/>
                      </a:lnTo>
                      <a:lnTo>
                        <a:pt x="750" y="6"/>
                      </a:lnTo>
                      <a:lnTo>
                        <a:pt x="756" y="6"/>
                      </a:lnTo>
                      <a:lnTo>
                        <a:pt x="762" y="6"/>
                      </a:lnTo>
                    </a:path>
                  </a:pathLst>
                </a:custGeom>
                <a:noFill/>
                <a:ln w="12700">
                  <a:solidFill>
                    <a:srgbClr val="3F3F3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81" name="Freeform 130"/>
                <p:cNvSpPr>
                  <a:spLocks/>
                </p:cNvSpPr>
                <p:nvPr/>
              </p:nvSpPr>
              <p:spPr bwMode="auto">
                <a:xfrm>
                  <a:off x="2985" y="2636"/>
                  <a:ext cx="762" cy="6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30" y="6"/>
                    </a:cxn>
                    <a:cxn ang="0">
                      <a:pos x="48" y="6"/>
                    </a:cxn>
                    <a:cxn ang="0">
                      <a:pos x="66" y="6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6"/>
                    </a:cxn>
                    <a:cxn ang="0">
                      <a:pos x="174" y="6"/>
                    </a:cxn>
                    <a:cxn ang="0">
                      <a:pos x="192" y="6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6"/>
                    </a:cxn>
                    <a:cxn ang="0">
                      <a:pos x="318" y="6"/>
                    </a:cxn>
                    <a:cxn ang="0">
                      <a:pos x="336" y="6"/>
                    </a:cxn>
                    <a:cxn ang="0">
                      <a:pos x="354" y="6"/>
                    </a:cxn>
                    <a:cxn ang="0">
                      <a:pos x="372" y="6"/>
                    </a:cxn>
                    <a:cxn ang="0">
                      <a:pos x="390" y="6"/>
                    </a:cxn>
                    <a:cxn ang="0">
                      <a:pos x="408" y="6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 h="6">
                      <a:moveTo>
                        <a:pt x="0" y="6"/>
                      </a:moveTo>
                      <a:lnTo>
                        <a:pt x="6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24" y="6"/>
                      </a:lnTo>
                      <a:lnTo>
                        <a:pt x="30" y="6"/>
                      </a:lnTo>
                      <a:lnTo>
                        <a:pt x="36" y="6"/>
                      </a:lnTo>
                      <a:lnTo>
                        <a:pt x="42" y="6"/>
                      </a:lnTo>
                      <a:lnTo>
                        <a:pt x="48" y="6"/>
                      </a:lnTo>
                      <a:lnTo>
                        <a:pt x="54" y="6"/>
                      </a:lnTo>
                      <a:lnTo>
                        <a:pt x="60" y="6"/>
                      </a:lnTo>
                      <a:lnTo>
                        <a:pt x="66" y="6"/>
                      </a:lnTo>
                      <a:lnTo>
                        <a:pt x="72" y="6"/>
                      </a:lnTo>
                      <a:lnTo>
                        <a:pt x="78" y="6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6"/>
                      </a:lnTo>
                      <a:lnTo>
                        <a:pt x="162" y="6"/>
                      </a:lnTo>
                      <a:lnTo>
                        <a:pt x="168" y="6"/>
                      </a:lnTo>
                      <a:lnTo>
                        <a:pt x="174" y="6"/>
                      </a:lnTo>
                      <a:lnTo>
                        <a:pt x="180" y="6"/>
                      </a:lnTo>
                      <a:lnTo>
                        <a:pt x="186" y="6"/>
                      </a:lnTo>
                      <a:lnTo>
                        <a:pt x="192" y="6"/>
                      </a:lnTo>
                      <a:lnTo>
                        <a:pt x="198" y="6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6"/>
                      </a:lnTo>
                      <a:lnTo>
                        <a:pt x="294" y="6"/>
                      </a:lnTo>
                      <a:lnTo>
                        <a:pt x="300" y="6"/>
                      </a:lnTo>
                      <a:lnTo>
                        <a:pt x="306" y="6"/>
                      </a:lnTo>
                      <a:lnTo>
                        <a:pt x="312" y="6"/>
                      </a:lnTo>
                      <a:lnTo>
                        <a:pt x="318" y="6"/>
                      </a:lnTo>
                      <a:lnTo>
                        <a:pt x="324" y="6"/>
                      </a:lnTo>
                      <a:lnTo>
                        <a:pt x="330" y="6"/>
                      </a:lnTo>
                      <a:lnTo>
                        <a:pt x="336" y="6"/>
                      </a:lnTo>
                      <a:lnTo>
                        <a:pt x="342" y="6"/>
                      </a:lnTo>
                      <a:lnTo>
                        <a:pt x="348" y="6"/>
                      </a:lnTo>
                      <a:lnTo>
                        <a:pt x="354" y="6"/>
                      </a:lnTo>
                      <a:lnTo>
                        <a:pt x="360" y="6"/>
                      </a:lnTo>
                      <a:lnTo>
                        <a:pt x="366" y="6"/>
                      </a:lnTo>
                      <a:lnTo>
                        <a:pt x="372" y="6"/>
                      </a:lnTo>
                      <a:lnTo>
                        <a:pt x="378" y="6"/>
                      </a:lnTo>
                      <a:lnTo>
                        <a:pt x="384" y="6"/>
                      </a:lnTo>
                      <a:lnTo>
                        <a:pt x="390" y="6"/>
                      </a:lnTo>
                      <a:lnTo>
                        <a:pt x="396" y="6"/>
                      </a:lnTo>
                      <a:lnTo>
                        <a:pt x="402" y="6"/>
                      </a:lnTo>
                      <a:lnTo>
                        <a:pt x="408" y="6"/>
                      </a:lnTo>
                      <a:lnTo>
                        <a:pt x="414" y="6"/>
                      </a:lnTo>
                      <a:lnTo>
                        <a:pt x="420" y="6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3F3F3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82" name="Freeform 131"/>
                <p:cNvSpPr>
                  <a:spLocks/>
                </p:cNvSpPr>
                <p:nvPr/>
              </p:nvSpPr>
              <p:spPr bwMode="auto">
                <a:xfrm>
                  <a:off x="3747" y="2636"/>
                  <a:ext cx="546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  <a:cxn ang="0">
                      <a:pos x="462" y="0"/>
                    </a:cxn>
                    <a:cxn ang="0">
                      <a:pos x="474" y="0"/>
                    </a:cxn>
                    <a:cxn ang="0">
                      <a:pos x="486" y="0"/>
                    </a:cxn>
                    <a:cxn ang="0">
                      <a:pos x="498" y="0"/>
                    </a:cxn>
                    <a:cxn ang="0">
                      <a:pos x="510" y="0"/>
                    </a:cxn>
                    <a:cxn ang="0">
                      <a:pos x="522" y="0"/>
                    </a:cxn>
                    <a:cxn ang="0">
                      <a:pos x="534" y="0"/>
                    </a:cxn>
                    <a:cxn ang="0">
                      <a:pos x="546" y="0"/>
                    </a:cxn>
                  </a:cxnLst>
                  <a:rect l="0" t="0" r="r" b="b"/>
                  <a:pathLst>
                    <a:path w="546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</a:path>
                  </a:pathLst>
                </a:custGeom>
                <a:noFill/>
                <a:ln w="12700">
                  <a:solidFill>
                    <a:srgbClr val="3F3F3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83" name="Freeform 132"/>
                <p:cNvSpPr>
                  <a:spLocks/>
                </p:cNvSpPr>
                <p:nvPr/>
              </p:nvSpPr>
              <p:spPr bwMode="auto">
                <a:xfrm>
                  <a:off x="1593" y="2612"/>
                  <a:ext cx="672" cy="60"/>
                </a:xfrm>
                <a:custGeom>
                  <a:avLst/>
                  <a:gdLst/>
                  <a:ahLst/>
                  <a:cxnLst>
                    <a:cxn ang="0">
                      <a:pos x="0" y="12"/>
                    </a:cxn>
                    <a:cxn ang="0">
                      <a:pos x="6" y="18"/>
                    </a:cxn>
                    <a:cxn ang="0">
                      <a:pos x="12" y="48"/>
                    </a:cxn>
                    <a:cxn ang="0">
                      <a:pos x="24" y="18"/>
                    </a:cxn>
                    <a:cxn ang="0">
                      <a:pos x="30" y="24"/>
                    </a:cxn>
                    <a:cxn ang="0">
                      <a:pos x="42" y="6"/>
                    </a:cxn>
                    <a:cxn ang="0">
                      <a:pos x="54" y="30"/>
                    </a:cxn>
                    <a:cxn ang="0">
                      <a:pos x="60" y="42"/>
                    </a:cxn>
                    <a:cxn ang="0">
                      <a:pos x="72" y="24"/>
                    </a:cxn>
                    <a:cxn ang="0">
                      <a:pos x="90" y="30"/>
                    </a:cxn>
                    <a:cxn ang="0">
                      <a:pos x="108" y="36"/>
                    </a:cxn>
                    <a:cxn ang="0">
                      <a:pos x="126" y="30"/>
                    </a:cxn>
                    <a:cxn ang="0">
                      <a:pos x="144" y="36"/>
                    </a:cxn>
                    <a:cxn ang="0">
                      <a:pos x="162" y="36"/>
                    </a:cxn>
                    <a:cxn ang="0">
                      <a:pos x="180" y="36"/>
                    </a:cxn>
                    <a:cxn ang="0">
                      <a:pos x="198" y="30"/>
                    </a:cxn>
                    <a:cxn ang="0">
                      <a:pos x="216" y="36"/>
                    </a:cxn>
                    <a:cxn ang="0">
                      <a:pos x="234" y="36"/>
                    </a:cxn>
                    <a:cxn ang="0">
                      <a:pos x="246" y="36"/>
                    </a:cxn>
                    <a:cxn ang="0">
                      <a:pos x="264" y="36"/>
                    </a:cxn>
                    <a:cxn ang="0">
                      <a:pos x="282" y="30"/>
                    </a:cxn>
                    <a:cxn ang="0">
                      <a:pos x="300" y="30"/>
                    </a:cxn>
                    <a:cxn ang="0">
                      <a:pos x="318" y="30"/>
                    </a:cxn>
                    <a:cxn ang="0">
                      <a:pos x="336" y="30"/>
                    </a:cxn>
                    <a:cxn ang="0">
                      <a:pos x="354" y="30"/>
                    </a:cxn>
                    <a:cxn ang="0">
                      <a:pos x="372" y="30"/>
                    </a:cxn>
                    <a:cxn ang="0">
                      <a:pos x="390" y="36"/>
                    </a:cxn>
                    <a:cxn ang="0">
                      <a:pos x="408" y="36"/>
                    </a:cxn>
                    <a:cxn ang="0">
                      <a:pos x="426" y="36"/>
                    </a:cxn>
                    <a:cxn ang="0">
                      <a:pos x="444" y="36"/>
                    </a:cxn>
                    <a:cxn ang="0">
                      <a:pos x="462" y="36"/>
                    </a:cxn>
                    <a:cxn ang="0">
                      <a:pos x="480" y="30"/>
                    </a:cxn>
                    <a:cxn ang="0">
                      <a:pos x="498" y="30"/>
                    </a:cxn>
                    <a:cxn ang="0">
                      <a:pos x="516" y="36"/>
                    </a:cxn>
                    <a:cxn ang="0">
                      <a:pos x="534" y="36"/>
                    </a:cxn>
                    <a:cxn ang="0">
                      <a:pos x="552" y="36"/>
                    </a:cxn>
                    <a:cxn ang="0">
                      <a:pos x="570" y="36"/>
                    </a:cxn>
                    <a:cxn ang="0">
                      <a:pos x="588" y="36"/>
                    </a:cxn>
                    <a:cxn ang="0">
                      <a:pos x="606" y="30"/>
                    </a:cxn>
                    <a:cxn ang="0">
                      <a:pos x="624" y="30"/>
                    </a:cxn>
                    <a:cxn ang="0">
                      <a:pos x="642" y="30"/>
                    </a:cxn>
                    <a:cxn ang="0">
                      <a:pos x="660" y="30"/>
                    </a:cxn>
                  </a:cxnLst>
                  <a:rect l="0" t="0" r="r" b="b"/>
                  <a:pathLst>
                    <a:path w="672" h="60">
                      <a:moveTo>
                        <a:pt x="0" y="24"/>
                      </a:moveTo>
                      <a:lnTo>
                        <a:pt x="0" y="30"/>
                      </a:lnTo>
                      <a:lnTo>
                        <a:pt x="0" y="12"/>
                      </a:lnTo>
                      <a:lnTo>
                        <a:pt x="6" y="6"/>
                      </a:lnTo>
                      <a:lnTo>
                        <a:pt x="6" y="0"/>
                      </a:lnTo>
                      <a:lnTo>
                        <a:pt x="6" y="18"/>
                      </a:lnTo>
                      <a:lnTo>
                        <a:pt x="12" y="30"/>
                      </a:lnTo>
                      <a:lnTo>
                        <a:pt x="12" y="54"/>
                      </a:lnTo>
                      <a:lnTo>
                        <a:pt x="12" y="48"/>
                      </a:lnTo>
                      <a:lnTo>
                        <a:pt x="18" y="42"/>
                      </a:lnTo>
                      <a:lnTo>
                        <a:pt x="18" y="12"/>
                      </a:lnTo>
                      <a:lnTo>
                        <a:pt x="24" y="18"/>
                      </a:lnTo>
                      <a:lnTo>
                        <a:pt x="24" y="54"/>
                      </a:lnTo>
                      <a:lnTo>
                        <a:pt x="30" y="60"/>
                      </a:lnTo>
                      <a:lnTo>
                        <a:pt x="30" y="24"/>
                      </a:lnTo>
                      <a:lnTo>
                        <a:pt x="36" y="18"/>
                      </a:lnTo>
                      <a:lnTo>
                        <a:pt x="36" y="0"/>
                      </a:lnTo>
                      <a:lnTo>
                        <a:pt x="42" y="6"/>
                      </a:lnTo>
                      <a:lnTo>
                        <a:pt x="42" y="42"/>
                      </a:lnTo>
                      <a:lnTo>
                        <a:pt x="48" y="36"/>
                      </a:lnTo>
                      <a:lnTo>
                        <a:pt x="54" y="30"/>
                      </a:lnTo>
                      <a:lnTo>
                        <a:pt x="54" y="18"/>
                      </a:lnTo>
                      <a:lnTo>
                        <a:pt x="60" y="24"/>
                      </a:lnTo>
                      <a:lnTo>
                        <a:pt x="60" y="42"/>
                      </a:lnTo>
                      <a:lnTo>
                        <a:pt x="66" y="36"/>
                      </a:lnTo>
                      <a:lnTo>
                        <a:pt x="78" y="24"/>
                      </a:lnTo>
                      <a:lnTo>
                        <a:pt x="72" y="24"/>
                      </a:lnTo>
                      <a:lnTo>
                        <a:pt x="78" y="30"/>
                      </a:lnTo>
                      <a:lnTo>
                        <a:pt x="84" y="36"/>
                      </a:lnTo>
                      <a:lnTo>
                        <a:pt x="90" y="30"/>
                      </a:lnTo>
                      <a:lnTo>
                        <a:pt x="96" y="30"/>
                      </a:lnTo>
                      <a:lnTo>
                        <a:pt x="102" y="36"/>
                      </a:lnTo>
                      <a:lnTo>
                        <a:pt x="108" y="36"/>
                      </a:lnTo>
                      <a:lnTo>
                        <a:pt x="114" y="36"/>
                      </a:lnTo>
                      <a:lnTo>
                        <a:pt x="120" y="30"/>
                      </a:lnTo>
                      <a:lnTo>
                        <a:pt x="126" y="30"/>
                      </a:lnTo>
                      <a:lnTo>
                        <a:pt x="132" y="30"/>
                      </a:lnTo>
                      <a:lnTo>
                        <a:pt x="138" y="36"/>
                      </a:lnTo>
                      <a:lnTo>
                        <a:pt x="144" y="36"/>
                      </a:lnTo>
                      <a:lnTo>
                        <a:pt x="150" y="36"/>
                      </a:lnTo>
                      <a:lnTo>
                        <a:pt x="156" y="36"/>
                      </a:lnTo>
                      <a:lnTo>
                        <a:pt x="162" y="36"/>
                      </a:lnTo>
                      <a:lnTo>
                        <a:pt x="168" y="36"/>
                      </a:lnTo>
                      <a:lnTo>
                        <a:pt x="174" y="36"/>
                      </a:lnTo>
                      <a:lnTo>
                        <a:pt x="180" y="36"/>
                      </a:lnTo>
                      <a:lnTo>
                        <a:pt x="186" y="36"/>
                      </a:lnTo>
                      <a:lnTo>
                        <a:pt x="192" y="30"/>
                      </a:lnTo>
                      <a:lnTo>
                        <a:pt x="198" y="30"/>
                      </a:lnTo>
                      <a:lnTo>
                        <a:pt x="204" y="30"/>
                      </a:lnTo>
                      <a:lnTo>
                        <a:pt x="210" y="30"/>
                      </a:lnTo>
                      <a:lnTo>
                        <a:pt x="216" y="36"/>
                      </a:lnTo>
                      <a:lnTo>
                        <a:pt x="222" y="36"/>
                      </a:lnTo>
                      <a:lnTo>
                        <a:pt x="228" y="36"/>
                      </a:lnTo>
                      <a:lnTo>
                        <a:pt x="234" y="36"/>
                      </a:lnTo>
                      <a:lnTo>
                        <a:pt x="240" y="36"/>
                      </a:lnTo>
                      <a:lnTo>
                        <a:pt x="252" y="36"/>
                      </a:lnTo>
                      <a:lnTo>
                        <a:pt x="246" y="36"/>
                      </a:lnTo>
                      <a:lnTo>
                        <a:pt x="252" y="36"/>
                      </a:lnTo>
                      <a:lnTo>
                        <a:pt x="258" y="36"/>
                      </a:lnTo>
                      <a:lnTo>
                        <a:pt x="264" y="36"/>
                      </a:lnTo>
                      <a:lnTo>
                        <a:pt x="270" y="30"/>
                      </a:lnTo>
                      <a:lnTo>
                        <a:pt x="276" y="30"/>
                      </a:lnTo>
                      <a:lnTo>
                        <a:pt x="282" y="30"/>
                      </a:lnTo>
                      <a:lnTo>
                        <a:pt x="288" y="30"/>
                      </a:lnTo>
                      <a:lnTo>
                        <a:pt x="294" y="30"/>
                      </a:lnTo>
                      <a:lnTo>
                        <a:pt x="300" y="30"/>
                      </a:lnTo>
                      <a:lnTo>
                        <a:pt x="306" y="30"/>
                      </a:lnTo>
                      <a:lnTo>
                        <a:pt x="312" y="30"/>
                      </a:lnTo>
                      <a:lnTo>
                        <a:pt x="318" y="30"/>
                      </a:lnTo>
                      <a:lnTo>
                        <a:pt x="324" y="30"/>
                      </a:lnTo>
                      <a:lnTo>
                        <a:pt x="330" y="30"/>
                      </a:lnTo>
                      <a:lnTo>
                        <a:pt x="336" y="30"/>
                      </a:lnTo>
                      <a:lnTo>
                        <a:pt x="342" y="30"/>
                      </a:lnTo>
                      <a:lnTo>
                        <a:pt x="348" y="30"/>
                      </a:lnTo>
                      <a:lnTo>
                        <a:pt x="354" y="30"/>
                      </a:lnTo>
                      <a:lnTo>
                        <a:pt x="360" y="30"/>
                      </a:lnTo>
                      <a:lnTo>
                        <a:pt x="366" y="30"/>
                      </a:lnTo>
                      <a:lnTo>
                        <a:pt x="372" y="30"/>
                      </a:lnTo>
                      <a:lnTo>
                        <a:pt x="378" y="36"/>
                      </a:lnTo>
                      <a:lnTo>
                        <a:pt x="384" y="36"/>
                      </a:lnTo>
                      <a:lnTo>
                        <a:pt x="390" y="36"/>
                      </a:lnTo>
                      <a:lnTo>
                        <a:pt x="396" y="30"/>
                      </a:lnTo>
                      <a:lnTo>
                        <a:pt x="402" y="30"/>
                      </a:lnTo>
                      <a:lnTo>
                        <a:pt x="408" y="36"/>
                      </a:lnTo>
                      <a:lnTo>
                        <a:pt x="414" y="36"/>
                      </a:lnTo>
                      <a:lnTo>
                        <a:pt x="420" y="36"/>
                      </a:lnTo>
                      <a:lnTo>
                        <a:pt x="426" y="36"/>
                      </a:lnTo>
                      <a:lnTo>
                        <a:pt x="432" y="36"/>
                      </a:lnTo>
                      <a:lnTo>
                        <a:pt x="438" y="36"/>
                      </a:lnTo>
                      <a:lnTo>
                        <a:pt x="444" y="36"/>
                      </a:lnTo>
                      <a:lnTo>
                        <a:pt x="450" y="36"/>
                      </a:lnTo>
                      <a:lnTo>
                        <a:pt x="456" y="36"/>
                      </a:lnTo>
                      <a:lnTo>
                        <a:pt x="462" y="36"/>
                      </a:lnTo>
                      <a:lnTo>
                        <a:pt x="468" y="36"/>
                      </a:lnTo>
                      <a:lnTo>
                        <a:pt x="474" y="30"/>
                      </a:lnTo>
                      <a:lnTo>
                        <a:pt x="480" y="30"/>
                      </a:lnTo>
                      <a:lnTo>
                        <a:pt x="486" y="30"/>
                      </a:lnTo>
                      <a:lnTo>
                        <a:pt x="492" y="30"/>
                      </a:lnTo>
                      <a:lnTo>
                        <a:pt x="498" y="30"/>
                      </a:lnTo>
                      <a:lnTo>
                        <a:pt x="504" y="36"/>
                      </a:lnTo>
                      <a:lnTo>
                        <a:pt x="510" y="36"/>
                      </a:lnTo>
                      <a:lnTo>
                        <a:pt x="516" y="36"/>
                      </a:lnTo>
                      <a:lnTo>
                        <a:pt x="522" y="36"/>
                      </a:lnTo>
                      <a:lnTo>
                        <a:pt x="528" y="36"/>
                      </a:lnTo>
                      <a:lnTo>
                        <a:pt x="534" y="36"/>
                      </a:lnTo>
                      <a:lnTo>
                        <a:pt x="540" y="36"/>
                      </a:lnTo>
                      <a:lnTo>
                        <a:pt x="546" y="36"/>
                      </a:lnTo>
                      <a:lnTo>
                        <a:pt x="552" y="36"/>
                      </a:lnTo>
                      <a:lnTo>
                        <a:pt x="558" y="36"/>
                      </a:lnTo>
                      <a:lnTo>
                        <a:pt x="564" y="36"/>
                      </a:lnTo>
                      <a:lnTo>
                        <a:pt x="570" y="36"/>
                      </a:lnTo>
                      <a:lnTo>
                        <a:pt x="576" y="36"/>
                      </a:lnTo>
                      <a:lnTo>
                        <a:pt x="582" y="36"/>
                      </a:lnTo>
                      <a:lnTo>
                        <a:pt x="588" y="36"/>
                      </a:lnTo>
                      <a:lnTo>
                        <a:pt x="594" y="36"/>
                      </a:lnTo>
                      <a:lnTo>
                        <a:pt x="600" y="36"/>
                      </a:lnTo>
                      <a:lnTo>
                        <a:pt x="606" y="30"/>
                      </a:lnTo>
                      <a:lnTo>
                        <a:pt x="612" y="30"/>
                      </a:lnTo>
                      <a:lnTo>
                        <a:pt x="618" y="30"/>
                      </a:lnTo>
                      <a:lnTo>
                        <a:pt x="624" y="30"/>
                      </a:lnTo>
                      <a:lnTo>
                        <a:pt x="630" y="30"/>
                      </a:lnTo>
                      <a:lnTo>
                        <a:pt x="636" y="30"/>
                      </a:lnTo>
                      <a:lnTo>
                        <a:pt x="642" y="30"/>
                      </a:lnTo>
                      <a:lnTo>
                        <a:pt x="648" y="30"/>
                      </a:lnTo>
                      <a:lnTo>
                        <a:pt x="654" y="30"/>
                      </a:lnTo>
                      <a:lnTo>
                        <a:pt x="660" y="30"/>
                      </a:lnTo>
                      <a:lnTo>
                        <a:pt x="666" y="30"/>
                      </a:lnTo>
                      <a:lnTo>
                        <a:pt x="672" y="30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84" name="Freeform 133"/>
                <p:cNvSpPr>
                  <a:spLocks/>
                </p:cNvSpPr>
                <p:nvPr/>
              </p:nvSpPr>
              <p:spPr bwMode="auto">
                <a:xfrm>
                  <a:off x="2265" y="2642"/>
                  <a:ext cx="762" cy="6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6"/>
                    </a:cxn>
                    <a:cxn ang="0">
                      <a:pos x="66" y="6"/>
                    </a:cxn>
                    <a:cxn ang="0">
                      <a:pos x="84" y="6"/>
                    </a:cxn>
                    <a:cxn ang="0">
                      <a:pos x="102" y="6"/>
                    </a:cxn>
                    <a:cxn ang="0">
                      <a:pos x="120" y="6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6"/>
                    </a:cxn>
                    <a:cxn ang="0">
                      <a:pos x="228" y="6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6"/>
                    </a:cxn>
                    <a:cxn ang="0">
                      <a:pos x="408" y="6"/>
                    </a:cxn>
                    <a:cxn ang="0">
                      <a:pos x="426" y="6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 h="6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6"/>
                      </a:lnTo>
                      <a:lnTo>
                        <a:pt x="48" y="6"/>
                      </a:lnTo>
                      <a:lnTo>
                        <a:pt x="54" y="6"/>
                      </a:lnTo>
                      <a:lnTo>
                        <a:pt x="60" y="6"/>
                      </a:lnTo>
                      <a:lnTo>
                        <a:pt x="66" y="6"/>
                      </a:lnTo>
                      <a:lnTo>
                        <a:pt x="72" y="6"/>
                      </a:lnTo>
                      <a:lnTo>
                        <a:pt x="78" y="6"/>
                      </a:lnTo>
                      <a:lnTo>
                        <a:pt x="84" y="6"/>
                      </a:lnTo>
                      <a:lnTo>
                        <a:pt x="90" y="6"/>
                      </a:lnTo>
                      <a:lnTo>
                        <a:pt x="96" y="6"/>
                      </a:lnTo>
                      <a:lnTo>
                        <a:pt x="102" y="6"/>
                      </a:lnTo>
                      <a:lnTo>
                        <a:pt x="108" y="6"/>
                      </a:lnTo>
                      <a:lnTo>
                        <a:pt x="114" y="6"/>
                      </a:lnTo>
                      <a:lnTo>
                        <a:pt x="120" y="6"/>
                      </a:lnTo>
                      <a:lnTo>
                        <a:pt x="126" y="6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6"/>
                      </a:lnTo>
                      <a:lnTo>
                        <a:pt x="210" y="6"/>
                      </a:lnTo>
                      <a:lnTo>
                        <a:pt x="216" y="6"/>
                      </a:lnTo>
                      <a:lnTo>
                        <a:pt x="222" y="6"/>
                      </a:lnTo>
                      <a:lnTo>
                        <a:pt x="228" y="6"/>
                      </a:lnTo>
                      <a:lnTo>
                        <a:pt x="234" y="6"/>
                      </a:lnTo>
                      <a:lnTo>
                        <a:pt x="240" y="6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6"/>
                      </a:lnTo>
                      <a:lnTo>
                        <a:pt x="396" y="6"/>
                      </a:lnTo>
                      <a:lnTo>
                        <a:pt x="402" y="6"/>
                      </a:lnTo>
                      <a:lnTo>
                        <a:pt x="408" y="6"/>
                      </a:lnTo>
                      <a:lnTo>
                        <a:pt x="414" y="6"/>
                      </a:lnTo>
                      <a:lnTo>
                        <a:pt x="420" y="6"/>
                      </a:lnTo>
                      <a:lnTo>
                        <a:pt x="426" y="6"/>
                      </a:lnTo>
                      <a:lnTo>
                        <a:pt x="432" y="6"/>
                      </a:lnTo>
                      <a:lnTo>
                        <a:pt x="438" y="6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85" name="Freeform 134"/>
                <p:cNvSpPr>
                  <a:spLocks/>
                </p:cNvSpPr>
                <p:nvPr/>
              </p:nvSpPr>
              <p:spPr bwMode="auto">
                <a:xfrm>
                  <a:off x="3027" y="2636"/>
                  <a:ext cx="762" cy="6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30" y="6"/>
                    </a:cxn>
                    <a:cxn ang="0">
                      <a:pos x="48" y="6"/>
                    </a:cxn>
                    <a:cxn ang="0">
                      <a:pos x="66" y="6"/>
                    </a:cxn>
                    <a:cxn ang="0">
                      <a:pos x="84" y="6"/>
                    </a:cxn>
                    <a:cxn ang="0">
                      <a:pos x="102" y="6"/>
                    </a:cxn>
                    <a:cxn ang="0">
                      <a:pos x="120" y="6"/>
                    </a:cxn>
                    <a:cxn ang="0">
                      <a:pos x="138" y="6"/>
                    </a:cxn>
                    <a:cxn ang="0">
                      <a:pos x="156" y="6"/>
                    </a:cxn>
                    <a:cxn ang="0">
                      <a:pos x="174" y="6"/>
                    </a:cxn>
                    <a:cxn ang="0">
                      <a:pos x="192" y="6"/>
                    </a:cxn>
                    <a:cxn ang="0">
                      <a:pos x="210" y="6"/>
                    </a:cxn>
                    <a:cxn ang="0">
                      <a:pos x="228" y="6"/>
                    </a:cxn>
                    <a:cxn ang="0">
                      <a:pos x="246" y="6"/>
                    </a:cxn>
                    <a:cxn ang="0">
                      <a:pos x="264" y="6"/>
                    </a:cxn>
                    <a:cxn ang="0">
                      <a:pos x="282" y="6"/>
                    </a:cxn>
                    <a:cxn ang="0">
                      <a:pos x="300" y="6"/>
                    </a:cxn>
                    <a:cxn ang="0">
                      <a:pos x="318" y="6"/>
                    </a:cxn>
                    <a:cxn ang="0">
                      <a:pos x="336" y="6"/>
                    </a:cxn>
                    <a:cxn ang="0">
                      <a:pos x="354" y="6"/>
                    </a:cxn>
                    <a:cxn ang="0">
                      <a:pos x="372" y="6"/>
                    </a:cxn>
                    <a:cxn ang="0">
                      <a:pos x="390" y="6"/>
                    </a:cxn>
                    <a:cxn ang="0">
                      <a:pos x="408" y="6"/>
                    </a:cxn>
                    <a:cxn ang="0">
                      <a:pos x="426" y="0"/>
                    </a:cxn>
                    <a:cxn ang="0">
                      <a:pos x="444" y="6"/>
                    </a:cxn>
                    <a:cxn ang="0">
                      <a:pos x="462" y="6"/>
                    </a:cxn>
                    <a:cxn ang="0">
                      <a:pos x="480" y="6"/>
                    </a:cxn>
                    <a:cxn ang="0">
                      <a:pos x="498" y="6"/>
                    </a:cxn>
                    <a:cxn ang="0">
                      <a:pos x="516" y="6"/>
                    </a:cxn>
                    <a:cxn ang="0">
                      <a:pos x="534" y="6"/>
                    </a:cxn>
                    <a:cxn ang="0">
                      <a:pos x="552" y="6"/>
                    </a:cxn>
                    <a:cxn ang="0">
                      <a:pos x="570" y="6"/>
                    </a:cxn>
                    <a:cxn ang="0">
                      <a:pos x="588" y="6"/>
                    </a:cxn>
                    <a:cxn ang="0">
                      <a:pos x="606" y="6"/>
                    </a:cxn>
                    <a:cxn ang="0">
                      <a:pos x="624" y="6"/>
                    </a:cxn>
                    <a:cxn ang="0">
                      <a:pos x="642" y="6"/>
                    </a:cxn>
                    <a:cxn ang="0">
                      <a:pos x="660" y="6"/>
                    </a:cxn>
                    <a:cxn ang="0">
                      <a:pos x="678" y="6"/>
                    </a:cxn>
                    <a:cxn ang="0">
                      <a:pos x="696" y="6"/>
                    </a:cxn>
                    <a:cxn ang="0">
                      <a:pos x="714" y="6"/>
                    </a:cxn>
                    <a:cxn ang="0">
                      <a:pos x="732" y="6"/>
                    </a:cxn>
                    <a:cxn ang="0">
                      <a:pos x="750" y="6"/>
                    </a:cxn>
                  </a:cxnLst>
                  <a:rect l="0" t="0" r="r" b="b"/>
                  <a:pathLst>
                    <a:path w="762" h="6">
                      <a:moveTo>
                        <a:pt x="0" y="6"/>
                      </a:moveTo>
                      <a:lnTo>
                        <a:pt x="6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24" y="6"/>
                      </a:lnTo>
                      <a:lnTo>
                        <a:pt x="30" y="6"/>
                      </a:lnTo>
                      <a:lnTo>
                        <a:pt x="36" y="6"/>
                      </a:lnTo>
                      <a:lnTo>
                        <a:pt x="42" y="6"/>
                      </a:lnTo>
                      <a:lnTo>
                        <a:pt x="48" y="6"/>
                      </a:lnTo>
                      <a:lnTo>
                        <a:pt x="54" y="6"/>
                      </a:lnTo>
                      <a:lnTo>
                        <a:pt x="60" y="6"/>
                      </a:lnTo>
                      <a:lnTo>
                        <a:pt x="66" y="6"/>
                      </a:lnTo>
                      <a:lnTo>
                        <a:pt x="72" y="6"/>
                      </a:lnTo>
                      <a:lnTo>
                        <a:pt x="78" y="6"/>
                      </a:lnTo>
                      <a:lnTo>
                        <a:pt x="84" y="6"/>
                      </a:lnTo>
                      <a:lnTo>
                        <a:pt x="90" y="6"/>
                      </a:lnTo>
                      <a:lnTo>
                        <a:pt x="96" y="6"/>
                      </a:lnTo>
                      <a:lnTo>
                        <a:pt x="102" y="6"/>
                      </a:lnTo>
                      <a:lnTo>
                        <a:pt x="108" y="6"/>
                      </a:lnTo>
                      <a:lnTo>
                        <a:pt x="114" y="6"/>
                      </a:lnTo>
                      <a:lnTo>
                        <a:pt x="120" y="6"/>
                      </a:lnTo>
                      <a:lnTo>
                        <a:pt x="126" y="6"/>
                      </a:lnTo>
                      <a:lnTo>
                        <a:pt x="132" y="6"/>
                      </a:lnTo>
                      <a:lnTo>
                        <a:pt x="138" y="6"/>
                      </a:lnTo>
                      <a:lnTo>
                        <a:pt x="144" y="6"/>
                      </a:lnTo>
                      <a:lnTo>
                        <a:pt x="150" y="6"/>
                      </a:lnTo>
                      <a:lnTo>
                        <a:pt x="156" y="6"/>
                      </a:lnTo>
                      <a:lnTo>
                        <a:pt x="162" y="6"/>
                      </a:lnTo>
                      <a:lnTo>
                        <a:pt x="168" y="6"/>
                      </a:lnTo>
                      <a:lnTo>
                        <a:pt x="174" y="6"/>
                      </a:lnTo>
                      <a:lnTo>
                        <a:pt x="180" y="6"/>
                      </a:lnTo>
                      <a:lnTo>
                        <a:pt x="186" y="6"/>
                      </a:lnTo>
                      <a:lnTo>
                        <a:pt x="192" y="6"/>
                      </a:lnTo>
                      <a:lnTo>
                        <a:pt x="198" y="6"/>
                      </a:lnTo>
                      <a:lnTo>
                        <a:pt x="204" y="6"/>
                      </a:lnTo>
                      <a:lnTo>
                        <a:pt x="210" y="6"/>
                      </a:lnTo>
                      <a:lnTo>
                        <a:pt x="216" y="6"/>
                      </a:lnTo>
                      <a:lnTo>
                        <a:pt x="222" y="6"/>
                      </a:lnTo>
                      <a:lnTo>
                        <a:pt x="228" y="6"/>
                      </a:lnTo>
                      <a:lnTo>
                        <a:pt x="234" y="6"/>
                      </a:lnTo>
                      <a:lnTo>
                        <a:pt x="240" y="6"/>
                      </a:lnTo>
                      <a:lnTo>
                        <a:pt x="246" y="6"/>
                      </a:lnTo>
                      <a:lnTo>
                        <a:pt x="252" y="6"/>
                      </a:lnTo>
                      <a:lnTo>
                        <a:pt x="258" y="6"/>
                      </a:lnTo>
                      <a:lnTo>
                        <a:pt x="264" y="6"/>
                      </a:lnTo>
                      <a:lnTo>
                        <a:pt x="270" y="6"/>
                      </a:lnTo>
                      <a:lnTo>
                        <a:pt x="276" y="6"/>
                      </a:lnTo>
                      <a:lnTo>
                        <a:pt x="282" y="6"/>
                      </a:lnTo>
                      <a:lnTo>
                        <a:pt x="288" y="6"/>
                      </a:lnTo>
                      <a:lnTo>
                        <a:pt x="294" y="6"/>
                      </a:lnTo>
                      <a:lnTo>
                        <a:pt x="300" y="6"/>
                      </a:lnTo>
                      <a:lnTo>
                        <a:pt x="306" y="6"/>
                      </a:lnTo>
                      <a:lnTo>
                        <a:pt x="312" y="6"/>
                      </a:lnTo>
                      <a:lnTo>
                        <a:pt x="318" y="6"/>
                      </a:lnTo>
                      <a:lnTo>
                        <a:pt x="324" y="6"/>
                      </a:lnTo>
                      <a:lnTo>
                        <a:pt x="330" y="6"/>
                      </a:lnTo>
                      <a:lnTo>
                        <a:pt x="336" y="6"/>
                      </a:lnTo>
                      <a:lnTo>
                        <a:pt x="342" y="6"/>
                      </a:lnTo>
                      <a:lnTo>
                        <a:pt x="348" y="6"/>
                      </a:lnTo>
                      <a:lnTo>
                        <a:pt x="354" y="6"/>
                      </a:lnTo>
                      <a:lnTo>
                        <a:pt x="360" y="6"/>
                      </a:lnTo>
                      <a:lnTo>
                        <a:pt x="366" y="6"/>
                      </a:lnTo>
                      <a:lnTo>
                        <a:pt x="372" y="6"/>
                      </a:lnTo>
                      <a:lnTo>
                        <a:pt x="378" y="6"/>
                      </a:lnTo>
                      <a:lnTo>
                        <a:pt x="384" y="6"/>
                      </a:lnTo>
                      <a:lnTo>
                        <a:pt x="390" y="6"/>
                      </a:lnTo>
                      <a:lnTo>
                        <a:pt x="396" y="6"/>
                      </a:lnTo>
                      <a:lnTo>
                        <a:pt x="402" y="6"/>
                      </a:lnTo>
                      <a:lnTo>
                        <a:pt x="408" y="6"/>
                      </a:lnTo>
                      <a:lnTo>
                        <a:pt x="414" y="6"/>
                      </a:lnTo>
                      <a:lnTo>
                        <a:pt x="420" y="6"/>
                      </a:lnTo>
                      <a:lnTo>
                        <a:pt x="426" y="0"/>
                      </a:lnTo>
                      <a:lnTo>
                        <a:pt x="432" y="6"/>
                      </a:lnTo>
                      <a:lnTo>
                        <a:pt x="438" y="6"/>
                      </a:lnTo>
                      <a:lnTo>
                        <a:pt x="444" y="6"/>
                      </a:lnTo>
                      <a:lnTo>
                        <a:pt x="450" y="6"/>
                      </a:lnTo>
                      <a:lnTo>
                        <a:pt x="456" y="6"/>
                      </a:lnTo>
                      <a:lnTo>
                        <a:pt x="462" y="6"/>
                      </a:lnTo>
                      <a:lnTo>
                        <a:pt x="468" y="6"/>
                      </a:lnTo>
                      <a:lnTo>
                        <a:pt x="474" y="6"/>
                      </a:lnTo>
                      <a:lnTo>
                        <a:pt x="480" y="6"/>
                      </a:lnTo>
                      <a:lnTo>
                        <a:pt x="486" y="6"/>
                      </a:lnTo>
                      <a:lnTo>
                        <a:pt x="492" y="6"/>
                      </a:lnTo>
                      <a:lnTo>
                        <a:pt x="498" y="6"/>
                      </a:lnTo>
                      <a:lnTo>
                        <a:pt x="504" y="6"/>
                      </a:lnTo>
                      <a:lnTo>
                        <a:pt x="510" y="6"/>
                      </a:lnTo>
                      <a:lnTo>
                        <a:pt x="516" y="6"/>
                      </a:lnTo>
                      <a:lnTo>
                        <a:pt x="522" y="6"/>
                      </a:lnTo>
                      <a:lnTo>
                        <a:pt x="528" y="6"/>
                      </a:lnTo>
                      <a:lnTo>
                        <a:pt x="534" y="6"/>
                      </a:lnTo>
                      <a:lnTo>
                        <a:pt x="540" y="6"/>
                      </a:lnTo>
                      <a:lnTo>
                        <a:pt x="546" y="6"/>
                      </a:lnTo>
                      <a:lnTo>
                        <a:pt x="552" y="6"/>
                      </a:lnTo>
                      <a:lnTo>
                        <a:pt x="558" y="6"/>
                      </a:lnTo>
                      <a:lnTo>
                        <a:pt x="564" y="6"/>
                      </a:lnTo>
                      <a:lnTo>
                        <a:pt x="570" y="6"/>
                      </a:lnTo>
                      <a:lnTo>
                        <a:pt x="576" y="6"/>
                      </a:lnTo>
                      <a:lnTo>
                        <a:pt x="582" y="6"/>
                      </a:lnTo>
                      <a:lnTo>
                        <a:pt x="588" y="6"/>
                      </a:lnTo>
                      <a:lnTo>
                        <a:pt x="594" y="6"/>
                      </a:lnTo>
                      <a:lnTo>
                        <a:pt x="600" y="6"/>
                      </a:lnTo>
                      <a:lnTo>
                        <a:pt x="606" y="6"/>
                      </a:lnTo>
                      <a:lnTo>
                        <a:pt x="612" y="6"/>
                      </a:lnTo>
                      <a:lnTo>
                        <a:pt x="618" y="6"/>
                      </a:lnTo>
                      <a:lnTo>
                        <a:pt x="624" y="6"/>
                      </a:lnTo>
                      <a:lnTo>
                        <a:pt x="630" y="6"/>
                      </a:lnTo>
                      <a:lnTo>
                        <a:pt x="636" y="6"/>
                      </a:lnTo>
                      <a:lnTo>
                        <a:pt x="642" y="6"/>
                      </a:lnTo>
                      <a:lnTo>
                        <a:pt x="648" y="6"/>
                      </a:lnTo>
                      <a:lnTo>
                        <a:pt x="654" y="6"/>
                      </a:lnTo>
                      <a:lnTo>
                        <a:pt x="660" y="6"/>
                      </a:lnTo>
                      <a:lnTo>
                        <a:pt x="666" y="6"/>
                      </a:lnTo>
                      <a:lnTo>
                        <a:pt x="672" y="6"/>
                      </a:lnTo>
                      <a:lnTo>
                        <a:pt x="678" y="6"/>
                      </a:lnTo>
                      <a:lnTo>
                        <a:pt x="684" y="6"/>
                      </a:lnTo>
                      <a:lnTo>
                        <a:pt x="690" y="6"/>
                      </a:lnTo>
                      <a:lnTo>
                        <a:pt x="696" y="6"/>
                      </a:lnTo>
                      <a:lnTo>
                        <a:pt x="702" y="6"/>
                      </a:lnTo>
                      <a:lnTo>
                        <a:pt x="708" y="6"/>
                      </a:lnTo>
                      <a:lnTo>
                        <a:pt x="714" y="6"/>
                      </a:lnTo>
                      <a:lnTo>
                        <a:pt x="720" y="6"/>
                      </a:lnTo>
                      <a:lnTo>
                        <a:pt x="726" y="6"/>
                      </a:lnTo>
                      <a:lnTo>
                        <a:pt x="732" y="6"/>
                      </a:lnTo>
                      <a:lnTo>
                        <a:pt x="738" y="6"/>
                      </a:lnTo>
                      <a:lnTo>
                        <a:pt x="744" y="6"/>
                      </a:lnTo>
                      <a:lnTo>
                        <a:pt x="750" y="6"/>
                      </a:lnTo>
                      <a:lnTo>
                        <a:pt x="756" y="6"/>
                      </a:lnTo>
                      <a:lnTo>
                        <a:pt x="762" y="6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86" name="Freeform 135"/>
                <p:cNvSpPr>
                  <a:spLocks/>
                </p:cNvSpPr>
                <p:nvPr/>
              </p:nvSpPr>
              <p:spPr bwMode="auto">
                <a:xfrm>
                  <a:off x="3789" y="2642"/>
                  <a:ext cx="504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  <a:cxn ang="0">
                      <a:pos x="462" y="0"/>
                    </a:cxn>
                    <a:cxn ang="0">
                      <a:pos x="474" y="0"/>
                    </a:cxn>
                    <a:cxn ang="0">
                      <a:pos x="486" y="0"/>
                    </a:cxn>
                    <a:cxn ang="0">
                      <a:pos x="498" y="0"/>
                    </a:cxn>
                  </a:cxnLst>
                  <a:rect l="0" t="0" r="r" b="b"/>
                  <a:pathLst>
                    <a:path w="504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87" name="Freeform 136"/>
                <p:cNvSpPr>
                  <a:spLocks/>
                </p:cNvSpPr>
                <p:nvPr/>
              </p:nvSpPr>
              <p:spPr bwMode="auto">
                <a:xfrm>
                  <a:off x="1593" y="1856"/>
                  <a:ext cx="678" cy="408"/>
                </a:xfrm>
                <a:custGeom>
                  <a:avLst/>
                  <a:gdLst/>
                  <a:ahLst/>
                  <a:cxnLst>
                    <a:cxn ang="0">
                      <a:pos x="6" y="336"/>
                    </a:cxn>
                    <a:cxn ang="0">
                      <a:pos x="12" y="318"/>
                    </a:cxn>
                    <a:cxn ang="0">
                      <a:pos x="18" y="294"/>
                    </a:cxn>
                    <a:cxn ang="0">
                      <a:pos x="24" y="306"/>
                    </a:cxn>
                    <a:cxn ang="0">
                      <a:pos x="30" y="288"/>
                    </a:cxn>
                    <a:cxn ang="0">
                      <a:pos x="48" y="318"/>
                    </a:cxn>
                    <a:cxn ang="0">
                      <a:pos x="54" y="324"/>
                    </a:cxn>
                    <a:cxn ang="0">
                      <a:pos x="72" y="336"/>
                    </a:cxn>
                    <a:cxn ang="0">
                      <a:pos x="84" y="354"/>
                    </a:cxn>
                    <a:cxn ang="0">
                      <a:pos x="102" y="342"/>
                    </a:cxn>
                    <a:cxn ang="0">
                      <a:pos x="126" y="306"/>
                    </a:cxn>
                    <a:cxn ang="0">
                      <a:pos x="138" y="288"/>
                    </a:cxn>
                    <a:cxn ang="0">
                      <a:pos x="162" y="306"/>
                    </a:cxn>
                    <a:cxn ang="0">
                      <a:pos x="168" y="342"/>
                    </a:cxn>
                    <a:cxn ang="0">
                      <a:pos x="186" y="372"/>
                    </a:cxn>
                    <a:cxn ang="0">
                      <a:pos x="198" y="402"/>
                    </a:cxn>
                    <a:cxn ang="0">
                      <a:pos x="216" y="408"/>
                    </a:cxn>
                    <a:cxn ang="0">
                      <a:pos x="234" y="402"/>
                    </a:cxn>
                    <a:cxn ang="0">
                      <a:pos x="252" y="390"/>
                    </a:cxn>
                    <a:cxn ang="0">
                      <a:pos x="270" y="360"/>
                    </a:cxn>
                    <a:cxn ang="0">
                      <a:pos x="288" y="330"/>
                    </a:cxn>
                    <a:cxn ang="0">
                      <a:pos x="306" y="306"/>
                    </a:cxn>
                    <a:cxn ang="0">
                      <a:pos x="324" y="282"/>
                    </a:cxn>
                    <a:cxn ang="0">
                      <a:pos x="342" y="270"/>
                    </a:cxn>
                    <a:cxn ang="0">
                      <a:pos x="360" y="288"/>
                    </a:cxn>
                    <a:cxn ang="0">
                      <a:pos x="378" y="318"/>
                    </a:cxn>
                    <a:cxn ang="0">
                      <a:pos x="396" y="342"/>
                    </a:cxn>
                    <a:cxn ang="0">
                      <a:pos x="414" y="354"/>
                    </a:cxn>
                    <a:cxn ang="0">
                      <a:pos x="432" y="354"/>
                    </a:cxn>
                    <a:cxn ang="0">
                      <a:pos x="450" y="342"/>
                    </a:cxn>
                    <a:cxn ang="0">
                      <a:pos x="468" y="330"/>
                    </a:cxn>
                    <a:cxn ang="0">
                      <a:pos x="486" y="318"/>
                    </a:cxn>
                    <a:cxn ang="0">
                      <a:pos x="504" y="312"/>
                    </a:cxn>
                    <a:cxn ang="0">
                      <a:pos x="522" y="312"/>
                    </a:cxn>
                    <a:cxn ang="0">
                      <a:pos x="540" y="312"/>
                    </a:cxn>
                    <a:cxn ang="0">
                      <a:pos x="558" y="312"/>
                    </a:cxn>
                    <a:cxn ang="0">
                      <a:pos x="576" y="312"/>
                    </a:cxn>
                    <a:cxn ang="0">
                      <a:pos x="594" y="306"/>
                    </a:cxn>
                    <a:cxn ang="0">
                      <a:pos x="612" y="294"/>
                    </a:cxn>
                    <a:cxn ang="0">
                      <a:pos x="630" y="276"/>
                    </a:cxn>
                    <a:cxn ang="0">
                      <a:pos x="648" y="270"/>
                    </a:cxn>
                    <a:cxn ang="0">
                      <a:pos x="666" y="264"/>
                    </a:cxn>
                  </a:cxnLst>
                  <a:rect l="0" t="0" r="r" b="b"/>
                  <a:pathLst>
                    <a:path w="678" h="408">
                      <a:moveTo>
                        <a:pt x="0" y="0"/>
                      </a:moveTo>
                      <a:lnTo>
                        <a:pt x="0" y="312"/>
                      </a:lnTo>
                      <a:lnTo>
                        <a:pt x="6" y="336"/>
                      </a:lnTo>
                      <a:lnTo>
                        <a:pt x="6" y="384"/>
                      </a:lnTo>
                      <a:lnTo>
                        <a:pt x="6" y="342"/>
                      </a:lnTo>
                      <a:lnTo>
                        <a:pt x="12" y="318"/>
                      </a:lnTo>
                      <a:lnTo>
                        <a:pt x="12" y="180"/>
                      </a:lnTo>
                      <a:lnTo>
                        <a:pt x="18" y="198"/>
                      </a:lnTo>
                      <a:lnTo>
                        <a:pt x="18" y="294"/>
                      </a:lnTo>
                      <a:lnTo>
                        <a:pt x="24" y="300"/>
                      </a:lnTo>
                      <a:lnTo>
                        <a:pt x="24" y="318"/>
                      </a:lnTo>
                      <a:lnTo>
                        <a:pt x="24" y="306"/>
                      </a:lnTo>
                      <a:lnTo>
                        <a:pt x="30" y="300"/>
                      </a:lnTo>
                      <a:lnTo>
                        <a:pt x="30" y="282"/>
                      </a:lnTo>
                      <a:lnTo>
                        <a:pt x="30" y="288"/>
                      </a:lnTo>
                      <a:lnTo>
                        <a:pt x="36" y="294"/>
                      </a:lnTo>
                      <a:lnTo>
                        <a:pt x="36" y="318"/>
                      </a:lnTo>
                      <a:lnTo>
                        <a:pt x="48" y="318"/>
                      </a:lnTo>
                      <a:lnTo>
                        <a:pt x="42" y="318"/>
                      </a:lnTo>
                      <a:lnTo>
                        <a:pt x="48" y="318"/>
                      </a:lnTo>
                      <a:lnTo>
                        <a:pt x="54" y="324"/>
                      </a:lnTo>
                      <a:lnTo>
                        <a:pt x="60" y="324"/>
                      </a:lnTo>
                      <a:lnTo>
                        <a:pt x="66" y="330"/>
                      </a:lnTo>
                      <a:lnTo>
                        <a:pt x="72" y="336"/>
                      </a:lnTo>
                      <a:lnTo>
                        <a:pt x="72" y="342"/>
                      </a:lnTo>
                      <a:lnTo>
                        <a:pt x="78" y="348"/>
                      </a:lnTo>
                      <a:lnTo>
                        <a:pt x="84" y="354"/>
                      </a:lnTo>
                      <a:lnTo>
                        <a:pt x="90" y="354"/>
                      </a:lnTo>
                      <a:lnTo>
                        <a:pt x="96" y="348"/>
                      </a:lnTo>
                      <a:lnTo>
                        <a:pt x="102" y="342"/>
                      </a:lnTo>
                      <a:lnTo>
                        <a:pt x="114" y="330"/>
                      </a:lnTo>
                      <a:lnTo>
                        <a:pt x="114" y="318"/>
                      </a:lnTo>
                      <a:lnTo>
                        <a:pt x="126" y="306"/>
                      </a:lnTo>
                      <a:lnTo>
                        <a:pt x="126" y="300"/>
                      </a:lnTo>
                      <a:lnTo>
                        <a:pt x="132" y="294"/>
                      </a:lnTo>
                      <a:lnTo>
                        <a:pt x="138" y="288"/>
                      </a:lnTo>
                      <a:lnTo>
                        <a:pt x="144" y="288"/>
                      </a:lnTo>
                      <a:lnTo>
                        <a:pt x="150" y="294"/>
                      </a:lnTo>
                      <a:lnTo>
                        <a:pt x="162" y="306"/>
                      </a:lnTo>
                      <a:lnTo>
                        <a:pt x="162" y="324"/>
                      </a:lnTo>
                      <a:lnTo>
                        <a:pt x="168" y="330"/>
                      </a:lnTo>
                      <a:lnTo>
                        <a:pt x="168" y="342"/>
                      </a:lnTo>
                      <a:lnTo>
                        <a:pt x="180" y="354"/>
                      </a:lnTo>
                      <a:lnTo>
                        <a:pt x="180" y="366"/>
                      </a:lnTo>
                      <a:lnTo>
                        <a:pt x="186" y="372"/>
                      </a:lnTo>
                      <a:lnTo>
                        <a:pt x="186" y="378"/>
                      </a:lnTo>
                      <a:lnTo>
                        <a:pt x="198" y="390"/>
                      </a:lnTo>
                      <a:lnTo>
                        <a:pt x="198" y="402"/>
                      </a:lnTo>
                      <a:lnTo>
                        <a:pt x="204" y="402"/>
                      </a:lnTo>
                      <a:lnTo>
                        <a:pt x="210" y="408"/>
                      </a:lnTo>
                      <a:lnTo>
                        <a:pt x="216" y="408"/>
                      </a:lnTo>
                      <a:lnTo>
                        <a:pt x="222" y="408"/>
                      </a:lnTo>
                      <a:lnTo>
                        <a:pt x="228" y="408"/>
                      </a:lnTo>
                      <a:lnTo>
                        <a:pt x="234" y="402"/>
                      </a:lnTo>
                      <a:lnTo>
                        <a:pt x="240" y="402"/>
                      </a:lnTo>
                      <a:lnTo>
                        <a:pt x="246" y="396"/>
                      </a:lnTo>
                      <a:lnTo>
                        <a:pt x="252" y="390"/>
                      </a:lnTo>
                      <a:lnTo>
                        <a:pt x="258" y="384"/>
                      </a:lnTo>
                      <a:lnTo>
                        <a:pt x="270" y="372"/>
                      </a:lnTo>
                      <a:lnTo>
                        <a:pt x="270" y="360"/>
                      </a:lnTo>
                      <a:lnTo>
                        <a:pt x="282" y="348"/>
                      </a:lnTo>
                      <a:lnTo>
                        <a:pt x="282" y="336"/>
                      </a:lnTo>
                      <a:lnTo>
                        <a:pt x="288" y="330"/>
                      </a:lnTo>
                      <a:lnTo>
                        <a:pt x="300" y="318"/>
                      </a:lnTo>
                      <a:lnTo>
                        <a:pt x="300" y="312"/>
                      </a:lnTo>
                      <a:lnTo>
                        <a:pt x="306" y="306"/>
                      </a:lnTo>
                      <a:lnTo>
                        <a:pt x="318" y="294"/>
                      </a:lnTo>
                      <a:lnTo>
                        <a:pt x="318" y="288"/>
                      </a:lnTo>
                      <a:lnTo>
                        <a:pt x="324" y="282"/>
                      </a:lnTo>
                      <a:lnTo>
                        <a:pt x="330" y="276"/>
                      </a:lnTo>
                      <a:lnTo>
                        <a:pt x="336" y="276"/>
                      </a:lnTo>
                      <a:lnTo>
                        <a:pt x="342" y="270"/>
                      </a:lnTo>
                      <a:lnTo>
                        <a:pt x="348" y="276"/>
                      </a:lnTo>
                      <a:lnTo>
                        <a:pt x="354" y="282"/>
                      </a:lnTo>
                      <a:lnTo>
                        <a:pt x="360" y="288"/>
                      </a:lnTo>
                      <a:lnTo>
                        <a:pt x="366" y="294"/>
                      </a:lnTo>
                      <a:lnTo>
                        <a:pt x="378" y="306"/>
                      </a:lnTo>
                      <a:lnTo>
                        <a:pt x="378" y="318"/>
                      </a:lnTo>
                      <a:lnTo>
                        <a:pt x="390" y="330"/>
                      </a:lnTo>
                      <a:lnTo>
                        <a:pt x="390" y="336"/>
                      </a:lnTo>
                      <a:lnTo>
                        <a:pt x="396" y="342"/>
                      </a:lnTo>
                      <a:lnTo>
                        <a:pt x="402" y="348"/>
                      </a:lnTo>
                      <a:lnTo>
                        <a:pt x="408" y="348"/>
                      </a:lnTo>
                      <a:lnTo>
                        <a:pt x="414" y="354"/>
                      </a:lnTo>
                      <a:lnTo>
                        <a:pt x="420" y="354"/>
                      </a:lnTo>
                      <a:lnTo>
                        <a:pt x="426" y="354"/>
                      </a:lnTo>
                      <a:lnTo>
                        <a:pt x="432" y="354"/>
                      </a:lnTo>
                      <a:lnTo>
                        <a:pt x="438" y="354"/>
                      </a:lnTo>
                      <a:lnTo>
                        <a:pt x="444" y="348"/>
                      </a:lnTo>
                      <a:lnTo>
                        <a:pt x="450" y="342"/>
                      </a:lnTo>
                      <a:lnTo>
                        <a:pt x="456" y="342"/>
                      </a:lnTo>
                      <a:lnTo>
                        <a:pt x="462" y="336"/>
                      </a:lnTo>
                      <a:lnTo>
                        <a:pt x="468" y="330"/>
                      </a:lnTo>
                      <a:lnTo>
                        <a:pt x="474" y="324"/>
                      </a:lnTo>
                      <a:lnTo>
                        <a:pt x="480" y="324"/>
                      </a:lnTo>
                      <a:lnTo>
                        <a:pt x="486" y="318"/>
                      </a:lnTo>
                      <a:lnTo>
                        <a:pt x="492" y="318"/>
                      </a:lnTo>
                      <a:lnTo>
                        <a:pt x="498" y="312"/>
                      </a:lnTo>
                      <a:lnTo>
                        <a:pt x="504" y="312"/>
                      </a:lnTo>
                      <a:lnTo>
                        <a:pt x="510" y="312"/>
                      </a:lnTo>
                      <a:lnTo>
                        <a:pt x="516" y="312"/>
                      </a:lnTo>
                      <a:lnTo>
                        <a:pt x="522" y="312"/>
                      </a:lnTo>
                      <a:lnTo>
                        <a:pt x="528" y="312"/>
                      </a:lnTo>
                      <a:lnTo>
                        <a:pt x="534" y="312"/>
                      </a:lnTo>
                      <a:lnTo>
                        <a:pt x="540" y="312"/>
                      </a:lnTo>
                      <a:lnTo>
                        <a:pt x="546" y="312"/>
                      </a:lnTo>
                      <a:lnTo>
                        <a:pt x="552" y="312"/>
                      </a:lnTo>
                      <a:lnTo>
                        <a:pt x="558" y="312"/>
                      </a:lnTo>
                      <a:lnTo>
                        <a:pt x="564" y="312"/>
                      </a:lnTo>
                      <a:lnTo>
                        <a:pt x="570" y="312"/>
                      </a:lnTo>
                      <a:lnTo>
                        <a:pt x="576" y="312"/>
                      </a:lnTo>
                      <a:lnTo>
                        <a:pt x="582" y="306"/>
                      </a:lnTo>
                      <a:lnTo>
                        <a:pt x="588" y="306"/>
                      </a:lnTo>
                      <a:lnTo>
                        <a:pt x="594" y="306"/>
                      </a:lnTo>
                      <a:lnTo>
                        <a:pt x="600" y="300"/>
                      </a:lnTo>
                      <a:lnTo>
                        <a:pt x="606" y="294"/>
                      </a:lnTo>
                      <a:lnTo>
                        <a:pt x="612" y="294"/>
                      </a:lnTo>
                      <a:lnTo>
                        <a:pt x="618" y="288"/>
                      </a:lnTo>
                      <a:lnTo>
                        <a:pt x="624" y="282"/>
                      </a:lnTo>
                      <a:lnTo>
                        <a:pt x="630" y="276"/>
                      </a:lnTo>
                      <a:lnTo>
                        <a:pt x="636" y="276"/>
                      </a:lnTo>
                      <a:lnTo>
                        <a:pt x="642" y="270"/>
                      </a:lnTo>
                      <a:lnTo>
                        <a:pt x="648" y="270"/>
                      </a:lnTo>
                      <a:lnTo>
                        <a:pt x="654" y="264"/>
                      </a:lnTo>
                      <a:lnTo>
                        <a:pt x="660" y="264"/>
                      </a:lnTo>
                      <a:lnTo>
                        <a:pt x="666" y="264"/>
                      </a:lnTo>
                      <a:lnTo>
                        <a:pt x="672" y="264"/>
                      </a:lnTo>
                      <a:lnTo>
                        <a:pt x="678" y="264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88" name="Freeform 137"/>
                <p:cNvSpPr>
                  <a:spLocks/>
                </p:cNvSpPr>
                <p:nvPr/>
              </p:nvSpPr>
              <p:spPr bwMode="auto">
                <a:xfrm>
                  <a:off x="2271" y="2036"/>
                  <a:ext cx="762" cy="102"/>
                </a:xfrm>
                <a:custGeom>
                  <a:avLst/>
                  <a:gdLst/>
                  <a:ahLst/>
                  <a:cxnLst>
                    <a:cxn ang="0">
                      <a:pos x="12" y="90"/>
                    </a:cxn>
                    <a:cxn ang="0">
                      <a:pos x="30" y="96"/>
                    </a:cxn>
                    <a:cxn ang="0">
                      <a:pos x="48" y="102"/>
                    </a:cxn>
                    <a:cxn ang="0">
                      <a:pos x="66" y="102"/>
                    </a:cxn>
                    <a:cxn ang="0">
                      <a:pos x="84" y="102"/>
                    </a:cxn>
                    <a:cxn ang="0">
                      <a:pos x="102" y="96"/>
                    </a:cxn>
                    <a:cxn ang="0">
                      <a:pos x="120" y="84"/>
                    </a:cxn>
                    <a:cxn ang="0">
                      <a:pos x="138" y="84"/>
                    </a:cxn>
                    <a:cxn ang="0">
                      <a:pos x="156" y="84"/>
                    </a:cxn>
                    <a:cxn ang="0">
                      <a:pos x="174" y="84"/>
                    </a:cxn>
                    <a:cxn ang="0">
                      <a:pos x="192" y="84"/>
                    </a:cxn>
                    <a:cxn ang="0">
                      <a:pos x="210" y="84"/>
                    </a:cxn>
                    <a:cxn ang="0">
                      <a:pos x="228" y="78"/>
                    </a:cxn>
                    <a:cxn ang="0">
                      <a:pos x="246" y="72"/>
                    </a:cxn>
                    <a:cxn ang="0">
                      <a:pos x="264" y="60"/>
                    </a:cxn>
                    <a:cxn ang="0">
                      <a:pos x="282" y="42"/>
                    </a:cxn>
                    <a:cxn ang="0">
                      <a:pos x="300" y="36"/>
                    </a:cxn>
                    <a:cxn ang="0">
                      <a:pos x="318" y="30"/>
                    </a:cxn>
                    <a:cxn ang="0">
                      <a:pos x="336" y="36"/>
                    </a:cxn>
                    <a:cxn ang="0">
                      <a:pos x="354" y="42"/>
                    </a:cxn>
                    <a:cxn ang="0">
                      <a:pos x="372" y="54"/>
                    </a:cxn>
                    <a:cxn ang="0">
                      <a:pos x="390" y="66"/>
                    </a:cxn>
                    <a:cxn ang="0">
                      <a:pos x="408" y="66"/>
                    </a:cxn>
                    <a:cxn ang="0">
                      <a:pos x="426" y="60"/>
                    </a:cxn>
                    <a:cxn ang="0">
                      <a:pos x="444" y="54"/>
                    </a:cxn>
                    <a:cxn ang="0">
                      <a:pos x="462" y="48"/>
                    </a:cxn>
                    <a:cxn ang="0">
                      <a:pos x="480" y="36"/>
                    </a:cxn>
                    <a:cxn ang="0">
                      <a:pos x="498" y="30"/>
                    </a:cxn>
                    <a:cxn ang="0">
                      <a:pos x="516" y="30"/>
                    </a:cxn>
                    <a:cxn ang="0">
                      <a:pos x="534" y="30"/>
                    </a:cxn>
                    <a:cxn ang="0">
                      <a:pos x="552" y="30"/>
                    </a:cxn>
                    <a:cxn ang="0">
                      <a:pos x="570" y="30"/>
                    </a:cxn>
                    <a:cxn ang="0">
                      <a:pos x="588" y="18"/>
                    </a:cxn>
                    <a:cxn ang="0">
                      <a:pos x="606" y="12"/>
                    </a:cxn>
                    <a:cxn ang="0">
                      <a:pos x="624" y="6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6"/>
                    </a:cxn>
                    <a:cxn ang="0">
                      <a:pos x="696" y="12"/>
                    </a:cxn>
                    <a:cxn ang="0">
                      <a:pos x="714" y="24"/>
                    </a:cxn>
                    <a:cxn ang="0">
                      <a:pos x="732" y="30"/>
                    </a:cxn>
                    <a:cxn ang="0">
                      <a:pos x="750" y="24"/>
                    </a:cxn>
                  </a:cxnLst>
                  <a:rect l="0" t="0" r="r" b="b"/>
                  <a:pathLst>
                    <a:path w="762" h="102">
                      <a:moveTo>
                        <a:pt x="0" y="84"/>
                      </a:moveTo>
                      <a:lnTo>
                        <a:pt x="6" y="84"/>
                      </a:lnTo>
                      <a:lnTo>
                        <a:pt x="12" y="90"/>
                      </a:lnTo>
                      <a:lnTo>
                        <a:pt x="18" y="90"/>
                      </a:lnTo>
                      <a:lnTo>
                        <a:pt x="24" y="90"/>
                      </a:lnTo>
                      <a:lnTo>
                        <a:pt x="30" y="96"/>
                      </a:lnTo>
                      <a:lnTo>
                        <a:pt x="36" y="96"/>
                      </a:lnTo>
                      <a:lnTo>
                        <a:pt x="42" y="102"/>
                      </a:lnTo>
                      <a:lnTo>
                        <a:pt x="48" y="102"/>
                      </a:lnTo>
                      <a:lnTo>
                        <a:pt x="54" y="102"/>
                      </a:lnTo>
                      <a:lnTo>
                        <a:pt x="60" y="102"/>
                      </a:lnTo>
                      <a:lnTo>
                        <a:pt x="66" y="102"/>
                      </a:lnTo>
                      <a:lnTo>
                        <a:pt x="72" y="102"/>
                      </a:lnTo>
                      <a:lnTo>
                        <a:pt x="78" y="102"/>
                      </a:lnTo>
                      <a:lnTo>
                        <a:pt x="84" y="102"/>
                      </a:lnTo>
                      <a:lnTo>
                        <a:pt x="90" y="96"/>
                      </a:lnTo>
                      <a:lnTo>
                        <a:pt x="96" y="96"/>
                      </a:lnTo>
                      <a:lnTo>
                        <a:pt x="102" y="96"/>
                      </a:lnTo>
                      <a:lnTo>
                        <a:pt x="108" y="90"/>
                      </a:lnTo>
                      <a:lnTo>
                        <a:pt x="114" y="90"/>
                      </a:lnTo>
                      <a:lnTo>
                        <a:pt x="120" y="84"/>
                      </a:lnTo>
                      <a:lnTo>
                        <a:pt x="126" y="84"/>
                      </a:lnTo>
                      <a:lnTo>
                        <a:pt x="132" y="84"/>
                      </a:lnTo>
                      <a:lnTo>
                        <a:pt x="138" y="84"/>
                      </a:lnTo>
                      <a:lnTo>
                        <a:pt x="144" y="84"/>
                      </a:lnTo>
                      <a:lnTo>
                        <a:pt x="150" y="84"/>
                      </a:lnTo>
                      <a:lnTo>
                        <a:pt x="156" y="84"/>
                      </a:lnTo>
                      <a:lnTo>
                        <a:pt x="162" y="84"/>
                      </a:lnTo>
                      <a:lnTo>
                        <a:pt x="168" y="84"/>
                      </a:lnTo>
                      <a:lnTo>
                        <a:pt x="174" y="84"/>
                      </a:lnTo>
                      <a:lnTo>
                        <a:pt x="180" y="84"/>
                      </a:lnTo>
                      <a:lnTo>
                        <a:pt x="186" y="84"/>
                      </a:lnTo>
                      <a:lnTo>
                        <a:pt x="192" y="84"/>
                      </a:lnTo>
                      <a:lnTo>
                        <a:pt x="198" y="84"/>
                      </a:lnTo>
                      <a:lnTo>
                        <a:pt x="204" y="84"/>
                      </a:lnTo>
                      <a:lnTo>
                        <a:pt x="210" y="84"/>
                      </a:lnTo>
                      <a:lnTo>
                        <a:pt x="216" y="84"/>
                      </a:lnTo>
                      <a:lnTo>
                        <a:pt x="222" y="84"/>
                      </a:lnTo>
                      <a:lnTo>
                        <a:pt x="228" y="78"/>
                      </a:lnTo>
                      <a:lnTo>
                        <a:pt x="234" y="78"/>
                      </a:lnTo>
                      <a:lnTo>
                        <a:pt x="240" y="78"/>
                      </a:lnTo>
                      <a:lnTo>
                        <a:pt x="246" y="72"/>
                      </a:lnTo>
                      <a:lnTo>
                        <a:pt x="252" y="66"/>
                      </a:lnTo>
                      <a:lnTo>
                        <a:pt x="258" y="60"/>
                      </a:lnTo>
                      <a:lnTo>
                        <a:pt x="264" y="60"/>
                      </a:lnTo>
                      <a:lnTo>
                        <a:pt x="270" y="54"/>
                      </a:lnTo>
                      <a:lnTo>
                        <a:pt x="276" y="48"/>
                      </a:lnTo>
                      <a:lnTo>
                        <a:pt x="282" y="42"/>
                      </a:lnTo>
                      <a:lnTo>
                        <a:pt x="288" y="42"/>
                      </a:lnTo>
                      <a:lnTo>
                        <a:pt x="294" y="36"/>
                      </a:lnTo>
                      <a:lnTo>
                        <a:pt x="300" y="36"/>
                      </a:lnTo>
                      <a:lnTo>
                        <a:pt x="306" y="30"/>
                      </a:lnTo>
                      <a:lnTo>
                        <a:pt x="312" y="30"/>
                      </a:lnTo>
                      <a:lnTo>
                        <a:pt x="318" y="30"/>
                      </a:lnTo>
                      <a:lnTo>
                        <a:pt x="324" y="30"/>
                      </a:lnTo>
                      <a:lnTo>
                        <a:pt x="330" y="30"/>
                      </a:lnTo>
                      <a:lnTo>
                        <a:pt x="336" y="36"/>
                      </a:lnTo>
                      <a:lnTo>
                        <a:pt x="342" y="36"/>
                      </a:lnTo>
                      <a:lnTo>
                        <a:pt x="348" y="42"/>
                      </a:lnTo>
                      <a:lnTo>
                        <a:pt x="354" y="42"/>
                      </a:lnTo>
                      <a:lnTo>
                        <a:pt x="360" y="48"/>
                      </a:lnTo>
                      <a:lnTo>
                        <a:pt x="366" y="54"/>
                      </a:lnTo>
                      <a:lnTo>
                        <a:pt x="372" y="54"/>
                      </a:lnTo>
                      <a:lnTo>
                        <a:pt x="378" y="60"/>
                      </a:lnTo>
                      <a:lnTo>
                        <a:pt x="384" y="60"/>
                      </a:lnTo>
                      <a:lnTo>
                        <a:pt x="390" y="66"/>
                      </a:lnTo>
                      <a:lnTo>
                        <a:pt x="396" y="66"/>
                      </a:lnTo>
                      <a:lnTo>
                        <a:pt x="402" y="66"/>
                      </a:lnTo>
                      <a:lnTo>
                        <a:pt x="408" y="66"/>
                      </a:lnTo>
                      <a:lnTo>
                        <a:pt x="414" y="66"/>
                      </a:lnTo>
                      <a:lnTo>
                        <a:pt x="420" y="66"/>
                      </a:lnTo>
                      <a:lnTo>
                        <a:pt x="426" y="60"/>
                      </a:lnTo>
                      <a:lnTo>
                        <a:pt x="432" y="60"/>
                      </a:lnTo>
                      <a:lnTo>
                        <a:pt x="438" y="60"/>
                      </a:lnTo>
                      <a:lnTo>
                        <a:pt x="444" y="54"/>
                      </a:lnTo>
                      <a:lnTo>
                        <a:pt x="450" y="54"/>
                      </a:lnTo>
                      <a:lnTo>
                        <a:pt x="456" y="48"/>
                      </a:lnTo>
                      <a:lnTo>
                        <a:pt x="462" y="48"/>
                      </a:lnTo>
                      <a:lnTo>
                        <a:pt x="468" y="42"/>
                      </a:lnTo>
                      <a:lnTo>
                        <a:pt x="474" y="42"/>
                      </a:lnTo>
                      <a:lnTo>
                        <a:pt x="480" y="36"/>
                      </a:lnTo>
                      <a:lnTo>
                        <a:pt x="486" y="36"/>
                      </a:lnTo>
                      <a:lnTo>
                        <a:pt x="492" y="36"/>
                      </a:lnTo>
                      <a:lnTo>
                        <a:pt x="498" y="30"/>
                      </a:lnTo>
                      <a:lnTo>
                        <a:pt x="504" y="30"/>
                      </a:lnTo>
                      <a:lnTo>
                        <a:pt x="510" y="30"/>
                      </a:lnTo>
                      <a:lnTo>
                        <a:pt x="516" y="30"/>
                      </a:lnTo>
                      <a:lnTo>
                        <a:pt x="522" y="30"/>
                      </a:lnTo>
                      <a:lnTo>
                        <a:pt x="528" y="30"/>
                      </a:lnTo>
                      <a:lnTo>
                        <a:pt x="534" y="30"/>
                      </a:lnTo>
                      <a:lnTo>
                        <a:pt x="540" y="30"/>
                      </a:lnTo>
                      <a:lnTo>
                        <a:pt x="546" y="30"/>
                      </a:lnTo>
                      <a:lnTo>
                        <a:pt x="552" y="30"/>
                      </a:lnTo>
                      <a:lnTo>
                        <a:pt x="558" y="30"/>
                      </a:lnTo>
                      <a:lnTo>
                        <a:pt x="564" y="30"/>
                      </a:lnTo>
                      <a:lnTo>
                        <a:pt x="570" y="30"/>
                      </a:lnTo>
                      <a:lnTo>
                        <a:pt x="576" y="24"/>
                      </a:lnTo>
                      <a:lnTo>
                        <a:pt x="582" y="24"/>
                      </a:lnTo>
                      <a:lnTo>
                        <a:pt x="588" y="18"/>
                      </a:lnTo>
                      <a:lnTo>
                        <a:pt x="594" y="18"/>
                      </a:lnTo>
                      <a:lnTo>
                        <a:pt x="600" y="12"/>
                      </a:lnTo>
                      <a:lnTo>
                        <a:pt x="606" y="12"/>
                      </a:lnTo>
                      <a:lnTo>
                        <a:pt x="612" y="12"/>
                      </a:lnTo>
                      <a:lnTo>
                        <a:pt x="618" y="6"/>
                      </a:lnTo>
                      <a:lnTo>
                        <a:pt x="624" y="6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6"/>
                      </a:lnTo>
                      <a:lnTo>
                        <a:pt x="678" y="6"/>
                      </a:lnTo>
                      <a:lnTo>
                        <a:pt x="684" y="6"/>
                      </a:lnTo>
                      <a:lnTo>
                        <a:pt x="690" y="12"/>
                      </a:lnTo>
                      <a:lnTo>
                        <a:pt x="696" y="12"/>
                      </a:lnTo>
                      <a:lnTo>
                        <a:pt x="702" y="18"/>
                      </a:lnTo>
                      <a:lnTo>
                        <a:pt x="708" y="18"/>
                      </a:lnTo>
                      <a:lnTo>
                        <a:pt x="714" y="24"/>
                      </a:lnTo>
                      <a:lnTo>
                        <a:pt x="720" y="24"/>
                      </a:lnTo>
                      <a:lnTo>
                        <a:pt x="726" y="24"/>
                      </a:lnTo>
                      <a:lnTo>
                        <a:pt x="732" y="30"/>
                      </a:lnTo>
                      <a:lnTo>
                        <a:pt x="738" y="30"/>
                      </a:lnTo>
                      <a:lnTo>
                        <a:pt x="744" y="30"/>
                      </a:lnTo>
                      <a:lnTo>
                        <a:pt x="750" y="24"/>
                      </a:lnTo>
                      <a:lnTo>
                        <a:pt x="756" y="24"/>
                      </a:lnTo>
                      <a:lnTo>
                        <a:pt x="762" y="24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89" name="Freeform 138"/>
                <p:cNvSpPr>
                  <a:spLocks/>
                </p:cNvSpPr>
                <p:nvPr/>
              </p:nvSpPr>
              <p:spPr bwMode="auto">
                <a:xfrm>
                  <a:off x="3033" y="1844"/>
                  <a:ext cx="750" cy="216"/>
                </a:xfrm>
                <a:custGeom>
                  <a:avLst/>
                  <a:gdLst/>
                  <a:ahLst/>
                  <a:cxnLst>
                    <a:cxn ang="0">
                      <a:pos x="12" y="210"/>
                    </a:cxn>
                    <a:cxn ang="0">
                      <a:pos x="30" y="204"/>
                    </a:cxn>
                    <a:cxn ang="0">
                      <a:pos x="48" y="192"/>
                    </a:cxn>
                    <a:cxn ang="0">
                      <a:pos x="66" y="186"/>
                    </a:cxn>
                    <a:cxn ang="0">
                      <a:pos x="84" y="180"/>
                    </a:cxn>
                    <a:cxn ang="0">
                      <a:pos x="102" y="174"/>
                    </a:cxn>
                    <a:cxn ang="0">
                      <a:pos x="120" y="174"/>
                    </a:cxn>
                    <a:cxn ang="0">
                      <a:pos x="138" y="174"/>
                    </a:cxn>
                    <a:cxn ang="0">
                      <a:pos x="156" y="174"/>
                    </a:cxn>
                    <a:cxn ang="0">
                      <a:pos x="174" y="174"/>
                    </a:cxn>
                    <a:cxn ang="0">
                      <a:pos x="192" y="174"/>
                    </a:cxn>
                    <a:cxn ang="0">
                      <a:pos x="210" y="174"/>
                    </a:cxn>
                    <a:cxn ang="0">
                      <a:pos x="228" y="174"/>
                    </a:cxn>
                    <a:cxn ang="0">
                      <a:pos x="246" y="180"/>
                    </a:cxn>
                    <a:cxn ang="0">
                      <a:pos x="264" y="180"/>
                    </a:cxn>
                    <a:cxn ang="0">
                      <a:pos x="282" y="180"/>
                    </a:cxn>
                    <a:cxn ang="0">
                      <a:pos x="300" y="174"/>
                    </a:cxn>
                    <a:cxn ang="0">
                      <a:pos x="318" y="156"/>
                    </a:cxn>
                    <a:cxn ang="0">
                      <a:pos x="336" y="126"/>
                    </a:cxn>
                    <a:cxn ang="0">
                      <a:pos x="360" y="90"/>
                    </a:cxn>
                    <a:cxn ang="0">
                      <a:pos x="366" y="66"/>
                    </a:cxn>
                    <a:cxn ang="0">
                      <a:pos x="384" y="42"/>
                    </a:cxn>
                    <a:cxn ang="0">
                      <a:pos x="396" y="24"/>
                    </a:cxn>
                    <a:cxn ang="0">
                      <a:pos x="414" y="12"/>
                    </a:cxn>
                    <a:cxn ang="0">
                      <a:pos x="432" y="12"/>
                    </a:cxn>
                    <a:cxn ang="0">
                      <a:pos x="450" y="6"/>
                    </a:cxn>
                    <a:cxn ang="0">
                      <a:pos x="468" y="6"/>
                    </a:cxn>
                    <a:cxn ang="0">
                      <a:pos x="486" y="6"/>
                    </a:cxn>
                    <a:cxn ang="0">
                      <a:pos x="504" y="6"/>
                    </a:cxn>
                    <a:cxn ang="0">
                      <a:pos x="522" y="0"/>
                    </a:cxn>
                    <a:cxn ang="0">
                      <a:pos x="540" y="0"/>
                    </a:cxn>
                    <a:cxn ang="0">
                      <a:pos x="558" y="0"/>
                    </a:cxn>
                    <a:cxn ang="0">
                      <a:pos x="576" y="0"/>
                    </a:cxn>
                    <a:cxn ang="0">
                      <a:pos x="594" y="0"/>
                    </a:cxn>
                    <a:cxn ang="0">
                      <a:pos x="612" y="0"/>
                    </a:cxn>
                    <a:cxn ang="0">
                      <a:pos x="630" y="0"/>
                    </a:cxn>
                    <a:cxn ang="0">
                      <a:pos x="648" y="0"/>
                    </a:cxn>
                    <a:cxn ang="0">
                      <a:pos x="666" y="0"/>
                    </a:cxn>
                    <a:cxn ang="0">
                      <a:pos x="684" y="0"/>
                    </a:cxn>
                    <a:cxn ang="0">
                      <a:pos x="702" y="0"/>
                    </a:cxn>
                    <a:cxn ang="0">
                      <a:pos x="720" y="0"/>
                    </a:cxn>
                    <a:cxn ang="0">
                      <a:pos x="738" y="0"/>
                    </a:cxn>
                  </a:cxnLst>
                  <a:rect l="0" t="0" r="r" b="b"/>
                  <a:pathLst>
                    <a:path w="750" h="216">
                      <a:moveTo>
                        <a:pt x="0" y="216"/>
                      </a:moveTo>
                      <a:lnTo>
                        <a:pt x="6" y="216"/>
                      </a:lnTo>
                      <a:lnTo>
                        <a:pt x="12" y="210"/>
                      </a:lnTo>
                      <a:lnTo>
                        <a:pt x="18" y="210"/>
                      </a:lnTo>
                      <a:lnTo>
                        <a:pt x="24" y="204"/>
                      </a:lnTo>
                      <a:lnTo>
                        <a:pt x="30" y="204"/>
                      </a:lnTo>
                      <a:lnTo>
                        <a:pt x="36" y="198"/>
                      </a:lnTo>
                      <a:lnTo>
                        <a:pt x="42" y="198"/>
                      </a:lnTo>
                      <a:lnTo>
                        <a:pt x="48" y="192"/>
                      </a:lnTo>
                      <a:lnTo>
                        <a:pt x="54" y="192"/>
                      </a:lnTo>
                      <a:lnTo>
                        <a:pt x="60" y="186"/>
                      </a:lnTo>
                      <a:lnTo>
                        <a:pt x="66" y="186"/>
                      </a:lnTo>
                      <a:lnTo>
                        <a:pt x="72" y="180"/>
                      </a:lnTo>
                      <a:lnTo>
                        <a:pt x="78" y="180"/>
                      </a:lnTo>
                      <a:lnTo>
                        <a:pt x="84" y="180"/>
                      </a:lnTo>
                      <a:lnTo>
                        <a:pt x="90" y="174"/>
                      </a:lnTo>
                      <a:lnTo>
                        <a:pt x="96" y="174"/>
                      </a:lnTo>
                      <a:lnTo>
                        <a:pt x="102" y="174"/>
                      </a:lnTo>
                      <a:lnTo>
                        <a:pt x="108" y="174"/>
                      </a:lnTo>
                      <a:lnTo>
                        <a:pt x="114" y="174"/>
                      </a:lnTo>
                      <a:lnTo>
                        <a:pt x="120" y="174"/>
                      </a:lnTo>
                      <a:lnTo>
                        <a:pt x="126" y="174"/>
                      </a:lnTo>
                      <a:lnTo>
                        <a:pt x="132" y="174"/>
                      </a:lnTo>
                      <a:lnTo>
                        <a:pt x="138" y="174"/>
                      </a:lnTo>
                      <a:lnTo>
                        <a:pt x="144" y="174"/>
                      </a:lnTo>
                      <a:lnTo>
                        <a:pt x="150" y="174"/>
                      </a:lnTo>
                      <a:lnTo>
                        <a:pt x="156" y="174"/>
                      </a:lnTo>
                      <a:lnTo>
                        <a:pt x="162" y="174"/>
                      </a:lnTo>
                      <a:lnTo>
                        <a:pt x="168" y="174"/>
                      </a:lnTo>
                      <a:lnTo>
                        <a:pt x="174" y="174"/>
                      </a:lnTo>
                      <a:lnTo>
                        <a:pt x="180" y="174"/>
                      </a:lnTo>
                      <a:lnTo>
                        <a:pt x="186" y="174"/>
                      </a:lnTo>
                      <a:lnTo>
                        <a:pt x="192" y="174"/>
                      </a:lnTo>
                      <a:lnTo>
                        <a:pt x="198" y="174"/>
                      </a:lnTo>
                      <a:lnTo>
                        <a:pt x="204" y="174"/>
                      </a:lnTo>
                      <a:lnTo>
                        <a:pt x="210" y="174"/>
                      </a:lnTo>
                      <a:lnTo>
                        <a:pt x="216" y="174"/>
                      </a:lnTo>
                      <a:lnTo>
                        <a:pt x="222" y="174"/>
                      </a:lnTo>
                      <a:lnTo>
                        <a:pt x="228" y="174"/>
                      </a:lnTo>
                      <a:lnTo>
                        <a:pt x="234" y="180"/>
                      </a:lnTo>
                      <a:lnTo>
                        <a:pt x="240" y="180"/>
                      </a:lnTo>
                      <a:lnTo>
                        <a:pt x="246" y="180"/>
                      </a:lnTo>
                      <a:lnTo>
                        <a:pt x="252" y="180"/>
                      </a:lnTo>
                      <a:lnTo>
                        <a:pt x="258" y="180"/>
                      </a:lnTo>
                      <a:lnTo>
                        <a:pt x="264" y="180"/>
                      </a:lnTo>
                      <a:lnTo>
                        <a:pt x="270" y="180"/>
                      </a:lnTo>
                      <a:lnTo>
                        <a:pt x="276" y="180"/>
                      </a:lnTo>
                      <a:lnTo>
                        <a:pt x="282" y="180"/>
                      </a:lnTo>
                      <a:lnTo>
                        <a:pt x="288" y="180"/>
                      </a:lnTo>
                      <a:lnTo>
                        <a:pt x="294" y="180"/>
                      </a:lnTo>
                      <a:lnTo>
                        <a:pt x="300" y="174"/>
                      </a:lnTo>
                      <a:lnTo>
                        <a:pt x="306" y="168"/>
                      </a:lnTo>
                      <a:lnTo>
                        <a:pt x="312" y="162"/>
                      </a:lnTo>
                      <a:lnTo>
                        <a:pt x="318" y="156"/>
                      </a:lnTo>
                      <a:lnTo>
                        <a:pt x="330" y="144"/>
                      </a:lnTo>
                      <a:lnTo>
                        <a:pt x="330" y="132"/>
                      </a:lnTo>
                      <a:lnTo>
                        <a:pt x="336" y="126"/>
                      </a:lnTo>
                      <a:lnTo>
                        <a:pt x="348" y="114"/>
                      </a:lnTo>
                      <a:lnTo>
                        <a:pt x="348" y="102"/>
                      </a:lnTo>
                      <a:lnTo>
                        <a:pt x="360" y="90"/>
                      </a:lnTo>
                      <a:lnTo>
                        <a:pt x="360" y="78"/>
                      </a:lnTo>
                      <a:lnTo>
                        <a:pt x="366" y="72"/>
                      </a:lnTo>
                      <a:lnTo>
                        <a:pt x="366" y="66"/>
                      </a:lnTo>
                      <a:lnTo>
                        <a:pt x="372" y="60"/>
                      </a:lnTo>
                      <a:lnTo>
                        <a:pt x="372" y="54"/>
                      </a:lnTo>
                      <a:lnTo>
                        <a:pt x="384" y="42"/>
                      </a:lnTo>
                      <a:lnTo>
                        <a:pt x="384" y="36"/>
                      </a:lnTo>
                      <a:lnTo>
                        <a:pt x="390" y="30"/>
                      </a:lnTo>
                      <a:lnTo>
                        <a:pt x="396" y="24"/>
                      </a:lnTo>
                      <a:lnTo>
                        <a:pt x="402" y="18"/>
                      </a:lnTo>
                      <a:lnTo>
                        <a:pt x="408" y="12"/>
                      </a:lnTo>
                      <a:lnTo>
                        <a:pt x="414" y="12"/>
                      </a:lnTo>
                      <a:lnTo>
                        <a:pt x="420" y="12"/>
                      </a:lnTo>
                      <a:lnTo>
                        <a:pt x="426" y="12"/>
                      </a:lnTo>
                      <a:lnTo>
                        <a:pt x="432" y="12"/>
                      </a:lnTo>
                      <a:lnTo>
                        <a:pt x="438" y="12"/>
                      </a:lnTo>
                      <a:lnTo>
                        <a:pt x="444" y="12"/>
                      </a:lnTo>
                      <a:lnTo>
                        <a:pt x="450" y="6"/>
                      </a:lnTo>
                      <a:lnTo>
                        <a:pt x="456" y="6"/>
                      </a:lnTo>
                      <a:lnTo>
                        <a:pt x="462" y="6"/>
                      </a:lnTo>
                      <a:lnTo>
                        <a:pt x="468" y="6"/>
                      </a:lnTo>
                      <a:lnTo>
                        <a:pt x="474" y="6"/>
                      </a:lnTo>
                      <a:lnTo>
                        <a:pt x="480" y="6"/>
                      </a:lnTo>
                      <a:lnTo>
                        <a:pt x="486" y="6"/>
                      </a:lnTo>
                      <a:lnTo>
                        <a:pt x="492" y="6"/>
                      </a:lnTo>
                      <a:lnTo>
                        <a:pt x="498" y="6"/>
                      </a:lnTo>
                      <a:lnTo>
                        <a:pt x="504" y="6"/>
                      </a:lnTo>
                      <a:lnTo>
                        <a:pt x="510" y="6"/>
                      </a:lnTo>
                      <a:lnTo>
                        <a:pt x="516" y="6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90" name="Freeform 139"/>
                <p:cNvSpPr>
                  <a:spLocks/>
                </p:cNvSpPr>
                <p:nvPr/>
              </p:nvSpPr>
              <p:spPr bwMode="auto">
                <a:xfrm>
                  <a:off x="3783" y="1844"/>
                  <a:ext cx="510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  <a:cxn ang="0">
                      <a:pos x="462" y="0"/>
                    </a:cxn>
                    <a:cxn ang="0">
                      <a:pos x="474" y="0"/>
                    </a:cxn>
                    <a:cxn ang="0">
                      <a:pos x="486" y="0"/>
                    </a:cxn>
                    <a:cxn ang="0">
                      <a:pos x="498" y="0"/>
                    </a:cxn>
                    <a:cxn ang="0">
                      <a:pos x="510" y="0"/>
                    </a:cxn>
                  </a:cxnLst>
                  <a:rect l="0" t="0" r="r" b="b"/>
                  <a:pathLst>
                    <a:path w="510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91" name="Freeform 140"/>
                <p:cNvSpPr>
                  <a:spLocks/>
                </p:cNvSpPr>
                <p:nvPr/>
              </p:nvSpPr>
              <p:spPr bwMode="auto">
                <a:xfrm>
                  <a:off x="1593" y="2588"/>
                  <a:ext cx="690" cy="72"/>
                </a:xfrm>
                <a:custGeom>
                  <a:avLst/>
                  <a:gdLst/>
                  <a:ahLst/>
                  <a:cxnLst>
                    <a:cxn ang="0">
                      <a:pos x="6" y="18"/>
                    </a:cxn>
                    <a:cxn ang="0">
                      <a:pos x="12" y="72"/>
                    </a:cxn>
                    <a:cxn ang="0">
                      <a:pos x="18" y="48"/>
                    </a:cxn>
                    <a:cxn ang="0">
                      <a:pos x="24" y="36"/>
                    </a:cxn>
                    <a:cxn ang="0">
                      <a:pos x="30" y="12"/>
                    </a:cxn>
                    <a:cxn ang="0">
                      <a:pos x="42" y="42"/>
                    </a:cxn>
                    <a:cxn ang="0">
                      <a:pos x="54" y="30"/>
                    </a:cxn>
                    <a:cxn ang="0">
                      <a:pos x="66" y="36"/>
                    </a:cxn>
                    <a:cxn ang="0">
                      <a:pos x="84" y="36"/>
                    </a:cxn>
                    <a:cxn ang="0">
                      <a:pos x="102" y="42"/>
                    </a:cxn>
                    <a:cxn ang="0">
                      <a:pos x="120" y="42"/>
                    </a:cxn>
                    <a:cxn ang="0">
                      <a:pos x="138" y="48"/>
                    </a:cxn>
                    <a:cxn ang="0">
                      <a:pos x="156" y="42"/>
                    </a:cxn>
                    <a:cxn ang="0">
                      <a:pos x="174" y="48"/>
                    </a:cxn>
                    <a:cxn ang="0">
                      <a:pos x="192" y="48"/>
                    </a:cxn>
                    <a:cxn ang="0">
                      <a:pos x="210" y="48"/>
                    </a:cxn>
                    <a:cxn ang="0">
                      <a:pos x="228" y="48"/>
                    </a:cxn>
                    <a:cxn ang="0">
                      <a:pos x="246" y="48"/>
                    </a:cxn>
                    <a:cxn ang="0">
                      <a:pos x="264" y="48"/>
                    </a:cxn>
                    <a:cxn ang="0">
                      <a:pos x="282" y="42"/>
                    </a:cxn>
                    <a:cxn ang="0">
                      <a:pos x="300" y="42"/>
                    </a:cxn>
                    <a:cxn ang="0">
                      <a:pos x="318" y="42"/>
                    </a:cxn>
                    <a:cxn ang="0">
                      <a:pos x="336" y="42"/>
                    </a:cxn>
                    <a:cxn ang="0">
                      <a:pos x="354" y="42"/>
                    </a:cxn>
                    <a:cxn ang="0">
                      <a:pos x="372" y="42"/>
                    </a:cxn>
                    <a:cxn ang="0">
                      <a:pos x="390" y="42"/>
                    </a:cxn>
                    <a:cxn ang="0">
                      <a:pos x="408" y="42"/>
                    </a:cxn>
                    <a:cxn ang="0">
                      <a:pos x="426" y="48"/>
                    </a:cxn>
                    <a:cxn ang="0">
                      <a:pos x="444" y="48"/>
                    </a:cxn>
                    <a:cxn ang="0">
                      <a:pos x="462" y="48"/>
                    </a:cxn>
                    <a:cxn ang="0">
                      <a:pos x="480" y="42"/>
                    </a:cxn>
                    <a:cxn ang="0">
                      <a:pos x="498" y="42"/>
                    </a:cxn>
                    <a:cxn ang="0">
                      <a:pos x="516" y="48"/>
                    </a:cxn>
                    <a:cxn ang="0">
                      <a:pos x="534" y="48"/>
                    </a:cxn>
                    <a:cxn ang="0">
                      <a:pos x="552" y="48"/>
                    </a:cxn>
                    <a:cxn ang="0">
                      <a:pos x="570" y="48"/>
                    </a:cxn>
                    <a:cxn ang="0">
                      <a:pos x="588" y="42"/>
                    </a:cxn>
                    <a:cxn ang="0">
                      <a:pos x="606" y="42"/>
                    </a:cxn>
                    <a:cxn ang="0">
                      <a:pos x="624" y="42"/>
                    </a:cxn>
                    <a:cxn ang="0">
                      <a:pos x="642" y="42"/>
                    </a:cxn>
                    <a:cxn ang="0">
                      <a:pos x="660" y="42"/>
                    </a:cxn>
                    <a:cxn ang="0">
                      <a:pos x="678" y="42"/>
                    </a:cxn>
                  </a:cxnLst>
                  <a:rect l="0" t="0" r="r" b="b"/>
                  <a:pathLst>
                    <a:path w="690" h="72">
                      <a:moveTo>
                        <a:pt x="0" y="30"/>
                      </a:moveTo>
                      <a:lnTo>
                        <a:pt x="0" y="24"/>
                      </a:lnTo>
                      <a:lnTo>
                        <a:pt x="6" y="18"/>
                      </a:lnTo>
                      <a:lnTo>
                        <a:pt x="6" y="12"/>
                      </a:lnTo>
                      <a:lnTo>
                        <a:pt x="6" y="60"/>
                      </a:lnTo>
                      <a:lnTo>
                        <a:pt x="12" y="72"/>
                      </a:lnTo>
                      <a:lnTo>
                        <a:pt x="12" y="6"/>
                      </a:lnTo>
                      <a:lnTo>
                        <a:pt x="18" y="0"/>
                      </a:lnTo>
                      <a:lnTo>
                        <a:pt x="18" y="48"/>
                      </a:lnTo>
                      <a:lnTo>
                        <a:pt x="24" y="54"/>
                      </a:lnTo>
                      <a:lnTo>
                        <a:pt x="24" y="60"/>
                      </a:lnTo>
                      <a:lnTo>
                        <a:pt x="24" y="36"/>
                      </a:lnTo>
                      <a:lnTo>
                        <a:pt x="30" y="30"/>
                      </a:lnTo>
                      <a:lnTo>
                        <a:pt x="30" y="6"/>
                      </a:lnTo>
                      <a:lnTo>
                        <a:pt x="30" y="12"/>
                      </a:lnTo>
                      <a:lnTo>
                        <a:pt x="36" y="18"/>
                      </a:lnTo>
                      <a:lnTo>
                        <a:pt x="36" y="48"/>
                      </a:lnTo>
                      <a:lnTo>
                        <a:pt x="42" y="42"/>
                      </a:lnTo>
                      <a:lnTo>
                        <a:pt x="42" y="30"/>
                      </a:lnTo>
                      <a:lnTo>
                        <a:pt x="48" y="24"/>
                      </a:lnTo>
                      <a:lnTo>
                        <a:pt x="54" y="30"/>
                      </a:lnTo>
                      <a:lnTo>
                        <a:pt x="54" y="42"/>
                      </a:lnTo>
                      <a:lnTo>
                        <a:pt x="60" y="36"/>
                      </a:lnTo>
                      <a:lnTo>
                        <a:pt x="66" y="36"/>
                      </a:lnTo>
                      <a:lnTo>
                        <a:pt x="72" y="42"/>
                      </a:lnTo>
                      <a:lnTo>
                        <a:pt x="78" y="36"/>
                      </a:lnTo>
                      <a:lnTo>
                        <a:pt x="84" y="36"/>
                      </a:lnTo>
                      <a:lnTo>
                        <a:pt x="90" y="42"/>
                      </a:lnTo>
                      <a:lnTo>
                        <a:pt x="96" y="42"/>
                      </a:lnTo>
                      <a:lnTo>
                        <a:pt x="102" y="42"/>
                      </a:lnTo>
                      <a:lnTo>
                        <a:pt x="108" y="42"/>
                      </a:lnTo>
                      <a:lnTo>
                        <a:pt x="114" y="48"/>
                      </a:lnTo>
                      <a:lnTo>
                        <a:pt x="120" y="42"/>
                      </a:lnTo>
                      <a:lnTo>
                        <a:pt x="126" y="48"/>
                      </a:lnTo>
                      <a:lnTo>
                        <a:pt x="132" y="48"/>
                      </a:lnTo>
                      <a:lnTo>
                        <a:pt x="138" y="48"/>
                      </a:lnTo>
                      <a:lnTo>
                        <a:pt x="144" y="48"/>
                      </a:lnTo>
                      <a:lnTo>
                        <a:pt x="150" y="48"/>
                      </a:lnTo>
                      <a:lnTo>
                        <a:pt x="156" y="42"/>
                      </a:lnTo>
                      <a:lnTo>
                        <a:pt x="162" y="42"/>
                      </a:lnTo>
                      <a:lnTo>
                        <a:pt x="168" y="48"/>
                      </a:lnTo>
                      <a:lnTo>
                        <a:pt x="174" y="48"/>
                      </a:lnTo>
                      <a:lnTo>
                        <a:pt x="180" y="48"/>
                      </a:lnTo>
                      <a:lnTo>
                        <a:pt x="186" y="48"/>
                      </a:lnTo>
                      <a:lnTo>
                        <a:pt x="192" y="48"/>
                      </a:lnTo>
                      <a:lnTo>
                        <a:pt x="198" y="48"/>
                      </a:lnTo>
                      <a:lnTo>
                        <a:pt x="204" y="48"/>
                      </a:lnTo>
                      <a:lnTo>
                        <a:pt x="210" y="48"/>
                      </a:lnTo>
                      <a:lnTo>
                        <a:pt x="216" y="48"/>
                      </a:lnTo>
                      <a:lnTo>
                        <a:pt x="222" y="48"/>
                      </a:lnTo>
                      <a:lnTo>
                        <a:pt x="228" y="48"/>
                      </a:lnTo>
                      <a:lnTo>
                        <a:pt x="234" y="48"/>
                      </a:lnTo>
                      <a:lnTo>
                        <a:pt x="240" y="48"/>
                      </a:lnTo>
                      <a:lnTo>
                        <a:pt x="246" y="48"/>
                      </a:lnTo>
                      <a:lnTo>
                        <a:pt x="252" y="48"/>
                      </a:lnTo>
                      <a:lnTo>
                        <a:pt x="258" y="48"/>
                      </a:lnTo>
                      <a:lnTo>
                        <a:pt x="264" y="48"/>
                      </a:lnTo>
                      <a:lnTo>
                        <a:pt x="270" y="42"/>
                      </a:lnTo>
                      <a:lnTo>
                        <a:pt x="276" y="42"/>
                      </a:lnTo>
                      <a:lnTo>
                        <a:pt x="282" y="42"/>
                      </a:lnTo>
                      <a:lnTo>
                        <a:pt x="288" y="42"/>
                      </a:lnTo>
                      <a:lnTo>
                        <a:pt x="294" y="42"/>
                      </a:lnTo>
                      <a:lnTo>
                        <a:pt x="300" y="42"/>
                      </a:lnTo>
                      <a:lnTo>
                        <a:pt x="306" y="42"/>
                      </a:lnTo>
                      <a:lnTo>
                        <a:pt x="312" y="42"/>
                      </a:lnTo>
                      <a:lnTo>
                        <a:pt x="318" y="42"/>
                      </a:lnTo>
                      <a:lnTo>
                        <a:pt x="324" y="42"/>
                      </a:lnTo>
                      <a:lnTo>
                        <a:pt x="330" y="42"/>
                      </a:lnTo>
                      <a:lnTo>
                        <a:pt x="336" y="42"/>
                      </a:lnTo>
                      <a:lnTo>
                        <a:pt x="342" y="42"/>
                      </a:lnTo>
                      <a:lnTo>
                        <a:pt x="348" y="42"/>
                      </a:lnTo>
                      <a:lnTo>
                        <a:pt x="354" y="42"/>
                      </a:lnTo>
                      <a:lnTo>
                        <a:pt x="360" y="42"/>
                      </a:lnTo>
                      <a:lnTo>
                        <a:pt x="366" y="42"/>
                      </a:lnTo>
                      <a:lnTo>
                        <a:pt x="372" y="42"/>
                      </a:lnTo>
                      <a:lnTo>
                        <a:pt x="378" y="42"/>
                      </a:lnTo>
                      <a:lnTo>
                        <a:pt x="384" y="42"/>
                      </a:lnTo>
                      <a:lnTo>
                        <a:pt x="390" y="42"/>
                      </a:lnTo>
                      <a:lnTo>
                        <a:pt x="396" y="42"/>
                      </a:lnTo>
                      <a:lnTo>
                        <a:pt x="402" y="42"/>
                      </a:lnTo>
                      <a:lnTo>
                        <a:pt x="408" y="42"/>
                      </a:lnTo>
                      <a:lnTo>
                        <a:pt x="414" y="48"/>
                      </a:lnTo>
                      <a:lnTo>
                        <a:pt x="420" y="48"/>
                      </a:lnTo>
                      <a:lnTo>
                        <a:pt x="426" y="48"/>
                      </a:lnTo>
                      <a:lnTo>
                        <a:pt x="432" y="48"/>
                      </a:lnTo>
                      <a:lnTo>
                        <a:pt x="438" y="48"/>
                      </a:lnTo>
                      <a:lnTo>
                        <a:pt x="444" y="48"/>
                      </a:lnTo>
                      <a:lnTo>
                        <a:pt x="450" y="48"/>
                      </a:lnTo>
                      <a:lnTo>
                        <a:pt x="456" y="48"/>
                      </a:lnTo>
                      <a:lnTo>
                        <a:pt x="462" y="48"/>
                      </a:lnTo>
                      <a:lnTo>
                        <a:pt x="468" y="48"/>
                      </a:lnTo>
                      <a:lnTo>
                        <a:pt x="474" y="42"/>
                      </a:lnTo>
                      <a:lnTo>
                        <a:pt x="480" y="42"/>
                      </a:lnTo>
                      <a:lnTo>
                        <a:pt x="486" y="42"/>
                      </a:lnTo>
                      <a:lnTo>
                        <a:pt x="492" y="42"/>
                      </a:lnTo>
                      <a:lnTo>
                        <a:pt x="498" y="42"/>
                      </a:lnTo>
                      <a:lnTo>
                        <a:pt x="504" y="48"/>
                      </a:lnTo>
                      <a:lnTo>
                        <a:pt x="510" y="48"/>
                      </a:lnTo>
                      <a:lnTo>
                        <a:pt x="516" y="48"/>
                      </a:lnTo>
                      <a:lnTo>
                        <a:pt x="522" y="48"/>
                      </a:lnTo>
                      <a:lnTo>
                        <a:pt x="528" y="48"/>
                      </a:lnTo>
                      <a:lnTo>
                        <a:pt x="534" y="48"/>
                      </a:lnTo>
                      <a:lnTo>
                        <a:pt x="540" y="48"/>
                      </a:lnTo>
                      <a:lnTo>
                        <a:pt x="546" y="48"/>
                      </a:lnTo>
                      <a:lnTo>
                        <a:pt x="552" y="48"/>
                      </a:lnTo>
                      <a:lnTo>
                        <a:pt x="558" y="48"/>
                      </a:lnTo>
                      <a:lnTo>
                        <a:pt x="564" y="48"/>
                      </a:lnTo>
                      <a:lnTo>
                        <a:pt x="570" y="48"/>
                      </a:lnTo>
                      <a:lnTo>
                        <a:pt x="576" y="42"/>
                      </a:lnTo>
                      <a:lnTo>
                        <a:pt x="582" y="42"/>
                      </a:lnTo>
                      <a:lnTo>
                        <a:pt x="588" y="42"/>
                      </a:lnTo>
                      <a:lnTo>
                        <a:pt x="594" y="42"/>
                      </a:lnTo>
                      <a:lnTo>
                        <a:pt x="600" y="42"/>
                      </a:lnTo>
                      <a:lnTo>
                        <a:pt x="606" y="42"/>
                      </a:lnTo>
                      <a:lnTo>
                        <a:pt x="612" y="42"/>
                      </a:lnTo>
                      <a:lnTo>
                        <a:pt x="618" y="42"/>
                      </a:lnTo>
                      <a:lnTo>
                        <a:pt x="624" y="42"/>
                      </a:lnTo>
                      <a:lnTo>
                        <a:pt x="630" y="42"/>
                      </a:lnTo>
                      <a:lnTo>
                        <a:pt x="636" y="42"/>
                      </a:lnTo>
                      <a:lnTo>
                        <a:pt x="642" y="42"/>
                      </a:lnTo>
                      <a:lnTo>
                        <a:pt x="648" y="42"/>
                      </a:lnTo>
                      <a:lnTo>
                        <a:pt x="654" y="42"/>
                      </a:lnTo>
                      <a:lnTo>
                        <a:pt x="660" y="42"/>
                      </a:lnTo>
                      <a:lnTo>
                        <a:pt x="666" y="42"/>
                      </a:lnTo>
                      <a:lnTo>
                        <a:pt x="672" y="42"/>
                      </a:lnTo>
                      <a:lnTo>
                        <a:pt x="678" y="42"/>
                      </a:lnTo>
                      <a:lnTo>
                        <a:pt x="684" y="42"/>
                      </a:lnTo>
                      <a:lnTo>
                        <a:pt x="690" y="42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92" name="Freeform 141"/>
                <p:cNvSpPr>
                  <a:spLocks/>
                </p:cNvSpPr>
                <p:nvPr/>
              </p:nvSpPr>
              <p:spPr bwMode="auto">
                <a:xfrm>
                  <a:off x="2283" y="2630"/>
                  <a:ext cx="762" cy="6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6"/>
                    </a:cxn>
                    <a:cxn ang="0">
                      <a:pos x="66" y="6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 h="6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6"/>
                      </a:lnTo>
                      <a:lnTo>
                        <a:pt x="48" y="6"/>
                      </a:lnTo>
                      <a:lnTo>
                        <a:pt x="54" y="6"/>
                      </a:lnTo>
                      <a:lnTo>
                        <a:pt x="60" y="6"/>
                      </a:lnTo>
                      <a:lnTo>
                        <a:pt x="66" y="6"/>
                      </a:lnTo>
                      <a:lnTo>
                        <a:pt x="72" y="6"/>
                      </a:lnTo>
                      <a:lnTo>
                        <a:pt x="78" y="6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93" name="Freeform 142"/>
                <p:cNvSpPr>
                  <a:spLocks/>
                </p:cNvSpPr>
                <p:nvPr/>
              </p:nvSpPr>
              <p:spPr bwMode="auto">
                <a:xfrm>
                  <a:off x="3045" y="2612"/>
                  <a:ext cx="762" cy="18"/>
                </a:xfrm>
                <a:custGeom>
                  <a:avLst/>
                  <a:gdLst/>
                  <a:ahLst/>
                  <a:cxnLst>
                    <a:cxn ang="0">
                      <a:pos x="12" y="18"/>
                    </a:cxn>
                    <a:cxn ang="0">
                      <a:pos x="30" y="18"/>
                    </a:cxn>
                    <a:cxn ang="0">
                      <a:pos x="48" y="18"/>
                    </a:cxn>
                    <a:cxn ang="0">
                      <a:pos x="66" y="18"/>
                    </a:cxn>
                    <a:cxn ang="0">
                      <a:pos x="84" y="18"/>
                    </a:cxn>
                    <a:cxn ang="0">
                      <a:pos x="102" y="18"/>
                    </a:cxn>
                    <a:cxn ang="0">
                      <a:pos x="120" y="18"/>
                    </a:cxn>
                    <a:cxn ang="0">
                      <a:pos x="138" y="18"/>
                    </a:cxn>
                    <a:cxn ang="0">
                      <a:pos x="156" y="18"/>
                    </a:cxn>
                    <a:cxn ang="0">
                      <a:pos x="174" y="18"/>
                    </a:cxn>
                    <a:cxn ang="0">
                      <a:pos x="192" y="18"/>
                    </a:cxn>
                    <a:cxn ang="0">
                      <a:pos x="210" y="18"/>
                    </a:cxn>
                    <a:cxn ang="0">
                      <a:pos x="228" y="18"/>
                    </a:cxn>
                    <a:cxn ang="0">
                      <a:pos x="246" y="18"/>
                    </a:cxn>
                    <a:cxn ang="0">
                      <a:pos x="264" y="12"/>
                    </a:cxn>
                    <a:cxn ang="0">
                      <a:pos x="282" y="12"/>
                    </a:cxn>
                    <a:cxn ang="0">
                      <a:pos x="300" y="12"/>
                    </a:cxn>
                    <a:cxn ang="0">
                      <a:pos x="318" y="12"/>
                    </a:cxn>
                    <a:cxn ang="0">
                      <a:pos x="336" y="12"/>
                    </a:cxn>
                    <a:cxn ang="0">
                      <a:pos x="354" y="12"/>
                    </a:cxn>
                    <a:cxn ang="0">
                      <a:pos x="372" y="6"/>
                    </a:cxn>
                    <a:cxn ang="0">
                      <a:pos x="390" y="6"/>
                    </a:cxn>
                    <a:cxn ang="0">
                      <a:pos x="408" y="6"/>
                    </a:cxn>
                    <a:cxn ang="0">
                      <a:pos x="426" y="6"/>
                    </a:cxn>
                    <a:cxn ang="0">
                      <a:pos x="444" y="6"/>
                    </a:cxn>
                    <a:cxn ang="0">
                      <a:pos x="462" y="6"/>
                    </a:cxn>
                    <a:cxn ang="0">
                      <a:pos x="480" y="6"/>
                    </a:cxn>
                    <a:cxn ang="0">
                      <a:pos x="498" y="6"/>
                    </a:cxn>
                    <a:cxn ang="0">
                      <a:pos x="516" y="6"/>
                    </a:cxn>
                    <a:cxn ang="0">
                      <a:pos x="534" y="6"/>
                    </a:cxn>
                    <a:cxn ang="0">
                      <a:pos x="552" y="6"/>
                    </a:cxn>
                    <a:cxn ang="0">
                      <a:pos x="570" y="6"/>
                    </a:cxn>
                    <a:cxn ang="0">
                      <a:pos x="588" y="6"/>
                    </a:cxn>
                    <a:cxn ang="0">
                      <a:pos x="606" y="6"/>
                    </a:cxn>
                    <a:cxn ang="0">
                      <a:pos x="624" y="6"/>
                    </a:cxn>
                    <a:cxn ang="0">
                      <a:pos x="642" y="6"/>
                    </a:cxn>
                    <a:cxn ang="0">
                      <a:pos x="660" y="6"/>
                    </a:cxn>
                    <a:cxn ang="0">
                      <a:pos x="678" y="6"/>
                    </a:cxn>
                    <a:cxn ang="0">
                      <a:pos x="696" y="6"/>
                    </a:cxn>
                    <a:cxn ang="0">
                      <a:pos x="714" y="6"/>
                    </a:cxn>
                    <a:cxn ang="0">
                      <a:pos x="732" y="6"/>
                    </a:cxn>
                    <a:cxn ang="0">
                      <a:pos x="750" y="6"/>
                    </a:cxn>
                  </a:cxnLst>
                  <a:rect l="0" t="0" r="r" b="b"/>
                  <a:pathLst>
                    <a:path w="762" h="18">
                      <a:moveTo>
                        <a:pt x="0" y="18"/>
                      </a:moveTo>
                      <a:lnTo>
                        <a:pt x="6" y="18"/>
                      </a:lnTo>
                      <a:lnTo>
                        <a:pt x="12" y="18"/>
                      </a:lnTo>
                      <a:lnTo>
                        <a:pt x="18" y="18"/>
                      </a:lnTo>
                      <a:lnTo>
                        <a:pt x="24" y="18"/>
                      </a:lnTo>
                      <a:lnTo>
                        <a:pt x="30" y="18"/>
                      </a:lnTo>
                      <a:lnTo>
                        <a:pt x="36" y="18"/>
                      </a:lnTo>
                      <a:lnTo>
                        <a:pt x="42" y="18"/>
                      </a:lnTo>
                      <a:lnTo>
                        <a:pt x="48" y="18"/>
                      </a:lnTo>
                      <a:lnTo>
                        <a:pt x="54" y="18"/>
                      </a:lnTo>
                      <a:lnTo>
                        <a:pt x="60" y="18"/>
                      </a:lnTo>
                      <a:lnTo>
                        <a:pt x="66" y="18"/>
                      </a:lnTo>
                      <a:lnTo>
                        <a:pt x="72" y="18"/>
                      </a:lnTo>
                      <a:lnTo>
                        <a:pt x="78" y="18"/>
                      </a:lnTo>
                      <a:lnTo>
                        <a:pt x="84" y="18"/>
                      </a:lnTo>
                      <a:lnTo>
                        <a:pt x="90" y="18"/>
                      </a:lnTo>
                      <a:lnTo>
                        <a:pt x="96" y="18"/>
                      </a:lnTo>
                      <a:lnTo>
                        <a:pt x="102" y="18"/>
                      </a:lnTo>
                      <a:lnTo>
                        <a:pt x="108" y="18"/>
                      </a:lnTo>
                      <a:lnTo>
                        <a:pt x="114" y="18"/>
                      </a:lnTo>
                      <a:lnTo>
                        <a:pt x="120" y="18"/>
                      </a:lnTo>
                      <a:lnTo>
                        <a:pt x="126" y="18"/>
                      </a:lnTo>
                      <a:lnTo>
                        <a:pt x="132" y="18"/>
                      </a:lnTo>
                      <a:lnTo>
                        <a:pt x="138" y="18"/>
                      </a:lnTo>
                      <a:lnTo>
                        <a:pt x="144" y="18"/>
                      </a:lnTo>
                      <a:lnTo>
                        <a:pt x="150" y="18"/>
                      </a:lnTo>
                      <a:lnTo>
                        <a:pt x="156" y="18"/>
                      </a:lnTo>
                      <a:lnTo>
                        <a:pt x="162" y="18"/>
                      </a:lnTo>
                      <a:lnTo>
                        <a:pt x="168" y="18"/>
                      </a:lnTo>
                      <a:lnTo>
                        <a:pt x="174" y="18"/>
                      </a:lnTo>
                      <a:lnTo>
                        <a:pt x="180" y="18"/>
                      </a:lnTo>
                      <a:lnTo>
                        <a:pt x="186" y="18"/>
                      </a:lnTo>
                      <a:lnTo>
                        <a:pt x="192" y="18"/>
                      </a:lnTo>
                      <a:lnTo>
                        <a:pt x="198" y="18"/>
                      </a:lnTo>
                      <a:lnTo>
                        <a:pt x="204" y="18"/>
                      </a:lnTo>
                      <a:lnTo>
                        <a:pt x="210" y="18"/>
                      </a:lnTo>
                      <a:lnTo>
                        <a:pt x="216" y="18"/>
                      </a:lnTo>
                      <a:lnTo>
                        <a:pt x="222" y="18"/>
                      </a:lnTo>
                      <a:lnTo>
                        <a:pt x="228" y="18"/>
                      </a:lnTo>
                      <a:lnTo>
                        <a:pt x="234" y="18"/>
                      </a:lnTo>
                      <a:lnTo>
                        <a:pt x="240" y="18"/>
                      </a:lnTo>
                      <a:lnTo>
                        <a:pt x="246" y="18"/>
                      </a:lnTo>
                      <a:lnTo>
                        <a:pt x="252" y="12"/>
                      </a:lnTo>
                      <a:lnTo>
                        <a:pt x="258" y="12"/>
                      </a:lnTo>
                      <a:lnTo>
                        <a:pt x="264" y="12"/>
                      </a:lnTo>
                      <a:lnTo>
                        <a:pt x="270" y="12"/>
                      </a:lnTo>
                      <a:lnTo>
                        <a:pt x="276" y="12"/>
                      </a:lnTo>
                      <a:lnTo>
                        <a:pt x="282" y="12"/>
                      </a:lnTo>
                      <a:lnTo>
                        <a:pt x="288" y="12"/>
                      </a:lnTo>
                      <a:lnTo>
                        <a:pt x="294" y="12"/>
                      </a:lnTo>
                      <a:lnTo>
                        <a:pt x="300" y="12"/>
                      </a:lnTo>
                      <a:lnTo>
                        <a:pt x="306" y="12"/>
                      </a:lnTo>
                      <a:lnTo>
                        <a:pt x="312" y="12"/>
                      </a:lnTo>
                      <a:lnTo>
                        <a:pt x="318" y="12"/>
                      </a:lnTo>
                      <a:lnTo>
                        <a:pt x="324" y="12"/>
                      </a:lnTo>
                      <a:lnTo>
                        <a:pt x="330" y="12"/>
                      </a:lnTo>
                      <a:lnTo>
                        <a:pt x="336" y="12"/>
                      </a:lnTo>
                      <a:lnTo>
                        <a:pt x="342" y="12"/>
                      </a:lnTo>
                      <a:lnTo>
                        <a:pt x="348" y="12"/>
                      </a:lnTo>
                      <a:lnTo>
                        <a:pt x="354" y="12"/>
                      </a:lnTo>
                      <a:lnTo>
                        <a:pt x="360" y="12"/>
                      </a:lnTo>
                      <a:lnTo>
                        <a:pt x="366" y="6"/>
                      </a:lnTo>
                      <a:lnTo>
                        <a:pt x="372" y="6"/>
                      </a:lnTo>
                      <a:lnTo>
                        <a:pt x="378" y="6"/>
                      </a:lnTo>
                      <a:lnTo>
                        <a:pt x="384" y="6"/>
                      </a:lnTo>
                      <a:lnTo>
                        <a:pt x="390" y="6"/>
                      </a:lnTo>
                      <a:lnTo>
                        <a:pt x="396" y="6"/>
                      </a:lnTo>
                      <a:lnTo>
                        <a:pt x="402" y="0"/>
                      </a:lnTo>
                      <a:lnTo>
                        <a:pt x="408" y="6"/>
                      </a:lnTo>
                      <a:lnTo>
                        <a:pt x="414" y="6"/>
                      </a:lnTo>
                      <a:lnTo>
                        <a:pt x="420" y="6"/>
                      </a:lnTo>
                      <a:lnTo>
                        <a:pt x="426" y="6"/>
                      </a:lnTo>
                      <a:lnTo>
                        <a:pt x="432" y="6"/>
                      </a:lnTo>
                      <a:lnTo>
                        <a:pt x="438" y="6"/>
                      </a:lnTo>
                      <a:lnTo>
                        <a:pt x="444" y="6"/>
                      </a:lnTo>
                      <a:lnTo>
                        <a:pt x="450" y="6"/>
                      </a:lnTo>
                      <a:lnTo>
                        <a:pt x="456" y="6"/>
                      </a:lnTo>
                      <a:lnTo>
                        <a:pt x="462" y="6"/>
                      </a:lnTo>
                      <a:lnTo>
                        <a:pt x="468" y="6"/>
                      </a:lnTo>
                      <a:lnTo>
                        <a:pt x="474" y="6"/>
                      </a:lnTo>
                      <a:lnTo>
                        <a:pt x="480" y="6"/>
                      </a:lnTo>
                      <a:lnTo>
                        <a:pt x="486" y="6"/>
                      </a:lnTo>
                      <a:lnTo>
                        <a:pt x="492" y="6"/>
                      </a:lnTo>
                      <a:lnTo>
                        <a:pt x="498" y="6"/>
                      </a:lnTo>
                      <a:lnTo>
                        <a:pt x="504" y="6"/>
                      </a:lnTo>
                      <a:lnTo>
                        <a:pt x="510" y="6"/>
                      </a:lnTo>
                      <a:lnTo>
                        <a:pt x="516" y="6"/>
                      </a:lnTo>
                      <a:lnTo>
                        <a:pt x="522" y="6"/>
                      </a:lnTo>
                      <a:lnTo>
                        <a:pt x="528" y="6"/>
                      </a:lnTo>
                      <a:lnTo>
                        <a:pt x="534" y="6"/>
                      </a:lnTo>
                      <a:lnTo>
                        <a:pt x="540" y="6"/>
                      </a:lnTo>
                      <a:lnTo>
                        <a:pt x="546" y="6"/>
                      </a:lnTo>
                      <a:lnTo>
                        <a:pt x="552" y="6"/>
                      </a:lnTo>
                      <a:lnTo>
                        <a:pt x="558" y="6"/>
                      </a:lnTo>
                      <a:lnTo>
                        <a:pt x="564" y="6"/>
                      </a:lnTo>
                      <a:lnTo>
                        <a:pt x="570" y="6"/>
                      </a:lnTo>
                      <a:lnTo>
                        <a:pt x="576" y="6"/>
                      </a:lnTo>
                      <a:lnTo>
                        <a:pt x="582" y="6"/>
                      </a:lnTo>
                      <a:lnTo>
                        <a:pt x="588" y="6"/>
                      </a:lnTo>
                      <a:lnTo>
                        <a:pt x="594" y="6"/>
                      </a:lnTo>
                      <a:lnTo>
                        <a:pt x="600" y="6"/>
                      </a:lnTo>
                      <a:lnTo>
                        <a:pt x="606" y="6"/>
                      </a:lnTo>
                      <a:lnTo>
                        <a:pt x="612" y="6"/>
                      </a:lnTo>
                      <a:lnTo>
                        <a:pt x="618" y="6"/>
                      </a:lnTo>
                      <a:lnTo>
                        <a:pt x="624" y="6"/>
                      </a:lnTo>
                      <a:lnTo>
                        <a:pt x="630" y="6"/>
                      </a:lnTo>
                      <a:lnTo>
                        <a:pt x="636" y="6"/>
                      </a:lnTo>
                      <a:lnTo>
                        <a:pt x="642" y="6"/>
                      </a:lnTo>
                      <a:lnTo>
                        <a:pt x="648" y="6"/>
                      </a:lnTo>
                      <a:lnTo>
                        <a:pt x="654" y="6"/>
                      </a:lnTo>
                      <a:lnTo>
                        <a:pt x="660" y="6"/>
                      </a:lnTo>
                      <a:lnTo>
                        <a:pt x="666" y="6"/>
                      </a:lnTo>
                      <a:lnTo>
                        <a:pt x="672" y="6"/>
                      </a:lnTo>
                      <a:lnTo>
                        <a:pt x="678" y="6"/>
                      </a:lnTo>
                      <a:lnTo>
                        <a:pt x="684" y="6"/>
                      </a:lnTo>
                      <a:lnTo>
                        <a:pt x="690" y="6"/>
                      </a:lnTo>
                      <a:lnTo>
                        <a:pt x="696" y="6"/>
                      </a:lnTo>
                      <a:lnTo>
                        <a:pt x="702" y="6"/>
                      </a:lnTo>
                      <a:lnTo>
                        <a:pt x="708" y="6"/>
                      </a:lnTo>
                      <a:lnTo>
                        <a:pt x="714" y="6"/>
                      </a:lnTo>
                      <a:lnTo>
                        <a:pt x="720" y="6"/>
                      </a:lnTo>
                      <a:lnTo>
                        <a:pt x="726" y="6"/>
                      </a:lnTo>
                      <a:lnTo>
                        <a:pt x="732" y="6"/>
                      </a:lnTo>
                      <a:lnTo>
                        <a:pt x="738" y="6"/>
                      </a:lnTo>
                      <a:lnTo>
                        <a:pt x="744" y="6"/>
                      </a:lnTo>
                      <a:lnTo>
                        <a:pt x="750" y="6"/>
                      </a:lnTo>
                      <a:lnTo>
                        <a:pt x="756" y="6"/>
                      </a:lnTo>
                      <a:lnTo>
                        <a:pt x="762" y="6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94" name="Freeform 143"/>
                <p:cNvSpPr>
                  <a:spLocks/>
                </p:cNvSpPr>
                <p:nvPr/>
              </p:nvSpPr>
              <p:spPr bwMode="auto">
                <a:xfrm>
                  <a:off x="3807" y="2618"/>
                  <a:ext cx="486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  <a:cxn ang="0">
                      <a:pos x="462" y="0"/>
                    </a:cxn>
                    <a:cxn ang="0">
                      <a:pos x="474" y="0"/>
                    </a:cxn>
                    <a:cxn ang="0">
                      <a:pos x="486" y="0"/>
                    </a:cxn>
                  </a:cxnLst>
                  <a:rect l="0" t="0" r="r" b="b"/>
                  <a:pathLst>
                    <a:path w="486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95" name="Freeform 144"/>
                <p:cNvSpPr>
                  <a:spLocks/>
                </p:cNvSpPr>
                <p:nvPr/>
              </p:nvSpPr>
              <p:spPr bwMode="auto">
                <a:xfrm>
                  <a:off x="1593" y="1892"/>
                  <a:ext cx="666" cy="396"/>
                </a:xfrm>
                <a:custGeom>
                  <a:avLst/>
                  <a:gdLst/>
                  <a:ahLst/>
                  <a:cxnLst>
                    <a:cxn ang="0">
                      <a:pos x="6" y="384"/>
                    </a:cxn>
                    <a:cxn ang="0">
                      <a:pos x="12" y="270"/>
                    </a:cxn>
                    <a:cxn ang="0">
                      <a:pos x="18" y="222"/>
                    </a:cxn>
                    <a:cxn ang="0">
                      <a:pos x="24" y="312"/>
                    </a:cxn>
                    <a:cxn ang="0">
                      <a:pos x="30" y="306"/>
                    </a:cxn>
                    <a:cxn ang="0">
                      <a:pos x="36" y="294"/>
                    </a:cxn>
                    <a:cxn ang="0">
                      <a:pos x="48" y="336"/>
                    </a:cxn>
                    <a:cxn ang="0">
                      <a:pos x="54" y="306"/>
                    </a:cxn>
                    <a:cxn ang="0">
                      <a:pos x="72" y="336"/>
                    </a:cxn>
                    <a:cxn ang="0">
                      <a:pos x="90" y="342"/>
                    </a:cxn>
                    <a:cxn ang="0">
                      <a:pos x="114" y="318"/>
                    </a:cxn>
                    <a:cxn ang="0">
                      <a:pos x="126" y="282"/>
                    </a:cxn>
                    <a:cxn ang="0">
                      <a:pos x="144" y="270"/>
                    </a:cxn>
                    <a:cxn ang="0">
                      <a:pos x="162" y="300"/>
                    </a:cxn>
                    <a:cxn ang="0">
                      <a:pos x="174" y="336"/>
                    </a:cxn>
                    <a:cxn ang="0">
                      <a:pos x="192" y="366"/>
                    </a:cxn>
                    <a:cxn ang="0">
                      <a:pos x="204" y="390"/>
                    </a:cxn>
                    <a:cxn ang="0">
                      <a:pos x="222" y="390"/>
                    </a:cxn>
                    <a:cxn ang="0">
                      <a:pos x="240" y="378"/>
                    </a:cxn>
                    <a:cxn ang="0">
                      <a:pos x="258" y="360"/>
                    </a:cxn>
                    <a:cxn ang="0">
                      <a:pos x="282" y="336"/>
                    </a:cxn>
                    <a:cxn ang="0">
                      <a:pos x="294" y="312"/>
                    </a:cxn>
                    <a:cxn ang="0">
                      <a:pos x="312" y="288"/>
                    </a:cxn>
                    <a:cxn ang="0">
                      <a:pos x="330" y="264"/>
                    </a:cxn>
                    <a:cxn ang="0">
                      <a:pos x="348" y="264"/>
                    </a:cxn>
                    <a:cxn ang="0">
                      <a:pos x="372" y="288"/>
                    </a:cxn>
                    <a:cxn ang="0">
                      <a:pos x="384" y="312"/>
                    </a:cxn>
                    <a:cxn ang="0">
                      <a:pos x="402" y="336"/>
                    </a:cxn>
                    <a:cxn ang="0">
                      <a:pos x="420" y="336"/>
                    </a:cxn>
                    <a:cxn ang="0">
                      <a:pos x="438" y="336"/>
                    </a:cxn>
                    <a:cxn ang="0">
                      <a:pos x="456" y="324"/>
                    </a:cxn>
                    <a:cxn ang="0">
                      <a:pos x="474" y="312"/>
                    </a:cxn>
                    <a:cxn ang="0">
                      <a:pos x="492" y="306"/>
                    </a:cxn>
                    <a:cxn ang="0">
                      <a:pos x="510" y="294"/>
                    </a:cxn>
                    <a:cxn ang="0">
                      <a:pos x="528" y="294"/>
                    </a:cxn>
                    <a:cxn ang="0">
                      <a:pos x="546" y="294"/>
                    </a:cxn>
                    <a:cxn ang="0">
                      <a:pos x="564" y="300"/>
                    </a:cxn>
                    <a:cxn ang="0">
                      <a:pos x="582" y="294"/>
                    </a:cxn>
                    <a:cxn ang="0">
                      <a:pos x="600" y="288"/>
                    </a:cxn>
                    <a:cxn ang="0">
                      <a:pos x="618" y="276"/>
                    </a:cxn>
                    <a:cxn ang="0">
                      <a:pos x="636" y="264"/>
                    </a:cxn>
                    <a:cxn ang="0">
                      <a:pos x="654" y="258"/>
                    </a:cxn>
                  </a:cxnLst>
                  <a:rect l="0" t="0" r="r" b="b"/>
                  <a:pathLst>
                    <a:path w="666" h="396">
                      <a:moveTo>
                        <a:pt x="0" y="0"/>
                      </a:moveTo>
                      <a:lnTo>
                        <a:pt x="0" y="360"/>
                      </a:lnTo>
                      <a:lnTo>
                        <a:pt x="6" y="384"/>
                      </a:lnTo>
                      <a:lnTo>
                        <a:pt x="6" y="396"/>
                      </a:lnTo>
                      <a:lnTo>
                        <a:pt x="6" y="288"/>
                      </a:lnTo>
                      <a:lnTo>
                        <a:pt x="12" y="270"/>
                      </a:lnTo>
                      <a:lnTo>
                        <a:pt x="12" y="210"/>
                      </a:lnTo>
                      <a:lnTo>
                        <a:pt x="12" y="216"/>
                      </a:lnTo>
                      <a:lnTo>
                        <a:pt x="18" y="222"/>
                      </a:lnTo>
                      <a:lnTo>
                        <a:pt x="18" y="264"/>
                      </a:lnTo>
                      <a:lnTo>
                        <a:pt x="24" y="270"/>
                      </a:lnTo>
                      <a:lnTo>
                        <a:pt x="24" y="312"/>
                      </a:lnTo>
                      <a:lnTo>
                        <a:pt x="30" y="318"/>
                      </a:lnTo>
                      <a:lnTo>
                        <a:pt x="30" y="324"/>
                      </a:lnTo>
                      <a:lnTo>
                        <a:pt x="30" y="306"/>
                      </a:lnTo>
                      <a:lnTo>
                        <a:pt x="36" y="300"/>
                      </a:lnTo>
                      <a:lnTo>
                        <a:pt x="36" y="288"/>
                      </a:lnTo>
                      <a:lnTo>
                        <a:pt x="36" y="294"/>
                      </a:lnTo>
                      <a:lnTo>
                        <a:pt x="42" y="300"/>
                      </a:lnTo>
                      <a:lnTo>
                        <a:pt x="42" y="330"/>
                      </a:lnTo>
                      <a:lnTo>
                        <a:pt x="48" y="336"/>
                      </a:lnTo>
                      <a:lnTo>
                        <a:pt x="48" y="324"/>
                      </a:lnTo>
                      <a:lnTo>
                        <a:pt x="54" y="318"/>
                      </a:lnTo>
                      <a:lnTo>
                        <a:pt x="54" y="306"/>
                      </a:lnTo>
                      <a:lnTo>
                        <a:pt x="66" y="318"/>
                      </a:lnTo>
                      <a:lnTo>
                        <a:pt x="66" y="330"/>
                      </a:lnTo>
                      <a:lnTo>
                        <a:pt x="72" y="336"/>
                      </a:lnTo>
                      <a:lnTo>
                        <a:pt x="78" y="342"/>
                      </a:lnTo>
                      <a:lnTo>
                        <a:pt x="84" y="342"/>
                      </a:lnTo>
                      <a:lnTo>
                        <a:pt x="90" y="342"/>
                      </a:lnTo>
                      <a:lnTo>
                        <a:pt x="96" y="336"/>
                      </a:lnTo>
                      <a:lnTo>
                        <a:pt x="102" y="330"/>
                      </a:lnTo>
                      <a:lnTo>
                        <a:pt x="114" y="318"/>
                      </a:lnTo>
                      <a:lnTo>
                        <a:pt x="114" y="306"/>
                      </a:lnTo>
                      <a:lnTo>
                        <a:pt x="126" y="294"/>
                      </a:lnTo>
                      <a:lnTo>
                        <a:pt x="126" y="282"/>
                      </a:lnTo>
                      <a:lnTo>
                        <a:pt x="132" y="276"/>
                      </a:lnTo>
                      <a:lnTo>
                        <a:pt x="138" y="270"/>
                      </a:lnTo>
                      <a:lnTo>
                        <a:pt x="144" y="270"/>
                      </a:lnTo>
                      <a:lnTo>
                        <a:pt x="156" y="282"/>
                      </a:lnTo>
                      <a:lnTo>
                        <a:pt x="156" y="294"/>
                      </a:lnTo>
                      <a:lnTo>
                        <a:pt x="162" y="300"/>
                      </a:lnTo>
                      <a:lnTo>
                        <a:pt x="162" y="312"/>
                      </a:lnTo>
                      <a:lnTo>
                        <a:pt x="174" y="324"/>
                      </a:lnTo>
                      <a:lnTo>
                        <a:pt x="174" y="336"/>
                      </a:lnTo>
                      <a:lnTo>
                        <a:pt x="180" y="342"/>
                      </a:lnTo>
                      <a:lnTo>
                        <a:pt x="180" y="354"/>
                      </a:lnTo>
                      <a:lnTo>
                        <a:pt x="192" y="366"/>
                      </a:lnTo>
                      <a:lnTo>
                        <a:pt x="192" y="378"/>
                      </a:lnTo>
                      <a:lnTo>
                        <a:pt x="198" y="384"/>
                      </a:lnTo>
                      <a:lnTo>
                        <a:pt x="204" y="390"/>
                      </a:lnTo>
                      <a:lnTo>
                        <a:pt x="210" y="390"/>
                      </a:lnTo>
                      <a:lnTo>
                        <a:pt x="216" y="390"/>
                      </a:lnTo>
                      <a:lnTo>
                        <a:pt x="222" y="390"/>
                      </a:lnTo>
                      <a:lnTo>
                        <a:pt x="228" y="384"/>
                      </a:lnTo>
                      <a:lnTo>
                        <a:pt x="234" y="378"/>
                      </a:lnTo>
                      <a:lnTo>
                        <a:pt x="240" y="378"/>
                      </a:lnTo>
                      <a:lnTo>
                        <a:pt x="246" y="372"/>
                      </a:lnTo>
                      <a:lnTo>
                        <a:pt x="252" y="366"/>
                      </a:lnTo>
                      <a:lnTo>
                        <a:pt x="258" y="360"/>
                      </a:lnTo>
                      <a:lnTo>
                        <a:pt x="264" y="354"/>
                      </a:lnTo>
                      <a:lnTo>
                        <a:pt x="270" y="348"/>
                      </a:lnTo>
                      <a:lnTo>
                        <a:pt x="282" y="336"/>
                      </a:lnTo>
                      <a:lnTo>
                        <a:pt x="282" y="330"/>
                      </a:lnTo>
                      <a:lnTo>
                        <a:pt x="294" y="318"/>
                      </a:lnTo>
                      <a:lnTo>
                        <a:pt x="294" y="312"/>
                      </a:lnTo>
                      <a:lnTo>
                        <a:pt x="300" y="306"/>
                      </a:lnTo>
                      <a:lnTo>
                        <a:pt x="312" y="294"/>
                      </a:lnTo>
                      <a:lnTo>
                        <a:pt x="312" y="288"/>
                      </a:lnTo>
                      <a:lnTo>
                        <a:pt x="324" y="276"/>
                      </a:lnTo>
                      <a:lnTo>
                        <a:pt x="324" y="270"/>
                      </a:lnTo>
                      <a:lnTo>
                        <a:pt x="330" y="264"/>
                      </a:lnTo>
                      <a:lnTo>
                        <a:pt x="336" y="264"/>
                      </a:lnTo>
                      <a:lnTo>
                        <a:pt x="342" y="264"/>
                      </a:lnTo>
                      <a:lnTo>
                        <a:pt x="348" y="264"/>
                      </a:lnTo>
                      <a:lnTo>
                        <a:pt x="354" y="270"/>
                      </a:lnTo>
                      <a:lnTo>
                        <a:pt x="360" y="276"/>
                      </a:lnTo>
                      <a:lnTo>
                        <a:pt x="372" y="288"/>
                      </a:lnTo>
                      <a:lnTo>
                        <a:pt x="372" y="294"/>
                      </a:lnTo>
                      <a:lnTo>
                        <a:pt x="384" y="306"/>
                      </a:lnTo>
                      <a:lnTo>
                        <a:pt x="384" y="312"/>
                      </a:lnTo>
                      <a:lnTo>
                        <a:pt x="396" y="324"/>
                      </a:lnTo>
                      <a:lnTo>
                        <a:pt x="396" y="330"/>
                      </a:lnTo>
                      <a:lnTo>
                        <a:pt x="402" y="336"/>
                      </a:lnTo>
                      <a:lnTo>
                        <a:pt x="408" y="336"/>
                      </a:lnTo>
                      <a:lnTo>
                        <a:pt x="414" y="336"/>
                      </a:lnTo>
                      <a:lnTo>
                        <a:pt x="420" y="336"/>
                      </a:lnTo>
                      <a:lnTo>
                        <a:pt x="426" y="336"/>
                      </a:lnTo>
                      <a:lnTo>
                        <a:pt x="432" y="336"/>
                      </a:lnTo>
                      <a:lnTo>
                        <a:pt x="438" y="336"/>
                      </a:lnTo>
                      <a:lnTo>
                        <a:pt x="444" y="330"/>
                      </a:lnTo>
                      <a:lnTo>
                        <a:pt x="450" y="330"/>
                      </a:lnTo>
                      <a:lnTo>
                        <a:pt x="456" y="324"/>
                      </a:lnTo>
                      <a:lnTo>
                        <a:pt x="462" y="318"/>
                      </a:lnTo>
                      <a:lnTo>
                        <a:pt x="468" y="318"/>
                      </a:lnTo>
                      <a:lnTo>
                        <a:pt x="474" y="312"/>
                      </a:lnTo>
                      <a:lnTo>
                        <a:pt x="480" y="312"/>
                      </a:lnTo>
                      <a:lnTo>
                        <a:pt x="486" y="306"/>
                      </a:lnTo>
                      <a:lnTo>
                        <a:pt x="492" y="306"/>
                      </a:lnTo>
                      <a:lnTo>
                        <a:pt x="498" y="300"/>
                      </a:lnTo>
                      <a:lnTo>
                        <a:pt x="504" y="300"/>
                      </a:lnTo>
                      <a:lnTo>
                        <a:pt x="510" y="294"/>
                      </a:lnTo>
                      <a:lnTo>
                        <a:pt x="516" y="294"/>
                      </a:lnTo>
                      <a:lnTo>
                        <a:pt x="522" y="294"/>
                      </a:lnTo>
                      <a:lnTo>
                        <a:pt x="528" y="294"/>
                      </a:lnTo>
                      <a:lnTo>
                        <a:pt x="534" y="294"/>
                      </a:lnTo>
                      <a:lnTo>
                        <a:pt x="540" y="294"/>
                      </a:lnTo>
                      <a:lnTo>
                        <a:pt x="546" y="294"/>
                      </a:lnTo>
                      <a:lnTo>
                        <a:pt x="552" y="300"/>
                      </a:lnTo>
                      <a:lnTo>
                        <a:pt x="558" y="300"/>
                      </a:lnTo>
                      <a:lnTo>
                        <a:pt x="564" y="300"/>
                      </a:lnTo>
                      <a:lnTo>
                        <a:pt x="570" y="294"/>
                      </a:lnTo>
                      <a:lnTo>
                        <a:pt x="576" y="294"/>
                      </a:lnTo>
                      <a:lnTo>
                        <a:pt x="582" y="294"/>
                      </a:lnTo>
                      <a:lnTo>
                        <a:pt x="588" y="294"/>
                      </a:lnTo>
                      <a:lnTo>
                        <a:pt x="594" y="288"/>
                      </a:lnTo>
                      <a:lnTo>
                        <a:pt x="600" y="288"/>
                      </a:lnTo>
                      <a:lnTo>
                        <a:pt x="606" y="282"/>
                      </a:lnTo>
                      <a:lnTo>
                        <a:pt x="612" y="282"/>
                      </a:lnTo>
                      <a:lnTo>
                        <a:pt x="618" y="276"/>
                      </a:lnTo>
                      <a:lnTo>
                        <a:pt x="624" y="270"/>
                      </a:lnTo>
                      <a:lnTo>
                        <a:pt x="630" y="270"/>
                      </a:lnTo>
                      <a:lnTo>
                        <a:pt x="636" y="264"/>
                      </a:lnTo>
                      <a:lnTo>
                        <a:pt x="642" y="264"/>
                      </a:lnTo>
                      <a:lnTo>
                        <a:pt x="648" y="258"/>
                      </a:lnTo>
                      <a:lnTo>
                        <a:pt x="654" y="258"/>
                      </a:lnTo>
                      <a:lnTo>
                        <a:pt x="660" y="258"/>
                      </a:lnTo>
                      <a:lnTo>
                        <a:pt x="666" y="258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96" name="Freeform 145"/>
                <p:cNvSpPr>
                  <a:spLocks/>
                </p:cNvSpPr>
                <p:nvPr/>
              </p:nvSpPr>
              <p:spPr bwMode="auto">
                <a:xfrm>
                  <a:off x="2259" y="2066"/>
                  <a:ext cx="762" cy="96"/>
                </a:xfrm>
                <a:custGeom>
                  <a:avLst/>
                  <a:gdLst/>
                  <a:ahLst/>
                  <a:cxnLst>
                    <a:cxn ang="0">
                      <a:pos x="12" y="84"/>
                    </a:cxn>
                    <a:cxn ang="0">
                      <a:pos x="30" y="84"/>
                    </a:cxn>
                    <a:cxn ang="0">
                      <a:pos x="48" y="90"/>
                    </a:cxn>
                    <a:cxn ang="0">
                      <a:pos x="66" y="96"/>
                    </a:cxn>
                    <a:cxn ang="0">
                      <a:pos x="84" y="96"/>
                    </a:cxn>
                    <a:cxn ang="0">
                      <a:pos x="102" y="90"/>
                    </a:cxn>
                    <a:cxn ang="0">
                      <a:pos x="120" y="84"/>
                    </a:cxn>
                    <a:cxn ang="0">
                      <a:pos x="138" y="78"/>
                    </a:cxn>
                    <a:cxn ang="0">
                      <a:pos x="156" y="78"/>
                    </a:cxn>
                    <a:cxn ang="0">
                      <a:pos x="174" y="78"/>
                    </a:cxn>
                    <a:cxn ang="0">
                      <a:pos x="192" y="78"/>
                    </a:cxn>
                    <a:cxn ang="0">
                      <a:pos x="210" y="78"/>
                    </a:cxn>
                    <a:cxn ang="0">
                      <a:pos x="228" y="78"/>
                    </a:cxn>
                    <a:cxn ang="0">
                      <a:pos x="246" y="72"/>
                    </a:cxn>
                    <a:cxn ang="0">
                      <a:pos x="264" y="60"/>
                    </a:cxn>
                    <a:cxn ang="0">
                      <a:pos x="282" y="48"/>
                    </a:cxn>
                    <a:cxn ang="0">
                      <a:pos x="300" y="36"/>
                    </a:cxn>
                    <a:cxn ang="0">
                      <a:pos x="318" y="30"/>
                    </a:cxn>
                    <a:cxn ang="0">
                      <a:pos x="336" y="30"/>
                    </a:cxn>
                    <a:cxn ang="0">
                      <a:pos x="354" y="36"/>
                    </a:cxn>
                    <a:cxn ang="0">
                      <a:pos x="372" y="42"/>
                    </a:cxn>
                    <a:cxn ang="0">
                      <a:pos x="390" y="54"/>
                    </a:cxn>
                    <a:cxn ang="0">
                      <a:pos x="408" y="60"/>
                    </a:cxn>
                    <a:cxn ang="0">
                      <a:pos x="426" y="60"/>
                    </a:cxn>
                    <a:cxn ang="0">
                      <a:pos x="444" y="54"/>
                    </a:cxn>
                    <a:cxn ang="0">
                      <a:pos x="462" y="48"/>
                    </a:cxn>
                    <a:cxn ang="0">
                      <a:pos x="480" y="36"/>
                    </a:cxn>
                    <a:cxn ang="0">
                      <a:pos x="498" y="30"/>
                    </a:cxn>
                    <a:cxn ang="0">
                      <a:pos x="516" y="30"/>
                    </a:cxn>
                    <a:cxn ang="0">
                      <a:pos x="534" y="30"/>
                    </a:cxn>
                    <a:cxn ang="0">
                      <a:pos x="552" y="30"/>
                    </a:cxn>
                    <a:cxn ang="0">
                      <a:pos x="570" y="30"/>
                    </a:cxn>
                    <a:cxn ang="0">
                      <a:pos x="588" y="24"/>
                    </a:cxn>
                    <a:cxn ang="0">
                      <a:pos x="606" y="18"/>
                    </a:cxn>
                    <a:cxn ang="0">
                      <a:pos x="624" y="6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6"/>
                    </a:cxn>
                    <a:cxn ang="0">
                      <a:pos x="714" y="12"/>
                    </a:cxn>
                    <a:cxn ang="0">
                      <a:pos x="732" y="18"/>
                    </a:cxn>
                    <a:cxn ang="0">
                      <a:pos x="750" y="24"/>
                    </a:cxn>
                  </a:cxnLst>
                  <a:rect l="0" t="0" r="r" b="b"/>
                  <a:pathLst>
                    <a:path w="762" h="96">
                      <a:moveTo>
                        <a:pt x="0" y="84"/>
                      </a:moveTo>
                      <a:lnTo>
                        <a:pt x="6" y="84"/>
                      </a:lnTo>
                      <a:lnTo>
                        <a:pt x="12" y="84"/>
                      </a:lnTo>
                      <a:lnTo>
                        <a:pt x="18" y="84"/>
                      </a:lnTo>
                      <a:lnTo>
                        <a:pt x="24" y="84"/>
                      </a:lnTo>
                      <a:lnTo>
                        <a:pt x="30" y="84"/>
                      </a:lnTo>
                      <a:lnTo>
                        <a:pt x="36" y="90"/>
                      </a:lnTo>
                      <a:lnTo>
                        <a:pt x="42" y="90"/>
                      </a:lnTo>
                      <a:lnTo>
                        <a:pt x="48" y="90"/>
                      </a:lnTo>
                      <a:lnTo>
                        <a:pt x="54" y="90"/>
                      </a:lnTo>
                      <a:lnTo>
                        <a:pt x="60" y="96"/>
                      </a:lnTo>
                      <a:lnTo>
                        <a:pt x="66" y="96"/>
                      </a:lnTo>
                      <a:lnTo>
                        <a:pt x="72" y="96"/>
                      </a:lnTo>
                      <a:lnTo>
                        <a:pt x="78" y="96"/>
                      </a:lnTo>
                      <a:lnTo>
                        <a:pt x="84" y="96"/>
                      </a:lnTo>
                      <a:lnTo>
                        <a:pt x="90" y="96"/>
                      </a:lnTo>
                      <a:lnTo>
                        <a:pt x="96" y="90"/>
                      </a:lnTo>
                      <a:lnTo>
                        <a:pt x="102" y="90"/>
                      </a:lnTo>
                      <a:lnTo>
                        <a:pt x="108" y="90"/>
                      </a:lnTo>
                      <a:lnTo>
                        <a:pt x="114" y="84"/>
                      </a:lnTo>
                      <a:lnTo>
                        <a:pt x="120" y="84"/>
                      </a:lnTo>
                      <a:lnTo>
                        <a:pt x="126" y="84"/>
                      </a:lnTo>
                      <a:lnTo>
                        <a:pt x="132" y="78"/>
                      </a:lnTo>
                      <a:lnTo>
                        <a:pt x="138" y="78"/>
                      </a:lnTo>
                      <a:lnTo>
                        <a:pt x="144" y="78"/>
                      </a:lnTo>
                      <a:lnTo>
                        <a:pt x="150" y="78"/>
                      </a:lnTo>
                      <a:lnTo>
                        <a:pt x="156" y="78"/>
                      </a:lnTo>
                      <a:lnTo>
                        <a:pt x="162" y="78"/>
                      </a:lnTo>
                      <a:lnTo>
                        <a:pt x="168" y="78"/>
                      </a:lnTo>
                      <a:lnTo>
                        <a:pt x="174" y="78"/>
                      </a:lnTo>
                      <a:lnTo>
                        <a:pt x="180" y="78"/>
                      </a:lnTo>
                      <a:lnTo>
                        <a:pt x="186" y="78"/>
                      </a:lnTo>
                      <a:lnTo>
                        <a:pt x="192" y="78"/>
                      </a:lnTo>
                      <a:lnTo>
                        <a:pt x="198" y="78"/>
                      </a:lnTo>
                      <a:lnTo>
                        <a:pt x="204" y="78"/>
                      </a:lnTo>
                      <a:lnTo>
                        <a:pt x="210" y="78"/>
                      </a:lnTo>
                      <a:lnTo>
                        <a:pt x="216" y="78"/>
                      </a:lnTo>
                      <a:lnTo>
                        <a:pt x="222" y="78"/>
                      </a:lnTo>
                      <a:lnTo>
                        <a:pt x="228" y="78"/>
                      </a:lnTo>
                      <a:lnTo>
                        <a:pt x="234" y="78"/>
                      </a:lnTo>
                      <a:lnTo>
                        <a:pt x="240" y="78"/>
                      </a:lnTo>
                      <a:lnTo>
                        <a:pt x="246" y="72"/>
                      </a:lnTo>
                      <a:lnTo>
                        <a:pt x="252" y="72"/>
                      </a:lnTo>
                      <a:lnTo>
                        <a:pt x="258" y="66"/>
                      </a:lnTo>
                      <a:lnTo>
                        <a:pt x="264" y="60"/>
                      </a:lnTo>
                      <a:lnTo>
                        <a:pt x="270" y="60"/>
                      </a:lnTo>
                      <a:lnTo>
                        <a:pt x="276" y="54"/>
                      </a:lnTo>
                      <a:lnTo>
                        <a:pt x="282" y="48"/>
                      </a:lnTo>
                      <a:lnTo>
                        <a:pt x="288" y="48"/>
                      </a:lnTo>
                      <a:lnTo>
                        <a:pt x="294" y="42"/>
                      </a:lnTo>
                      <a:lnTo>
                        <a:pt x="300" y="36"/>
                      </a:lnTo>
                      <a:lnTo>
                        <a:pt x="306" y="36"/>
                      </a:lnTo>
                      <a:lnTo>
                        <a:pt x="312" y="30"/>
                      </a:lnTo>
                      <a:lnTo>
                        <a:pt x="318" y="30"/>
                      </a:lnTo>
                      <a:lnTo>
                        <a:pt x="324" y="30"/>
                      </a:lnTo>
                      <a:lnTo>
                        <a:pt x="330" y="30"/>
                      </a:lnTo>
                      <a:lnTo>
                        <a:pt x="336" y="30"/>
                      </a:lnTo>
                      <a:lnTo>
                        <a:pt x="342" y="30"/>
                      </a:lnTo>
                      <a:lnTo>
                        <a:pt x="348" y="36"/>
                      </a:lnTo>
                      <a:lnTo>
                        <a:pt x="354" y="36"/>
                      </a:lnTo>
                      <a:lnTo>
                        <a:pt x="360" y="36"/>
                      </a:lnTo>
                      <a:lnTo>
                        <a:pt x="366" y="42"/>
                      </a:lnTo>
                      <a:lnTo>
                        <a:pt x="372" y="42"/>
                      </a:lnTo>
                      <a:lnTo>
                        <a:pt x="378" y="48"/>
                      </a:lnTo>
                      <a:lnTo>
                        <a:pt x="384" y="48"/>
                      </a:lnTo>
                      <a:lnTo>
                        <a:pt x="390" y="54"/>
                      </a:lnTo>
                      <a:lnTo>
                        <a:pt x="396" y="54"/>
                      </a:lnTo>
                      <a:lnTo>
                        <a:pt x="402" y="60"/>
                      </a:lnTo>
                      <a:lnTo>
                        <a:pt x="408" y="60"/>
                      </a:lnTo>
                      <a:lnTo>
                        <a:pt x="414" y="60"/>
                      </a:lnTo>
                      <a:lnTo>
                        <a:pt x="420" y="60"/>
                      </a:lnTo>
                      <a:lnTo>
                        <a:pt x="426" y="60"/>
                      </a:lnTo>
                      <a:lnTo>
                        <a:pt x="432" y="60"/>
                      </a:lnTo>
                      <a:lnTo>
                        <a:pt x="438" y="54"/>
                      </a:lnTo>
                      <a:lnTo>
                        <a:pt x="444" y="54"/>
                      </a:lnTo>
                      <a:lnTo>
                        <a:pt x="450" y="54"/>
                      </a:lnTo>
                      <a:lnTo>
                        <a:pt x="456" y="48"/>
                      </a:lnTo>
                      <a:lnTo>
                        <a:pt x="462" y="48"/>
                      </a:lnTo>
                      <a:lnTo>
                        <a:pt x="468" y="42"/>
                      </a:lnTo>
                      <a:lnTo>
                        <a:pt x="474" y="42"/>
                      </a:lnTo>
                      <a:lnTo>
                        <a:pt x="480" y="36"/>
                      </a:lnTo>
                      <a:lnTo>
                        <a:pt x="486" y="36"/>
                      </a:lnTo>
                      <a:lnTo>
                        <a:pt x="492" y="36"/>
                      </a:lnTo>
                      <a:lnTo>
                        <a:pt x="498" y="30"/>
                      </a:lnTo>
                      <a:lnTo>
                        <a:pt x="504" y="30"/>
                      </a:lnTo>
                      <a:lnTo>
                        <a:pt x="510" y="30"/>
                      </a:lnTo>
                      <a:lnTo>
                        <a:pt x="516" y="30"/>
                      </a:lnTo>
                      <a:lnTo>
                        <a:pt x="522" y="30"/>
                      </a:lnTo>
                      <a:lnTo>
                        <a:pt x="528" y="30"/>
                      </a:lnTo>
                      <a:lnTo>
                        <a:pt x="534" y="30"/>
                      </a:lnTo>
                      <a:lnTo>
                        <a:pt x="540" y="30"/>
                      </a:lnTo>
                      <a:lnTo>
                        <a:pt x="546" y="30"/>
                      </a:lnTo>
                      <a:lnTo>
                        <a:pt x="552" y="30"/>
                      </a:lnTo>
                      <a:lnTo>
                        <a:pt x="558" y="30"/>
                      </a:lnTo>
                      <a:lnTo>
                        <a:pt x="564" y="30"/>
                      </a:lnTo>
                      <a:lnTo>
                        <a:pt x="570" y="30"/>
                      </a:lnTo>
                      <a:lnTo>
                        <a:pt x="576" y="24"/>
                      </a:lnTo>
                      <a:lnTo>
                        <a:pt x="582" y="24"/>
                      </a:lnTo>
                      <a:lnTo>
                        <a:pt x="588" y="24"/>
                      </a:lnTo>
                      <a:lnTo>
                        <a:pt x="594" y="18"/>
                      </a:lnTo>
                      <a:lnTo>
                        <a:pt x="600" y="18"/>
                      </a:lnTo>
                      <a:lnTo>
                        <a:pt x="606" y="18"/>
                      </a:lnTo>
                      <a:lnTo>
                        <a:pt x="612" y="12"/>
                      </a:lnTo>
                      <a:lnTo>
                        <a:pt x="618" y="12"/>
                      </a:lnTo>
                      <a:lnTo>
                        <a:pt x="624" y="6"/>
                      </a:lnTo>
                      <a:lnTo>
                        <a:pt x="630" y="6"/>
                      </a:lnTo>
                      <a:lnTo>
                        <a:pt x="636" y="6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6"/>
                      </a:lnTo>
                      <a:lnTo>
                        <a:pt x="696" y="6"/>
                      </a:lnTo>
                      <a:lnTo>
                        <a:pt x="702" y="12"/>
                      </a:lnTo>
                      <a:lnTo>
                        <a:pt x="708" y="12"/>
                      </a:lnTo>
                      <a:lnTo>
                        <a:pt x="714" y="12"/>
                      </a:lnTo>
                      <a:lnTo>
                        <a:pt x="720" y="18"/>
                      </a:lnTo>
                      <a:lnTo>
                        <a:pt x="726" y="18"/>
                      </a:lnTo>
                      <a:lnTo>
                        <a:pt x="732" y="18"/>
                      </a:lnTo>
                      <a:lnTo>
                        <a:pt x="738" y="24"/>
                      </a:lnTo>
                      <a:lnTo>
                        <a:pt x="744" y="24"/>
                      </a:lnTo>
                      <a:lnTo>
                        <a:pt x="750" y="24"/>
                      </a:lnTo>
                      <a:lnTo>
                        <a:pt x="756" y="24"/>
                      </a:lnTo>
                      <a:lnTo>
                        <a:pt x="762" y="24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97" name="Freeform 146"/>
                <p:cNvSpPr>
                  <a:spLocks/>
                </p:cNvSpPr>
                <p:nvPr/>
              </p:nvSpPr>
              <p:spPr bwMode="auto">
                <a:xfrm>
                  <a:off x="3021" y="1886"/>
                  <a:ext cx="750" cy="204"/>
                </a:xfrm>
                <a:custGeom>
                  <a:avLst/>
                  <a:gdLst/>
                  <a:ahLst/>
                  <a:cxnLst>
                    <a:cxn ang="0">
                      <a:pos x="12" y="198"/>
                    </a:cxn>
                    <a:cxn ang="0">
                      <a:pos x="30" y="192"/>
                    </a:cxn>
                    <a:cxn ang="0">
                      <a:pos x="48" y="186"/>
                    </a:cxn>
                    <a:cxn ang="0">
                      <a:pos x="66" y="174"/>
                    </a:cxn>
                    <a:cxn ang="0">
                      <a:pos x="84" y="168"/>
                    </a:cxn>
                    <a:cxn ang="0">
                      <a:pos x="102" y="162"/>
                    </a:cxn>
                    <a:cxn ang="0">
                      <a:pos x="120" y="162"/>
                    </a:cxn>
                    <a:cxn ang="0">
                      <a:pos x="138" y="162"/>
                    </a:cxn>
                    <a:cxn ang="0">
                      <a:pos x="156" y="162"/>
                    </a:cxn>
                    <a:cxn ang="0">
                      <a:pos x="174" y="162"/>
                    </a:cxn>
                    <a:cxn ang="0">
                      <a:pos x="192" y="162"/>
                    </a:cxn>
                    <a:cxn ang="0">
                      <a:pos x="210" y="156"/>
                    </a:cxn>
                    <a:cxn ang="0">
                      <a:pos x="228" y="162"/>
                    </a:cxn>
                    <a:cxn ang="0">
                      <a:pos x="246" y="162"/>
                    </a:cxn>
                    <a:cxn ang="0">
                      <a:pos x="264" y="168"/>
                    </a:cxn>
                    <a:cxn ang="0">
                      <a:pos x="282" y="174"/>
                    </a:cxn>
                    <a:cxn ang="0">
                      <a:pos x="300" y="168"/>
                    </a:cxn>
                    <a:cxn ang="0">
                      <a:pos x="318" y="156"/>
                    </a:cxn>
                    <a:cxn ang="0">
                      <a:pos x="342" y="132"/>
                    </a:cxn>
                    <a:cxn ang="0">
                      <a:pos x="354" y="102"/>
                    </a:cxn>
                    <a:cxn ang="0">
                      <a:pos x="372" y="72"/>
                    </a:cxn>
                    <a:cxn ang="0">
                      <a:pos x="390" y="48"/>
                    </a:cxn>
                    <a:cxn ang="0">
                      <a:pos x="402" y="24"/>
                    </a:cxn>
                    <a:cxn ang="0">
                      <a:pos x="420" y="18"/>
                    </a:cxn>
                    <a:cxn ang="0">
                      <a:pos x="438" y="12"/>
                    </a:cxn>
                    <a:cxn ang="0">
                      <a:pos x="456" y="12"/>
                    </a:cxn>
                    <a:cxn ang="0">
                      <a:pos x="474" y="6"/>
                    </a:cxn>
                    <a:cxn ang="0">
                      <a:pos x="492" y="6"/>
                    </a:cxn>
                    <a:cxn ang="0">
                      <a:pos x="510" y="6"/>
                    </a:cxn>
                    <a:cxn ang="0">
                      <a:pos x="528" y="6"/>
                    </a:cxn>
                    <a:cxn ang="0">
                      <a:pos x="546" y="0"/>
                    </a:cxn>
                    <a:cxn ang="0">
                      <a:pos x="564" y="0"/>
                    </a:cxn>
                    <a:cxn ang="0">
                      <a:pos x="588" y="0"/>
                    </a:cxn>
                    <a:cxn ang="0">
                      <a:pos x="594" y="0"/>
                    </a:cxn>
                    <a:cxn ang="0">
                      <a:pos x="612" y="0"/>
                    </a:cxn>
                    <a:cxn ang="0">
                      <a:pos x="630" y="0"/>
                    </a:cxn>
                    <a:cxn ang="0">
                      <a:pos x="648" y="0"/>
                    </a:cxn>
                    <a:cxn ang="0">
                      <a:pos x="666" y="0"/>
                    </a:cxn>
                    <a:cxn ang="0">
                      <a:pos x="684" y="0"/>
                    </a:cxn>
                    <a:cxn ang="0">
                      <a:pos x="702" y="0"/>
                    </a:cxn>
                    <a:cxn ang="0">
                      <a:pos x="720" y="0"/>
                    </a:cxn>
                    <a:cxn ang="0">
                      <a:pos x="738" y="0"/>
                    </a:cxn>
                  </a:cxnLst>
                  <a:rect l="0" t="0" r="r" b="b"/>
                  <a:pathLst>
                    <a:path w="750" h="204">
                      <a:moveTo>
                        <a:pt x="0" y="204"/>
                      </a:moveTo>
                      <a:lnTo>
                        <a:pt x="6" y="204"/>
                      </a:lnTo>
                      <a:lnTo>
                        <a:pt x="12" y="198"/>
                      </a:lnTo>
                      <a:lnTo>
                        <a:pt x="18" y="198"/>
                      </a:lnTo>
                      <a:lnTo>
                        <a:pt x="24" y="192"/>
                      </a:lnTo>
                      <a:lnTo>
                        <a:pt x="30" y="192"/>
                      </a:lnTo>
                      <a:lnTo>
                        <a:pt x="36" y="192"/>
                      </a:lnTo>
                      <a:lnTo>
                        <a:pt x="42" y="186"/>
                      </a:lnTo>
                      <a:lnTo>
                        <a:pt x="48" y="186"/>
                      </a:lnTo>
                      <a:lnTo>
                        <a:pt x="54" y="180"/>
                      </a:lnTo>
                      <a:lnTo>
                        <a:pt x="60" y="180"/>
                      </a:lnTo>
                      <a:lnTo>
                        <a:pt x="66" y="174"/>
                      </a:lnTo>
                      <a:lnTo>
                        <a:pt x="72" y="174"/>
                      </a:lnTo>
                      <a:lnTo>
                        <a:pt x="78" y="174"/>
                      </a:lnTo>
                      <a:lnTo>
                        <a:pt x="84" y="168"/>
                      </a:lnTo>
                      <a:lnTo>
                        <a:pt x="90" y="168"/>
                      </a:lnTo>
                      <a:lnTo>
                        <a:pt x="96" y="168"/>
                      </a:lnTo>
                      <a:lnTo>
                        <a:pt x="102" y="162"/>
                      </a:lnTo>
                      <a:lnTo>
                        <a:pt x="108" y="162"/>
                      </a:lnTo>
                      <a:lnTo>
                        <a:pt x="114" y="162"/>
                      </a:lnTo>
                      <a:lnTo>
                        <a:pt x="120" y="162"/>
                      </a:lnTo>
                      <a:lnTo>
                        <a:pt x="126" y="162"/>
                      </a:lnTo>
                      <a:lnTo>
                        <a:pt x="132" y="162"/>
                      </a:lnTo>
                      <a:lnTo>
                        <a:pt x="138" y="162"/>
                      </a:lnTo>
                      <a:lnTo>
                        <a:pt x="144" y="162"/>
                      </a:lnTo>
                      <a:lnTo>
                        <a:pt x="150" y="162"/>
                      </a:lnTo>
                      <a:lnTo>
                        <a:pt x="156" y="162"/>
                      </a:lnTo>
                      <a:lnTo>
                        <a:pt x="162" y="162"/>
                      </a:lnTo>
                      <a:lnTo>
                        <a:pt x="168" y="162"/>
                      </a:lnTo>
                      <a:lnTo>
                        <a:pt x="174" y="162"/>
                      </a:lnTo>
                      <a:lnTo>
                        <a:pt x="180" y="162"/>
                      </a:lnTo>
                      <a:lnTo>
                        <a:pt x="186" y="162"/>
                      </a:lnTo>
                      <a:lnTo>
                        <a:pt x="192" y="162"/>
                      </a:lnTo>
                      <a:lnTo>
                        <a:pt x="198" y="162"/>
                      </a:lnTo>
                      <a:lnTo>
                        <a:pt x="204" y="156"/>
                      </a:lnTo>
                      <a:lnTo>
                        <a:pt x="210" y="156"/>
                      </a:lnTo>
                      <a:lnTo>
                        <a:pt x="216" y="162"/>
                      </a:lnTo>
                      <a:lnTo>
                        <a:pt x="222" y="162"/>
                      </a:lnTo>
                      <a:lnTo>
                        <a:pt x="228" y="162"/>
                      </a:lnTo>
                      <a:lnTo>
                        <a:pt x="234" y="162"/>
                      </a:lnTo>
                      <a:lnTo>
                        <a:pt x="240" y="162"/>
                      </a:lnTo>
                      <a:lnTo>
                        <a:pt x="246" y="162"/>
                      </a:lnTo>
                      <a:lnTo>
                        <a:pt x="252" y="168"/>
                      </a:lnTo>
                      <a:lnTo>
                        <a:pt x="258" y="168"/>
                      </a:lnTo>
                      <a:lnTo>
                        <a:pt x="264" y="168"/>
                      </a:lnTo>
                      <a:lnTo>
                        <a:pt x="270" y="168"/>
                      </a:lnTo>
                      <a:lnTo>
                        <a:pt x="276" y="174"/>
                      </a:lnTo>
                      <a:lnTo>
                        <a:pt x="282" y="174"/>
                      </a:lnTo>
                      <a:lnTo>
                        <a:pt x="288" y="174"/>
                      </a:lnTo>
                      <a:lnTo>
                        <a:pt x="294" y="174"/>
                      </a:lnTo>
                      <a:lnTo>
                        <a:pt x="300" y="168"/>
                      </a:lnTo>
                      <a:lnTo>
                        <a:pt x="306" y="168"/>
                      </a:lnTo>
                      <a:lnTo>
                        <a:pt x="312" y="162"/>
                      </a:lnTo>
                      <a:lnTo>
                        <a:pt x="318" y="156"/>
                      </a:lnTo>
                      <a:lnTo>
                        <a:pt x="324" y="150"/>
                      </a:lnTo>
                      <a:lnTo>
                        <a:pt x="330" y="144"/>
                      </a:lnTo>
                      <a:lnTo>
                        <a:pt x="342" y="132"/>
                      </a:lnTo>
                      <a:lnTo>
                        <a:pt x="342" y="126"/>
                      </a:lnTo>
                      <a:lnTo>
                        <a:pt x="354" y="114"/>
                      </a:lnTo>
                      <a:lnTo>
                        <a:pt x="354" y="102"/>
                      </a:lnTo>
                      <a:lnTo>
                        <a:pt x="366" y="90"/>
                      </a:lnTo>
                      <a:lnTo>
                        <a:pt x="366" y="78"/>
                      </a:lnTo>
                      <a:lnTo>
                        <a:pt x="372" y="72"/>
                      </a:lnTo>
                      <a:lnTo>
                        <a:pt x="378" y="66"/>
                      </a:lnTo>
                      <a:lnTo>
                        <a:pt x="378" y="60"/>
                      </a:lnTo>
                      <a:lnTo>
                        <a:pt x="390" y="48"/>
                      </a:lnTo>
                      <a:lnTo>
                        <a:pt x="390" y="42"/>
                      </a:lnTo>
                      <a:lnTo>
                        <a:pt x="402" y="30"/>
                      </a:lnTo>
                      <a:lnTo>
                        <a:pt x="402" y="24"/>
                      </a:lnTo>
                      <a:lnTo>
                        <a:pt x="408" y="24"/>
                      </a:lnTo>
                      <a:lnTo>
                        <a:pt x="414" y="18"/>
                      </a:lnTo>
                      <a:lnTo>
                        <a:pt x="420" y="18"/>
                      </a:lnTo>
                      <a:lnTo>
                        <a:pt x="426" y="18"/>
                      </a:lnTo>
                      <a:lnTo>
                        <a:pt x="432" y="18"/>
                      </a:lnTo>
                      <a:lnTo>
                        <a:pt x="438" y="12"/>
                      </a:lnTo>
                      <a:lnTo>
                        <a:pt x="444" y="12"/>
                      </a:lnTo>
                      <a:lnTo>
                        <a:pt x="450" y="12"/>
                      </a:lnTo>
                      <a:lnTo>
                        <a:pt x="456" y="12"/>
                      </a:lnTo>
                      <a:lnTo>
                        <a:pt x="462" y="6"/>
                      </a:lnTo>
                      <a:lnTo>
                        <a:pt x="468" y="6"/>
                      </a:lnTo>
                      <a:lnTo>
                        <a:pt x="474" y="6"/>
                      </a:lnTo>
                      <a:lnTo>
                        <a:pt x="480" y="6"/>
                      </a:lnTo>
                      <a:lnTo>
                        <a:pt x="486" y="6"/>
                      </a:lnTo>
                      <a:lnTo>
                        <a:pt x="492" y="6"/>
                      </a:lnTo>
                      <a:lnTo>
                        <a:pt x="498" y="6"/>
                      </a:lnTo>
                      <a:lnTo>
                        <a:pt x="504" y="6"/>
                      </a:lnTo>
                      <a:lnTo>
                        <a:pt x="510" y="6"/>
                      </a:lnTo>
                      <a:lnTo>
                        <a:pt x="516" y="6"/>
                      </a:lnTo>
                      <a:lnTo>
                        <a:pt x="522" y="6"/>
                      </a:lnTo>
                      <a:lnTo>
                        <a:pt x="528" y="6"/>
                      </a:lnTo>
                      <a:lnTo>
                        <a:pt x="534" y="6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8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98" name="Freeform 147"/>
                <p:cNvSpPr>
                  <a:spLocks/>
                </p:cNvSpPr>
                <p:nvPr/>
              </p:nvSpPr>
              <p:spPr bwMode="auto">
                <a:xfrm>
                  <a:off x="3771" y="1886"/>
                  <a:ext cx="522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  <a:cxn ang="0">
                      <a:pos x="462" y="0"/>
                    </a:cxn>
                    <a:cxn ang="0">
                      <a:pos x="474" y="0"/>
                    </a:cxn>
                    <a:cxn ang="0">
                      <a:pos x="486" y="0"/>
                    </a:cxn>
                    <a:cxn ang="0">
                      <a:pos x="498" y="0"/>
                    </a:cxn>
                    <a:cxn ang="0">
                      <a:pos x="510" y="0"/>
                    </a:cxn>
                    <a:cxn ang="0">
                      <a:pos x="522" y="0"/>
                    </a:cxn>
                  </a:cxnLst>
                  <a:rect l="0" t="0" r="r" b="b"/>
                  <a:pathLst>
                    <a:path w="52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299" name="Freeform 148"/>
                <p:cNvSpPr>
                  <a:spLocks/>
                </p:cNvSpPr>
                <p:nvPr/>
              </p:nvSpPr>
              <p:spPr bwMode="auto">
                <a:xfrm>
                  <a:off x="1593" y="1916"/>
                  <a:ext cx="630" cy="390"/>
                </a:xfrm>
                <a:custGeom>
                  <a:avLst/>
                  <a:gdLst/>
                  <a:ahLst/>
                  <a:cxnLst>
                    <a:cxn ang="0">
                      <a:pos x="6" y="384"/>
                    </a:cxn>
                    <a:cxn ang="0">
                      <a:pos x="12" y="276"/>
                    </a:cxn>
                    <a:cxn ang="0">
                      <a:pos x="18" y="246"/>
                    </a:cxn>
                    <a:cxn ang="0">
                      <a:pos x="30" y="318"/>
                    </a:cxn>
                    <a:cxn ang="0">
                      <a:pos x="36" y="282"/>
                    </a:cxn>
                    <a:cxn ang="0">
                      <a:pos x="42" y="330"/>
                    </a:cxn>
                    <a:cxn ang="0">
                      <a:pos x="54" y="312"/>
                    </a:cxn>
                    <a:cxn ang="0">
                      <a:pos x="60" y="312"/>
                    </a:cxn>
                    <a:cxn ang="0">
                      <a:pos x="72" y="324"/>
                    </a:cxn>
                    <a:cxn ang="0">
                      <a:pos x="84" y="336"/>
                    </a:cxn>
                    <a:cxn ang="0">
                      <a:pos x="102" y="324"/>
                    </a:cxn>
                    <a:cxn ang="0">
                      <a:pos x="114" y="306"/>
                    </a:cxn>
                    <a:cxn ang="0">
                      <a:pos x="126" y="276"/>
                    </a:cxn>
                    <a:cxn ang="0">
                      <a:pos x="138" y="264"/>
                    </a:cxn>
                    <a:cxn ang="0">
                      <a:pos x="156" y="288"/>
                    </a:cxn>
                    <a:cxn ang="0">
                      <a:pos x="168" y="306"/>
                    </a:cxn>
                    <a:cxn ang="0">
                      <a:pos x="180" y="342"/>
                    </a:cxn>
                    <a:cxn ang="0">
                      <a:pos x="198" y="366"/>
                    </a:cxn>
                    <a:cxn ang="0">
                      <a:pos x="210" y="384"/>
                    </a:cxn>
                    <a:cxn ang="0">
                      <a:pos x="228" y="372"/>
                    </a:cxn>
                    <a:cxn ang="0">
                      <a:pos x="246" y="360"/>
                    </a:cxn>
                    <a:cxn ang="0">
                      <a:pos x="264" y="348"/>
                    </a:cxn>
                    <a:cxn ang="0">
                      <a:pos x="282" y="324"/>
                    </a:cxn>
                    <a:cxn ang="0">
                      <a:pos x="300" y="300"/>
                    </a:cxn>
                    <a:cxn ang="0">
                      <a:pos x="318" y="276"/>
                    </a:cxn>
                    <a:cxn ang="0">
                      <a:pos x="330" y="264"/>
                    </a:cxn>
                    <a:cxn ang="0">
                      <a:pos x="348" y="264"/>
                    </a:cxn>
                    <a:cxn ang="0">
                      <a:pos x="366" y="282"/>
                    </a:cxn>
                    <a:cxn ang="0">
                      <a:pos x="384" y="306"/>
                    </a:cxn>
                    <a:cxn ang="0">
                      <a:pos x="402" y="324"/>
                    </a:cxn>
                    <a:cxn ang="0">
                      <a:pos x="420" y="330"/>
                    </a:cxn>
                    <a:cxn ang="0">
                      <a:pos x="438" y="324"/>
                    </a:cxn>
                    <a:cxn ang="0">
                      <a:pos x="456" y="318"/>
                    </a:cxn>
                    <a:cxn ang="0">
                      <a:pos x="474" y="306"/>
                    </a:cxn>
                    <a:cxn ang="0">
                      <a:pos x="492" y="294"/>
                    </a:cxn>
                    <a:cxn ang="0">
                      <a:pos x="510" y="288"/>
                    </a:cxn>
                    <a:cxn ang="0">
                      <a:pos x="528" y="288"/>
                    </a:cxn>
                    <a:cxn ang="0">
                      <a:pos x="546" y="288"/>
                    </a:cxn>
                    <a:cxn ang="0">
                      <a:pos x="564" y="288"/>
                    </a:cxn>
                    <a:cxn ang="0">
                      <a:pos x="582" y="288"/>
                    </a:cxn>
                    <a:cxn ang="0">
                      <a:pos x="600" y="282"/>
                    </a:cxn>
                    <a:cxn ang="0">
                      <a:pos x="618" y="270"/>
                    </a:cxn>
                  </a:cxnLst>
                  <a:rect l="0" t="0" r="r" b="b"/>
                  <a:pathLst>
                    <a:path w="630" h="390">
                      <a:moveTo>
                        <a:pt x="0" y="0"/>
                      </a:moveTo>
                      <a:lnTo>
                        <a:pt x="0" y="372"/>
                      </a:lnTo>
                      <a:lnTo>
                        <a:pt x="6" y="384"/>
                      </a:lnTo>
                      <a:lnTo>
                        <a:pt x="6" y="390"/>
                      </a:lnTo>
                      <a:lnTo>
                        <a:pt x="6" y="288"/>
                      </a:lnTo>
                      <a:lnTo>
                        <a:pt x="12" y="276"/>
                      </a:lnTo>
                      <a:lnTo>
                        <a:pt x="12" y="216"/>
                      </a:lnTo>
                      <a:lnTo>
                        <a:pt x="18" y="210"/>
                      </a:lnTo>
                      <a:lnTo>
                        <a:pt x="18" y="246"/>
                      </a:lnTo>
                      <a:lnTo>
                        <a:pt x="24" y="258"/>
                      </a:lnTo>
                      <a:lnTo>
                        <a:pt x="24" y="324"/>
                      </a:lnTo>
                      <a:lnTo>
                        <a:pt x="30" y="318"/>
                      </a:lnTo>
                      <a:lnTo>
                        <a:pt x="30" y="294"/>
                      </a:lnTo>
                      <a:lnTo>
                        <a:pt x="36" y="288"/>
                      </a:lnTo>
                      <a:lnTo>
                        <a:pt x="36" y="282"/>
                      </a:lnTo>
                      <a:lnTo>
                        <a:pt x="36" y="288"/>
                      </a:lnTo>
                      <a:lnTo>
                        <a:pt x="42" y="294"/>
                      </a:lnTo>
                      <a:lnTo>
                        <a:pt x="42" y="330"/>
                      </a:lnTo>
                      <a:lnTo>
                        <a:pt x="48" y="324"/>
                      </a:lnTo>
                      <a:lnTo>
                        <a:pt x="48" y="318"/>
                      </a:lnTo>
                      <a:lnTo>
                        <a:pt x="54" y="312"/>
                      </a:lnTo>
                      <a:lnTo>
                        <a:pt x="54" y="294"/>
                      </a:lnTo>
                      <a:lnTo>
                        <a:pt x="60" y="300"/>
                      </a:lnTo>
                      <a:lnTo>
                        <a:pt x="60" y="312"/>
                      </a:lnTo>
                      <a:lnTo>
                        <a:pt x="72" y="324"/>
                      </a:lnTo>
                      <a:lnTo>
                        <a:pt x="66" y="324"/>
                      </a:lnTo>
                      <a:lnTo>
                        <a:pt x="72" y="324"/>
                      </a:lnTo>
                      <a:lnTo>
                        <a:pt x="84" y="336"/>
                      </a:lnTo>
                      <a:lnTo>
                        <a:pt x="78" y="336"/>
                      </a:lnTo>
                      <a:lnTo>
                        <a:pt x="84" y="336"/>
                      </a:lnTo>
                      <a:lnTo>
                        <a:pt x="90" y="330"/>
                      </a:lnTo>
                      <a:lnTo>
                        <a:pt x="96" y="330"/>
                      </a:lnTo>
                      <a:lnTo>
                        <a:pt x="102" y="324"/>
                      </a:lnTo>
                      <a:lnTo>
                        <a:pt x="108" y="318"/>
                      </a:lnTo>
                      <a:lnTo>
                        <a:pt x="108" y="312"/>
                      </a:lnTo>
                      <a:lnTo>
                        <a:pt x="114" y="306"/>
                      </a:lnTo>
                      <a:lnTo>
                        <a:pt x="114" y="300"/>
                      </a:lnTo>
                      <a:lnTo>
                        <a:pt x="126" y="288"/>
                      </a:lnTo>
                      <a:lnTo>
                        <a:pt x="126" y="276"/>
                      </a:lnTo>
                      <a:lnTo>
                        <a:pt x="138" y="264"/>
                      </a:lnTo>
                      <a:lnTo>
                        <a:pt x="132" y="264"/>
                      </a:lnTo>
                      <a:lnTo>
                        <a:pt x="138" y="264"/>
                      </a:lnTo>
                      <a:lnTo>
                        <a:pt x="144" y="264"/>
                      </a:lnTo>
                      <a:lnTo>
                        <a:pt x="156" y="276"/>
                      </a:lnTo>
                      <a:lnTo>
                        <a:pt x="156" y="288"/>
                      </a:lnTo>
                      <a:lnTo>
                        <a:pt x="162" y="294"/>
                      </a:lnTo>
                      <a:lnTo>
                        <a:pt x="162" y="300"/>
                      </a:lnTo>
                      <a:lnTo>
                        <a:pt x="168" y="306"/>
                      </a:lnTo>
                      <a:lnTo>
                        <a:pt x="168" y="318"/>
                      </a:lnTo>
                      <a:lnTo>
                        <a:pt x="180" y="330"/>
                      </a:lnTo>
                      <a:lnTo>
                        <a:pt x="180" y="342"/>
                      </a:lnTo>
                      <a:lnTo>
                        <a:pt x="186" y="348"/>
                      </a:lnTo>
                      <a:lnTo>
                        <a:pt x="186" y="354"/>
                      </a:lnTo>
                      <a:lnTo>
                        <a:pt x="198" y="366"/>
                      </a:lnTo>
                      <a:lnTo>
                        <a:pt x="198" y="378"/>
                      </a:lnTo>
                      <a:lnTo>
                        <a:pt x="204" y="384"/>
                      </a:lnTo>
                      <a:lnTo>
                        <a:pt x="210" y="384"/>
                      </a:lnTo>
                      <a:lnTo>
                        <a:pt x="216" y="384"/>
                      </a:lnTo>
                      <a:lnTo>
                        <a:pt x="222" y="378"/>
                      </a:lnTo>
                      <a:lnTo>
                        <a:pt x="228" y="372"/>
                      </a:lnTo>
                      <a:lnTo>
                        <a:pt x="234" y="372"/>
                      </a:lnTo>
                      <a:lnTo>
                        <a:pt x="240" y="366"/>
                      </a:lnTo>
                      <a:lnTo>
                        <a:pt x="246" y="360"/>
                      </a:lnTo>
                      <a:lnTo>
                        <a:pt x="252" y="360"/>
                      </a:lnTo>
                      <a:lnTo>
                        <a:pt x="258" y="354"/>
                      </a:lnTo>
                      <a:lnTo>
                        <a:pt x="264" y="348"/>
                      </a:lnTo>
                      <a:lnTo>
                        <a:pt x="270" y="342"/>
                      </a:lnTo>
                      <a:lnTo>
                        <a:pt x="282" y="330"/>
                      </a:lnTo>
                      <a:lnTo>
                        <a:pt x="282" y="324"/>
                      </a:lnTo>
                      <a:lnTo>
                        <a:pt x="294" y="312"/>
                      </a:lnTo>
                      <a:lnTo>
                        <a:pt x="294" y="306"/>
                      </a:lnTo>
                      <a:lnTo>
                        <a:pt x="300" y="300"/>
                      </a:lnTo>
                      <a:lnTo>
                        <a:pt x="312" y="288"/>
                      </a:lnTo>
                      <a:lnTo>
                        <a:pt x="312" y="282"/>
                      </a:lnTo>
                      <a:lnTo>
                        <a:pt x="318" y="276"/>
                      </a:lnTo>
                      <a:lnTo>
                        <a:pt x="330" y="264"/>
                      </a:lnTo>
                      <a:lnTo>
                        <a:pt x="324" y="264"/>
                      </a:lnTo>
                      <a:lnTo>
                        <a:pt x="330" y="264"/>
                      </a:lnTo>
                      <a:lnTo>
                        <a:pt x="336" y="258"/>
                      </a:lnTo>
                      <a:lnTo>
                        <a:pt x="342" y="258"/>
                      </a:lnTo>
                      <a:lnTo>
                        <a:pt x="348" y="264"/>
                      </a:lnTo>
                      <a:lnTo>
                        <a:pt x="354" y="270"/>
                      </a:lnTo>
                      <a:lnTo>
                        <a:pt x="360" y="276"/>
                      </a:lnTo>
                      <a:lnTo>
                        <a:pt x="366" y="282"/>
                      </a:lnTo>
                      <a:lnTo>
                        <a:pt x="372" y="288"/>
                      </a:lnTo>
                      <a:lnTo>
                        <a:pt x="384" y="300"/>
                      </a:lnTo>
                      <a:lnTo>
                        <a:pt x="384" y="306"/>
                      </a:lnTo>
                      <a:lnTo>
                        <a:pt x="396" y="318"/>
                      </a:lnTo>
                      <a:lnTo>
                        <a:pt x="396" y="324"/>
                      </a:lnTo>
                      <a:lnTo>
                        <a:pt x="402" y="324"/>
                      </a:lnTo>
                      <a:lnTo>
                        <a:pt x="408" y="330"/>
                      </a:lnTo>
                      <a:lnTo>
                        <a:pt x="414" y="330"/>
                      </a:lnTo>
                      <a:lnTo>
                        <a:pt x="420" y="330"/>
                      </a:lnTo>
                      <a:lnTo>
                        <a:pt x="426" y="330"/>
                      </a:lnTo>
                      <a:lnTo>
                        <a:pt x="432" y="330"/>
                      </a:lnTo>
                      <a:lnTo>
                        <a:pt x="438" y="324"/>
                      </a:lnTo>
                      <a:lnTo>
                        <a:pt x="444" y="324"/>
                      </a:lnTo>
                      <a:lnTo>
                        <a:pt x="450" y="318"/>
                      </a:lnTo>
                      <a:lnTo>
                        <a:pt x="456" y="318"/>
                      </a:lnTo>
                      <a:lnTo>
                        <a:pt x="462" y="312"/>
                      </a:lnTo>
                      <a:lnTo>
                        <a:pt x="468" y="306"/>
                      </a:lnTo>
                      <a:lnTo>
                        <a:pt x="474" y="306"/>
                      </a:lnTo>
                      <a:lnTo>
                        <a:pt x="480" y="300"/>
                      </a:lnTo>
                      <a:lnTo>
                        <a:pt x="486" y="300"/>
                      </a:lnTo>
                      <a:lnTo>
                        <a:pt x="492" y="294"/>
                      </a:lnTo>
                      <a:lnTo>
                        <a:pt x="498" y="294"/>
                      </a:lnTo>
                      <a:lnTo>
                        <a:pt x="504" y="294"/>
                      </a:lnTo>
                      <a:lnTo>
                        <a:pt x="510" y="288"/>
                      </a:lnTo>
                      <a:lnTo>
                        <a:pt x="516" y="288"/>
                      </a:lnTo>
                      <a:lnTo>
                        <a:pt x="522" y="288"/>
                      </a:lnTo>
                      <a:lnTo>
                        <a:pt x="528" y="288"/>
                      </a:lnTo>
                      <a:lnTo>
                        <a:pt x="534" y="288"/>
                      </a:lnTo>
                      <a:lnTo>
                        <a:pt x="540" y="288"/>
                      </a:lnTo>
                      <a:lnTo>
                        <a:pt x="546" y="288"/>
                      </a:lnTo>
                      <a:lnTo>
                        <a:pt x="552" y="288"/>
                      </a:lnTo>
                      <a:lnTo>
                        <a:pt x="558" y="288"/>
                      </a:lnTo>
                      <a:lnTo>
                        <a:pt x="564" y="288"/>
                      </a:lnTo>
                      <a:lnTo>
                        <a:pt x="570" y="288"/>
                      </a:lnTo>
                      <a:lnTo>
                        <a:pt x="576" y="288"/>
                      </a:lnTo>
                      <a:lnTo>
                        <a:pt x="582" y="288"/>
                      </a:lnTo>
                      <a:lnTo>
                        <a:pt x="588" y="288"/>
                      </a:lnTo>
                      <a:lnTo>
                        <a:pt x="594" y="282"/>
                      </a:lnTo>
                      <a:lnTo>
                        <a:pt x="600" y="282"/>
                      </a:lnTo>
                      <a:lnTo>
                        <a:pt x="606" y="276"/>
                      </a:lnTo>
                      <a:lnTo>
                        <a:pt x="612" y="276"/>
                      </a:lnTo>
                      <a:lnTo>
                        <a:pt x="618" y="270"/>
                      </a:lnTo>
                      <a:lnTo>
                        <a:pt x="624" y="264"/>
                      </a:lnTo>
                      <a:lnTo>
                        <a:pt x="630" y="264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300" name="Freeform 149"/>
                <p:cNvSpPr>
                  <a:spLocks/>
                </p:cNvSpPr>
                <p:nvPr/>
              </p:nvSpPr>
              <p:spPr bwMode="auto">
                <a:xfrm>
                  <a:off x="2223" y="2090"/>
                  <a:ext cx="762" cy="90"/>
                </a:xfrm>
                <a:custGeom>
                  <a:avLst/>
                  <a:gdLst/>
                  <a:ahLst/>
                  <a:cxnLst>
                    <a:cxn ang="0">
                      <a:pos x="12" y="84"/>
                    </a:cxn>
                    <a:cxn ang="0">
                      <a:pos x="30" y="78"/>
                    </a:cxn>
                    <a:cxn ang="0">
                      <a:pos x="48" y="78"/>
                    </a:cxn>
                    <a:cxn ang="0">
                      <a:pos x="66" y="78"/>
                    </a:cxn>
                    <a:cxn ang="0">
                      <a:pos x="84" y="84"/>
                    </a:cxn>
                    <a:cxn ang="0">
                      <a:pos x="102" y="90"/>
                    </a:cxn>
                    <a:cxn ang="0">
                      <a:pos x="120" y="90"/>
                    </a:cxn>
                    <a:cxn ang="0">
                      <a:pos x="138" y="84"/>
                    </a:cxn>
                    <a:cxn ang="0">
                      <a:pos x="156" y="78"/>
                    </a:cxn>
                    <a:cxn ang="0">
                      <a:pos x="174" y="72"/>
                    </a:cxn>
                    <a:cxn ang="0">
                      <a:pos x="192" y="72"/>
                    </a:cxn>
                    <a:cxn ang="0">
                      <a:pos x="210" y="72"/>
                    </a:cxn>
                    <a:cxn ang="0">
                      <a:pos x="228" y="72"/>
                    </a:cxn>
                    <a:cxn ang="0">
                      <a:pos x="246" y="78"/>
                    </a:cxn>
                    <a:cxn ang="0">
                      <a:pos x="264" y="72"/>
                    </a:cxn>
                    <a:cxn ang="0">
                      <a:pos x="282" y="66"/>
                    </a:cxn>
                    <a:cxn ang="0">
                      <a:pos x="300" y="60"/>
                    </a:cxn>
                    <a:cxn ang="0">
                      <a:pos x="318" y="48"/>
                    </a:cxn>
                    <a:cxn ang="0">
                      <a:pos x="336" y="36"/>
                    </a:cxn>
                    <a:cxn ang="0">
                      <a:pos x="354" y="30"/>
                    </a:cxn>
                    <a:cxn ang="0">
                      <a:pos x="372" y="30"/>
                    </a:cxn>
                    <a:cxn ang="0">
                      <a:pos x="390" y="30"/>
                    </a:cxn>
                    <a:cxn ang="0">
                      <a:pos x="408" y="42"/>
                    </a:cxn>
                    <a:cxn ang="0">
                      <a:pos x="426" y="48"/>
                    </a:cxn>
                    <a:cxn ang="0">
                      <a:pos x="444" y="54"/>
                    </a:cxn>
                    <a:cxn ang="0">
                      <a:pos x="462" y="54"/>
                    </a:cxn>
                    <a:cxn ang="0">
                      <a:pos x="480" y="48"/>
                    </a:cxn>
                    <a:cxn ang="0">
                      <a:pos x="498" y="42"/>
                    </a:cxn>
                    <a:cxn ang="0">
                      <a:pos x="516" y="36"/>
                    </a:cxn>
                    <a:cxn ang="0">
                      <a:pos x="534" y="30"/>
                    </a:cxn>
                    <a:cxn ang="0">
                      <a:pos x="552" y="24"/>
                    </a:cxn>
                    <a:cxn ang="0">
                      <a:pos x="570" y="24"/>
                    </a:cxn>
                    <a:cxn ang="0">
                      <a:pos x="588" y="24"/>
                    </a:cxn>
                    <a:cxn ang="0">
                      <a:pos x="606" y="24"/>
                    </a:cxn>
                    <a:cxn ang="0">
                      <a:pos x="624" y="18"/>
                    </a:cxn>
                    <a:cxn ang="0">
                      <a:pos x="642" y="12"/>
                    </a:cxn>
                    <a:cxn ang="0">
                      <a:pos x="660" y="6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6"/>
                    </a:cxn>
                    <a:cxn ang="0">
                      <a:pos x="750" y="12"/>
                    </a:cxn>
                  </a:cxnLst>
                  <a:rect l="0" t="0" r="r" b="b"/>
                  <a:pathLst>
                    <a:path w="762" h="90">
                      <a:moveTo>
                        <a:pt x="0" y="90"/>
                      </a:moveTo>
                      <a:lnTo>
                        <a:pt x="6" y="84"/>
                      </a:lnTo>
                      <a:lnTo>
                        <a:pt x="12" y="84"/>
                      </a:lnTo>
                      <a:lnTo>
                        <a:pt x="18" y="78"/>
                      </a:lnTo>
                      <a:lnTo>
                        <a:pt x="24" y="78"/>
                      </a:lnTo>
                      <a:lnTo>
                        <a:pt x="30" y="78"/>
                      </a:lnTo>
                      <a:lnTo>
                        <a:pt x="36" y="78"/>
                      </a:lnTo>
                      <a:lnTo>
                        <a:pt x="42" y="78"/>
                      </a:lnTo>
                      <a:lnTo>
                        <a:pt x="48" y="78"/>
                      </a:lnTo>
                      <a:lnTo>
                        <a:pt x="54" y="78"/>
                      </a:lnTo>
                      <a:lnTo>
                        <a:pt x="60" y="78"/>
                      </a:lnTo>
                      <a:lnTo>
                        <a:pt x="66" y="78"/>
                      </a:lnTo>
                      <a:lnTo>
                        <a:pt x="72" y="84"/>
                      </a:lnTo>
                      <a:lnTo>
                        <a:pt x="78" y="84"/>
                      </a:lnTo>
                      <a:lnTo>
                        <a:pt x="84" y="84"/>
                      </a:lnTo>
                      <a:lnTo>
                        <a:pt x="90" y="84"/>
                      </a:lnTo>
                      <a:lnTo>
                        <a:pt x="96" y="90"/>
                      </a:lnTo>
                      <a:lnTo>
                        <a:pt x="102" y="90"/>
                      </a:lnTo>
                      <a:lnTo>
                        <a:pt x="108" y="90"/>
                      </a:lnTo>
                      <a:lnTo>
                        <a:pt x="114" y="90"/>
                      </a:lnTo>
                      <a:lnTo>
                        <a:pt x="120" y="90"/>
                      </a:lnTo>
                      <a:lnTo>
                        <a:pt x="126" y="90"/>
                      </a:lnTo>
                      <a:lnTo>
                        <a:pt x="132" y="84"/>
                      </a:lnTo>
                      <a:lnTo>
                        <a:pt x="138" y="84"/>
                      </a:lnTo>
                      <a:lnTo>
                        <a:pt x="144" y="84"/>
                      </a:lnTo>
                      <a:lnTo>
                        <a:pt x="150" y="78"/>
                      </a:lnTo>
                      <a:lnTo>
                        <a:pt x="156" y="78"/>
                      </a:lnTo>
                      <a:lnTo>
                        <a:pt x="162" y="78"/>
                      </a:lnTo>
                      <a:lnTo>
                        <a:pt x="168" y="72"/>
                      </a:lnTo>
                      <a:lnTo>
                        <a:pt x="174" y="72"/>
                      </a:lnTo>
                      <a:lnTo>
                        <a:pt x="180" y="72"/>
                      </a:lnTo>
                      <a:lnTo>
                        <a:pt x="186" y="72"/>
                      </a:lnTo>
                      <a:lnTo>
                        <a:pt x="192" y="72"/>
                      </a:lnTo>
                      <a:lnTo>
                        <a:pt x="198" y="72"/>
                      </a:lnTo>
                      <a:lnTo>
                        <a:pt x="204" y="72"/>
                      </a:lnTo>
                      <a:lnTo>
                        <a:pt x="210" y="72"/>
                      </a:lnTo>
                      <a:lnTo>
                        <a:pt x="216" y="72"/>
                      </a:lnTo>
                      <a:lnTo>
                        <a:pt x="222" y="72"/>
                      </a:lnTo>
                      <a:lnTo>
                        <a:pt x="228" y="72"/>
                      </a:lnTo>
                      <a:lnTo>
                        <a:pt x="234" y="72"/>
                      </a:lnTo>
                      <a:lnTo>
                        <a:pt x="240" y="78"/>
                      </a:lnTo>
                      <a:lnTo>
                        <a:pt x="246" y="78"/>
                      </a:lnTo>
                      <a:lnTo>
                        <a:pt x="252" y="78"/>
                      </a:lnTo>
                      <a:lnTo>
                        <a:pt x="258" y="72"/>
                      </a:lnTo>
                      <a:lnTo>
                        <a:pt x="264" y="72"/>
                      </a:lnTo>
                      <a:lnTo>
                        <a:pt x="270" y="72"/>
                      </a:lnTo>
                      <a:lnTo>
                        <a:pt x="276" y="72"/>
                      </a:lnTo>
                      <a:lnTo>
                        <a:pt x="282" y="66"/>
                      </a:lnTo>
                      <a:lnTo>
                        <a:pt x="288" y="66"/>
                      </a:lnTo>
                      <a:lnTo>
                        <a:pt x="294" y="60"/>
                      </a:lnTo>
                      <a:lnTo>
                        <a:pt x="300" y="60"/>
                      </a:lnTo>
                      <a:lnTo>
                        <a:pt x="306" y="54"/>
                      </a:lnTo>
                      <a:lnTo>
                        <a:pt x="312" y="48"/>
                      </a:lnTo>
                      <a:lnTo>
                        <a:pt x="318" y="48"/>
                      </a:lnTo>
                      <a:lnTo>
                        <a:pt x="324" y="42"/>
                      </a:lnTo>
                      <a:lnTo>
                        <a:pt x="330" y="36"/>
                      </a:lnTo>
                      <a:lnTo>
                        <a:pt x="336" y="36"/>
                      </a:lnTo>
                      <a:lnTo>
                        <a:pt x="342" y="30"/>
                      </a:lnTo>
                      <a:lnTo>
                        <a:pt x="348" y="30"/>
                      </a:lnTo>
                      <a:lnTo>
                        <a:pt x="354" y="30"/>
                      </a:lnTo>
                      <a:lnTo>
                        <a:pt x="360" y="30"/>
                      </a:lnTo>
                      <a:lnTo>
                        <a:pt x="366" y="24"/>
                      </a:lnTo>
                      <a:lnTo>
                        <a:pt x="372" y="30"/>
                      </a:lnTo>
                      <a:lnTo>
                        <a:pt x="378" y="30"/>
                      </a:lnTo>
                      <a:lnTo>
                        <a:pt x="384" y="30"/>
                      </a:lnTo>
                      <a:lnTo>
                        <a:pt x="390" y="30"/>
                      </a:lnTo>
                      <a:lnTo>
                        <a:pt x="396" y="36"/>
                      </a:lnTo>
                      <a:lnTo>
                        <a:pt x="402" y="36"/>
                      </a:lnTo>
                      <a:lnTo>
                        <a:pt x="408" y="42"/>
                      </a:lnTo>
                      <a:lnTo>
                        <a:pt x="414" y="42"/>
                      </a:lnTo>
                      <a:lnTo>
                        <a:pt x="420" y="48"/>
                      </a:lnTo>
                      <a:lnTo>
                        <a:pt x="426" y="48"/>
                      </a:lnTo>
                      <a:lnTo>
                        <a:pt x="432" y="48"/>
                      </a:lnTo>
                      <a:lnTo>
                        <a:pt x="438" y="54"/>
                      </a:lnTo>
                      <a:lnTo>
                        <a:pt x="444" y="54"/>
                      </a:lnTo>
                      <a:lnTo>
                        <a:pt x="450" y="54"/>
                      </a:lnTo>
                      <a:lnTo>
                        <a:pt x="456" y="54"/>
                      </a:lnTo>
                      <a:lnTo>
                        <a:pt x="462" y="54"/>
                      </a:lnTo>
                      <a:lnTo>
                        <a:pt x="468" y="54"/>
                      </a:lnTo>
                      <a:lnTo>
                        <a:pt x="474" y="48"/>
                      </a:lnTo>
                      <a:lnTo>
                        <a:pt x="480" y="48"/>
                      </a:lnTo>
                      <a:lnTo>
                        <a:pt x="486" y="48"/>
                      </a:lnTo>
                      <a:lnTo>
                        <a:pt x="492" y="42"/>
                      </a:lnTo>
                      <a:lnTo>
                        <a:pt x="498" y="42"/>
                      </a:lnTo>
                      <a:lnTo>
                        <a:pt x="504" y="42"/>
                      </a:lnTo>
                      <a:lnTo>
                        <a:pt x="510" y="36"/>
                      </a:lnTo>
                      <a:lnTo>
                        <a:pt x="516" y="36"/>
                      </a:lnTo>
                      <a:lnTo>
                        <a:pt x="522" y="30"/>
                      </a:lnTo>
                      <a:lnTo>
                        <a:pt x="528" y="30"/>
                      </a:lnTo>
                      <a:lnTo>
                        <a:pt x="534" y="30"/>
                      </a:lnTo>
                      <a:lnTo>
                        <a:pt x="540" y="30"/>
                      </a:lnTo>
                      <a:lnTo>
                        <a:pt x="546" y="24"/>
                      </a:lnTo>
                      <a:lnTo>
                        <a:pt x="552" y="24"/>
                      </a:lnTo>
                      <a:lnTo>
                        <a:pt x="558" y="24"/>
                      </a:lnTo>
                      <a:lnTo>
                        <a:pt x="564" y="24"/>
                      </a:lnTo>
                      <a:lnTo>
                        <a:pt x="570" y="24"/>
                      </a:lnTo>
                      <a:lnTo>
                        <a:pt x="576" y="24"/>
                      </a:lnTo>
                      <a:lnTo>
                        <a:pt x="582" y="24"/>
                      </a:lnTo>
                      <a:lnTo>
                        <a:pt x="588" y="24"/>
                      </a:lnTo>
                      <a:lnTo>
                        <a:pt x="594" y="24"/>
                      </a:lnTo>
                      <a:lnTo>
                        <a:pt x="600" y="24"/>
                      </a:lnTo>
                      <a:lnTo>
                        <a:pt x="606" y="24"/>
                      </a:lnTo>
                      <a:lnTo>
                        <a:pt x="612" y="24"/>
                      </a:lnTo>
                      <a:lnTo>
                        <a:pt x="618" y="24"/>
                      </a:lnTo>
                      <a:lnTo>
                        <a:pt x="624" y="18"/>
                      </a:lnTo>
                      <a:lnTo>
                        <a:pt x="630" y="18"/>
                      </a:lnTo>
                      <a:lnTo>
                        <a:pt x="636" y="18"/>
                      </a:lnTo>
                      <a:lnTo>
                        <a:pt x="642" y="12"/>
                      </a:lnTo>
                      <a:lnTo>
                        <a:pt x="648" y="12"/>
                      </a:lnTo>
                      <a:lnTo>
                        <a:pt x="654" y="6"/>
                      </a:lnTo>
                      <a:lnTo>
                        <a:pt x="660" y="6"/>
                      </a:lnTo>
                      <a:lnTo>
                        <a:pt x="666" y="6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6"/>
                      </a:lnTo>
                      <a:lnTo>
                        <a:pt x="738" y="6"/>
                      </a:lnTo>
                      <a:lnTo>
                        <a:pt x="744" y="6"/>
                      </a:lnTo>
                      <a:lnTo>
                        <a:pt x="750" y="12"/>
                      </a:lnTo>
                      <a:lnTo>
                        <a:pt x="756" y="12"/>
                      </a:lnTo>
                      <a:lnTo>
                        <a:pt x="762" y="12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301" name="Freeform 150"/>
                <p:cNvSpPr>
                  <a:spLocks/>
                </p:cNvSpPr>
                <p:nvPr/>
              </p:nvSpPr>
              <p:spPr bwMode="auto">
                <a:xfrm>
                  <a:off x="2985" y="1916"/>
                  <a:ext cx="756" cy="192"/>
                </a:xfrm>
                <a:custGeom>
                  <a:avLst/>
                  <a:gdLst/>
                  <a:ahLst/>
                  <a:cxnLst>
                    <a:cxn ang="0">
                      <a:pos x="12" y="192"/>
                    </a:cxn>
                    <a:cxn ang="0">
                      <a:pos x="30" y="192"/>
                    </a:cxn>
                    <a:cxn ang="0">
                      <a:pos x="48" y="192"/>
                    </a:cxn>
                    <a:cxn ang="0">
                      <a:pos x="66" y="180"/>
                    </a:cxn>
                    <a:cxn ang="0">
                      <a:pos x="84" y="174"/>
                    </a:cxn>
                    <a:cxn ang="0">
                      <a:pos x="102" y="168"/>
                    </a:cxn>
                    <a:cxn ang="0">
                      <a:pos x="120" y="162"/>
                    </a:cxn>
                    <a:cxn ang="0">
                      <a:pos x="138" y="156"/>
                    </a:cxn>
                    <a:cxn ang="0">
                      <a:pos x="156" y="150"/>
                    </a:cxn>
                    <a:cxn ang="0">
                      <a:pos x="174" y="150"/>
                    </a:cxn>
                    <a:cxn ang="0">
                      <a:pos x="192" y="156"/>
                    </a:cxn>
                    <a:cxn ang="0">
                      <a:pos x="210" y="150"/>
                    </a:cxn>
                    <a:cxn ang="0">
                      <a:pos x="228" y="150"/>
                    </a:cxn>
                    <a:cxn ang="0">
                      <a:pos x="246" y="150"/>
                    </a:cxn>
                    <a:cxn ang="0">
                      <a:pos x="264" y="150"/>
                    </a:cxn>
                    <a:cxn ang="0">
                      <a:pos x="282" y="156"/>
                    </a:cxn>
                    <a:cxn ang="0">
                      <a:pos x="300" y="162"/>
                    </a:cxn>
                    <a:cxn ang="0">
                      <a:pos x="318" y="162"/>
                    </a:cxn>
                    <a:cxn ang="0">
                      <a:pos x="336" y="162"/>
                    </a:cxn>
                    <a:cxn ang="0">
                      <a:pos x="354" y="150"/>
                    </a:cxn>
                    <a:cxn ang="0">
                      <a:pos x="372" y="126"/>
                    </a:cxn>
                    <a:cxn ang="0">
                      <a:pos x="396" y="96"/>
                    </a:cxn>
                    <a:cxn ang="0">
                      <a:pos x="408" y="60"/>
                    </a:cxn>
                    <a:cxn ang="0">
                      <a:pos x="426" y="36"/>
                    </a:cxn>
                    <a:cxn ang="0">
                      <a:pos x="444" y="18"/>
                    </a:cxn>
                    <a:cxn ang="0">
                      <a:pos x="456" y="18"/>
                    </a:cxn>
                    <a:cxn ang="0">
                      <a:pos x="474" y="12"/>
                    </a:cxn>
                    <a:cxn ang="0">
                      <a:pos x="492" y="6"/>
                    </a:cxn>
                    <a:cxn ang="0">
                      <a:pos x="510" y="6"/>
                    </a:cxn>
                    <a:cxn ang="0">
                      <a:pos x="528" y="6"/>
                    </a:cxn>
                    <a:cxn ang="0">
                      <a:pos x="546" y="6"/>
                    </a:cxn>
                    <a:cxn ang="0">
                      <a:pos x="564" y="6"/>
                    </a:cxn>
                    <a:cxn ang="0">
                      <a:pos x="582" y="0"/>
                    </a:cxn>
                    <a:cxn ang="0">
                      <a:pos x="600" y="0"/>
                    </a:cxn>
                    <a:cxn ang="0">
                      <a:pos x="618" y="0"/>
                    </a:cxn>
                    <a:cxn ang="0">
                      <a:pos x="636" y="0"/>
                    </a:cxn>
                    <a:cxn ang="0">
                      <a:pos x="654" y="0"/>
                    </a:cxn>
                    <a:cxn ang="0">
                      <a:pos x="672" y="0"/>
                    </a:cxn>
                    <a:cxn ang="0">
                      <a:pos x="690" y="0"/>
                    </a:cxn>
                    <a:cxn ang="0">
                      <a:pos x="708" y="0"/>
                    </a:cxn>
                    <a:cxn ang="0">
                      <a:pos x="726" y="0"/>
                    </a:cxn>
                    <a:cxn ang="0">
                      <a:pos x="744" y="0"/>
                    </a:cxn>
                  </a:cxnLst>
                  <a:rect l="0" t="0" r="r" b="b"/>
                  <a:pathLst>
                    <a:path w="756" h="192">
                      <a:moveTo>
                        <a:pt x="0" y="186"/>
                      </a:moveTo>
                      <a:lnTo>
                        <a:pt x="6" y="192"/>
                      </a:lnTo>
                      <a:lnTo>
                        <a:pt x="12" y="192"/>
                      </a:lnTo>
                      <a:lnTo>
                        <a:pt x="18" y="192"/>
                      </a:lnTo>
                      <a:lnTo>
                        <a:pt x="24" y="192"/>
                      </a:lnTo>
                      <a:lnTo>
                        <a:pt x="30" y="192"/>
                      </a:lnTo>
                      <a:lnTo>
                        <a:pt x="36" y="192"/>
                      </a:lnTo>
                      <a:lnTo>
                        <a:pt x="42" y="192"/>
                      </a:lnTo>
                      <a:lnTo>
                        <a:pt x="48" y="192"/>
                      </a:lnTo>
                      <a:lnTo>
                        <a:pt x="54" y="186"/>
                      </a:lnTo>
                      <a:lnTo>
                        <a:pt x="60" y="186"/>
                      </a:lnTo>
                      <a:lnTo>
                        <a:pt x="66" y="180"/>
                      </a:lnTo>
                      <a:lnTo>
                        <a:pt x="72" y="180"/>
                      </a:lnTo>
                      <a:lnTo>
                        <a:pt x="78" y="180"/>
                      </a:lnTo>
                      <a:lnTo>
                        <a:pt x="84" y="174"/>
                      </a:lnTo>
                      <a:lnTo>
                        <a:pt x="90" y="174"/>
                      </a:lnTo>
                      <a:lnTo>
                        <a:pt x="96" y="174"/>
                      </a:lnTo>
                      <a:lnTo>
                        <a:pt x="102" y="168"/>
                      </a:lnTo>
                      <a:lnTo>
                        <a:pt x="108" y="168"/>
                      </a:lnTo>
                      <a:lnTo>
                        <a:pt x="114" y="162"/>
                      </a:lnTo>
                      <a:lnTo>
                        <a:pt x="120" y="162"/>
                      </a:lnTo>
                      <a:lnTo>
                        <a:pt x="126" y="162"/>
                      </a:lnTo>
                      <a:lnTo>
                        <a:pt x="132" y="156"/>
                      </a:lnTo>
                      <a:lnTo>
                        <a:pt x="138" y="156"/>
                      </a:lnTo>
                      <a:lnTo>
                        <a:pt x="144" y="156"/>
                      </a:lnTo>
                      <a:lnTo>
                        <a:pt x="150" y="156"/>
                      </a:lnTo>
                      <a:lnTo>
                        <a:pt x="156" y="150"/>
                      </a:lnTo>
                      <a:lnTo>
                        <a:pt x="162" y="150"/>
                      </a:lnTo>
                      <a:lnTo>
                        <a:pt x="168" y="150"/>
                      </a:lnTo>
                      <a:lnTo>
                        <a:pt x="174" y="150"/>
                      </a:lnTo>
                      <a:lnTo>
                        <a:pt x="180" y="150"/>
                      </a:lnTo>
                      <a:lnTo>
                        <a:pt x="186" y="156"/>
                      </a:lnTo>
                      <a:lnTo>
                        <a:pt x="192" y="156"/>
                      </a:lnTo>
                      <a:lnTo>
                        <a:pt x="198" y="156"/>
                      </a:lnTo>
                      <a:lnTo>
                        <a:pt x="204" y="156"/>
                      </a:lnTo>
                      <a:lnTo>
                        <a:pt x="210" y="150"/>
                      </a:lnTo>
                      <a:lnTo>
                        <a:pt x="216" y="150"/>
                      </a:lnTo>
                      <a:lnTo>
                        <a:pt x="222" y="150"/>
                      </a:lnTo>
                      <a:lnTo>
                        <a:pt x="228" y="150"/>
                      </a:lnTo>
                      <a:lnTo>
                        <a:pt x="234" y="150"/>
                      </a:lnTo>
                      <a:lnTo>
                        <a:pt x="240" y="150"/>
                      </a:lnTo>
                      <a:lnTo>
                        <a:pt x="246" y="150"/>
                      </a:lnTo>
                      <a:lnTo>
                        <a:pt x="252" y="150"/>
                      </a:lnTo>
                      <a:lnTo>
                        <a:pt x="258" y="150"/>
                      </a:lnTo>
                      <a:lnTo>
                        <a:pt x="264" y="150"/>
                      </a:lnTo>
                      <a:lnTo>
                        <a:pt x="270" y="156"/>
                      </a:lnTo>
                      <a:lnTo>
                        <a:pt x="276" y="156"/>
                      </a:lnTo>
                      <a:lnTo>
                        <a:pt x="282" y="156"/>
                      </a:lnTo>
                      <a:lnTo>
                        <a:pt x="288" y="156"/>
                      </a:lnTo>
                      <a:lnTo>
                        <a:pt x="294" y="162"/>
                      </a:lnTo>
                      <a:lnTo>
                        <a:pt x="300" y="162"/>
                      </a:lnTo>
                      <a:lnTo>
                        <a:pt x="306" y="162"/>
                      </a:lnTo>
                      <a:lnTo>
                        <a:pt x="312" y="162"/>
                      </a:lnTo>
                      <a:lnTo>
                        <a:pt x="318" y="162"/>
                      </a:lnTo>
                      <a:lnTo>
                        <a:pt x="324" y="162"/>
                      </a:lnTo>
                      <a:lnTo>
                        <a:pt x="330" y="162"/>
                      </a:lnTo>
                      <a:lnTo>
                        <a:pt x="336" y="162"/>
                      </a:lnTo>
                      <a:lnTo>
                        <a:pt x="342" y="156"/>
                      </a:lnTo>
                      <a:lnTo>
                        <a:pt x="348" y="150"/>
                      </a:lnTo>
                      <a:lnTo>
                        <a:pt x="354" y="150"/>
                      </a:lnTo>
                      <a:lnTo>
                        <a:pt x="366" y="138"/>
                      </a:lnTo>
                      <a:lnTo>
                        <a:pt x="366" y="132"/>
                      </a:lnTo>
                      <a:lnTo>
                        <a:pt x="372" y="126"/>
                      </a:lnTo>
                      <a:lnTo>
                        <a:pt x="384" y="114"/>
                      </a:lnTo>
                      <a:lnTo>
                        <a:pt x="384" y="108"/>
                      </a:lnTo>
                      <a:lnTo>
                        <a:pt x="396" y="96"/>
                      </a:lnTo>
                      <a:lnTo>
                        <a:pt x="396" y="84"/>
                      </a:lnTo>
                      <a:lnTo>
                        <a:pt x="408" y="72"/>
                      </a:lnTo>
                      <a:lnTo>
                        <a:pt x="408" y="60"/>
                      </a:lnTo>
                      <a:lnTo>
                        <a:pt x="420" y="48"/>
                      </a:lnTo>
                      <a:lnTo>
                        <a:pt x="420" y="42"/>
                      </a:lnTo>
                      <a:lnTo>
                        <a:pt x="426" y="36"/>
                      </a:lnTo>
                      <a:lnTo>
                        <a:pt x="432" y="30"/>
                      </a:lnTo>
                      <a:lnTo>
                        <a:pt x="438" y="24"/>
                      </a:lnTo>
                      <a:lnTo>
                        <a:pt x="444" y="18"/>
                      </a:lnTo>
                      <a:lnTo>
                        <a:pt x="450" y="18"/>
                      </a:lnTo>
                      <a:lnTo>
                        <a:pt x="462" y="18"/>
                      </a:lnTo>
                      <a:lnTo>
                        <a:pt x="456" y="18"/>
                      </a:lnTo>
                      <a:lnTo>
                        <a:pt x="462" y="18"/>
                      </a:lnTo>
                      <a:lnTo>
                        <a:pt x="468" y="18"/>
                      </a:lnTo>
                      <a:lnTo>
                        <a:pt x="474" y="12"/>
                      </a:lnTo>
                      <a:lnTo>
                        <a:pt x="480" y="12"/>
                      </a:lnTo>
                      <a:lnTo>
                        <a:pt x="486" y="12"/>
                      </a:lnTo>
                      <a:lnTo>
                        <a:pt x="492" y="6"/>
                      </a:lnTo>
                      <a:lnTo>
                        <a:pt x="498" y="6"/>
                      </a:lnTo>
                      <a:lnTo>
                        <a:pt x="504" y="6"/>
                      </a:lnTo>
                      <a:lnTo>
                        <a:pt x="510" y="6"/>
                      </a:lnTo>
                      <a:lnTo>
                        <a:pt x="516" y="6"/>
                      </a:lnTo>
                      <a:lnTo>
                        <a:pt x="522" y="6"/>
                      </a:lnTo>
                      <a:lnTo>
                        <a:pt x="528" y="6"/>
                      </a:lnTo>
                      <a:lnTo>
                        <a:pt x="534" y="6"/>
                      </a:lnTo>
                      <a:lnTo>
                        <a:pt x="540" y="6"/>
                      </a:lnTo>
                      <a:lnTo>
                        <a:pt x="546" y="6"/>
                      </a:lnTo>
                      <a:lnTo>
                        <a:pt x="552" y="6"/>
                      </a:lnTo>
                      <a:lnTo>
                        <a:pt x="558" y="6"/>
                      </a:lnTo>
                      <a:lnTo>
                        <a:pt x="564" y="6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302" name="Freeform 151"/>
                <p:cNvSpPr>
                  <a:spLocks/>
                </p:cNvSpPr>
                <p:nvPr/>
              </p:nvSpPr>
              <p:spPr bwMode="auto">
                <a:xfrm>
                  <a:off x="3741" y="1916"/>
                  <a:ext cx="552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  <a:cxn ang="0">
                      <a:pos x="462" y="0"/>
                    </a:cxn>
                    <a:cxn ang="0">
                      <a:pos x="474" y="0"/>
                    </a:cxn>
                    <a:cxn ang="0">
                      <a:pos x="486" y="0"/>
                    </a:cxn>
                    <a:cxn ang="0">
                      <a:pos x="498" y="0"/>
                    </a:cxn>
                    <a:cxn ang="0">
                      <a:pos x="510" y="0"/>
                    </a:cxn>
                    <a:cxn ang="0">
                      <a:pos x="522" y="0"/>
                    </a:cxn>
                    <a:cxn ang="0">
                      <a:pos x="534" y="0"/>
                    </a:cxn>
                    <a:cxn ang="0">
                      <a:pos x="546" y="0"/>
                    </a:cxn>
                  </a:cxnLst>
                  <a:rect l="0" t="0" r="r" b="b"/>
                  <a:pathLst>
                    <a:path w="55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303" name="Freeform 152"/>
                <p:cNvSpPr>
                  <a:spLocks/>
                </p:cNvSpPr>
                <p:nvPr/>
              </p:nvSpPr>
              <p:spPr bwMode="auto">
                <a:xfrm>
                  <a:off x="1593" y="2522"/>
                  <a:ext cx="654" cy="162"/>
                </a:xfrm>
                <a:custGeom>
                  <a:avLst/>
                  <a:gdLst/>
                  <a:ahLst/>
                  <a:cxnLst>
                    <a:cxn ang="0">
                      <a:pos x="0" y="108"/>
                    </a:cxn>
                    <a:cxn ang="0">
                      <a:pos x="12" y="6"/>
                    </a:cxn>
                    <a:cxn ang="0">
                      <a:pos x="18" y="102"/>
                    </a:cxn>
                    <a:cxn ang="0">
                      <a:pos x="24" y="42"/>
                    </a:cxn>
                    <a:cxn ang="0">
                      <a:pos x="36" y="78"/>
                    </a:cxn>
                    <a:cxn ang="0">
                      <a:pos x="42" y="78"/>
                    </a:cxn>
                    <a:cxn ang="0">
                      <a:pos x="54" y="90"/>
                    </a:cxn>
                    <a:cxn ang="0">
                      <a:pos x="72" y="102"/>
                    </a:cxn>
                    <a:cxn ang="0">
                      <a:pos x="84" y="120"/>
                    </a:cxn>
                    <a:cxn ang="0">
                      <a:pos x="90" y="150"/>
                    </a:cxn>
                    <a:cxn ang="0">
                      <a:pos x="108" y="156"/>
                    </a:cxn>
                    <a:cxn ang="0">
                      <a:pos x="126" y="120"/>
                    </a:cxn>
                    <a:cxn ang="0">
                      <a:pos x="132" y="90"/>
                    </a:cxn>
                    <a:cxn ang="0">
                      <a:pos x="144" y="78"/>
                    </a:cxn>
                    <a:cxn ang="0">
                      <a:pos x="162" y="102"/>
                    </a:cxn>
                    <a:cxn ang="0">
                      <a:pos x="180" y="120"/>
                    </a:cxn>
                    <a:cxn ang="0">
                      <a:pos x="198" y="114"/>
                    </a:cxn>
                    <a:cxn ang="0">
                      <a:pos x="216" y="120"/>
                    </a:cxn>
                    <a:cxn ang="0">
                      <a:pos x="240" y="150"/>
                    </a:cxn>
                    <a:cxn ang="0">
                      <a:pos x="252" y="156"/>
                    </a:cxn>
                    <a:cxn ang="0">
                      <a:pos x="270" y="126"/>
                    </a:cxn>
                    <a:cxn ang="0">
                      <a:pos x="288" y="102"/>
                    </a:cxn>
                    <a:cxn ang="0">
                      <a:pos x="306" y="90"/>
                    </a:cxn>
                    <a:cxn ang="0">
                      <a:pos x="324" y="66"/>
                    </a:cxn>
                    <a:cxn ang="0">
                      <a:pos x="342" y="48"/>
                    </a:cxn>
                    <a:cxn ang="0">
                      <a:pos x="360" y="60"/>
                    </a:cxn>
                    <a:cxn ang="0">
                      <a:pos x="384" y="96"/>
                    </a:cxn>
                    <a:cxn ang="0">
                      <a:pos x="390" y="114"/>
                    </a:cxn>
                    <a:cxn ang="0">
                      <a:pos x="408" y="120"/>
                    </a:cxn>
                    <a:cxn ang="0">
                      <a:pos x="426" y="132"/>
                    </a:cxn>
                    <a:cxn ang="0">
                      <a:pos x="444" y="138"/>
                    </a:cxn>
                    <a:cxn ang="0">
                      <a:pos x="462" y="126"/>
                    </a:cxn>
                    <a:cxn ang="0">
                      <a:pos x="480" y="108"/>
                    </a:cxn>
                    <a:cxn ang="0">
                      <a:pos x="498" y="96"/>
                    </a:cxn>
                    <a:cxn ang="0">
                      <a:pos x="516" y="96"/>
                    </a:cxn>
                    <a:cxn ang="0">
                      <a:pos x="534" y="102"/>
                    </a:cxn>
                    <a:cxn ang="0">
                      <a:pos x="552" y="114"/>
                    </a:cxn>
                    <a:cxn ang="0">
                      <a:pos x="570" y="120"/>
                    </a:cxn>
                    <a:cxn ang="0">
                      <a:pos x="588" y="120"/>
                    </a:cxn>
                    <a:cxn ang="0">
                      <a:pos x="606" y="114"/>
                    </a:cxn>
                    <a:cxn ang="0">
                      <a:pos x="624" y="96"/>
                    </a:cxn>
                    <a:cxn ang="0">
                      <a:pos x="642" y="78"/>
                    </a:cxn>
                  </a:cxnLst>
                  <a:rect l="0" t="0" r="r" b="b"/>
                  <a:pathLst>
                    <a:path w="654" h="162">
                      <a:moveTo>
                        <a:pt x="0" y="78"/>
                      </a:moveTo>
                      <a:lnTo>
                        <a:pt x="0" y="120"/>
                      </a:lnTo>
                      <a:lnTo>
                        <a:pt x="0" y="108"/>
                      </a:lnTo>
                      <a:lnTo>
                        <a:pt x="6" y="96"/>
                      </a:lnTo>
                      <a:lnTo>
                        <a:pt x="6" y="0"/>
                      </a:lnTo>
                      <a:lnTo>
                        <a:pt x="12" y="6"/>
                      </a:lnTo>
                      <a:lnTo>
                        <a:pt x="12" y="84"/>
                      </a:lnTo>
                      <a:lnTo>
                        <a:pt x="18" y="96"/>
                      </a:lnTo>
                      <a:lnTo>
                        <a:pt x="18" y="102"/>
                      </a:lnTo>
                      <a:lnTo>
                        <a:pt x="18" y="84"/>
                      </a:lnTo>
                      <a:lnTo>
                        <a:pt x="24" y="78"/>
                      </a:lnTo>
                      <a:lnTo>
                        <a:pt x="24" y="42"/>
                      </a:lnTo>
                      <a:lnTo>
                        <a:pt x="30" y="48"/>
                      </a:lnTo>
                      <a:lnTo>
                        <a:pt x="30" y="72"/>
                      </a:lnTo>
                      <a:lnTo>
                        <a:pt x="36" y="78"/>
                      </a:lnTo>
                      <a:lnTo>
                        <a:pt x="36" y="102"/>
                      </a:lnTo>
                      <a:lnTo>
                        <a:pt x="42" y="96"/>
                      </a:lnTo>
                      <a:lnTo>
                        <a:pt x="42" y="78"/>
                      </a:lnTo>
                      <a:lnTo>
                        <a:pt x="48" y="72"/>
                      </a:lnTo>
                      <a:lnTo>
                        <a:pt x="54" y="78"/>
                      </a:lnTo>
                      <a:lnTo>
                        <a:pt x="54" y="90"/>
                      </a:lnTo>
                      <a:lnTo>
                        <a:pt x="60" y="90"/>
                      </a:lnTo>
                      <a:lnTo>
                        <a:pt x="66" y="96"/>
                      </a:lnTo>
                      <a:lnTo>
                        <a:pt x="72" y="102"/>
                      </a:lnTo>
                      <a:lnTo>
                        <a:pt x="78" y="108"/>
                      </a:lnTo>
                      <a:lnTo>
                        <a:pt x="78" y="114"/>
                      </a:lnTo>
                      <a:lnTo>
                        <a:pt x="84" y="120"/>
                      </a:lnTo>
                      <a:lnTo>
                        <a:pt x="84" y="132"/>
                      </a:lnTo>
                      <a:lnTo>
                        <a:pt x="90" y="138"/>
                      </a:lnTo>
                      <a:lnTo>
                        <a:pt x="90" y="150"/>
                      </a:lnTo>
                      <a:lnTo>
                        <a:pt x="96" y="156"/>
                      </a:lnTo>
                      <a:lnTo>
                        <a:pt x="102" y="162"/>
                      </a:lnTo>
                      <a:lnTo>
                        <a:pt x="108" y="156"/>
                      </a:lnTo>
                      <a:lnTo>
                        <a:pt x="120" y="144"/>
                      </a:lnTo>
                      <a:lnTo>
                        <a:pt x="120" y="126"/>
                      </a:lnTo>
                      <a:lnTo>
                        <a:pt x="126" y="120"/>
                      </a:lnTo>
                      <a:lnTo>
                        <a:pt x="126" y="108"/>
                      </a:lnTo>
                      <a:lnTo>
                        <a:pt x="132" y="102"/>
                      </a:lnTo>
                      <a:lnTo>
                        <a:pt x="132" y="90"/>
                      </a:lnTo>
                      <a:lnTo>
                        <a:pt x="144" y="78"/>
                      </a:lnTo>
                      <a:lnTo>
                        <a:pt x="138" y="78"/>
                      </a:lnTo>
                      <a:lnTo>
                        <a:pt x="144" y="78"/>
                      </a:lnTo>
                      <a:lnTo>
                        <a:pt x="150" y="84"/>
                      </a:lnTo>
                      <a:lnTo>
                        <a:pt x="162" y="96"/>
                      </a:lnTo>
                      <a:lnTo>
                        <a:pt x="162" y="102"/>
                      </a:lnTo>
                      <a:lnTo>
                        <a:pt x="174" y="114"/>
                      </a:lnTo>
                      <a:lnTo>
                        <a:pt x="174" y="120"/>
                      </a:lnTo>
                      <a:lnTo>
                        <a:pt x="180" y="120"/>
                      </a:lnTo>
                      <a:lnTo>
                        <a:pt x="186" y="120"/>
                      </a:lnTo>
                      <a:lnTo>
                        <a:pt x="192" y="114"/>
                      </a:lnTo>
                      <a:lnTo>
                        <a:pt x="198" y="114"/>
                      </a:lnTo>
                      <a:lnTo>
                        <a:pt x="204" y="114"/>
                      </a:lnTo>
                      <a:lnTo>
                        <a:pt x="210" y="114"/>
                      </a:lnTo>
                      <a:lnTo>
                        <a:pt x="216" y="120"/>
                      </a:lnTo>
                      <a:lnTo>
                        <a:pt x="228" y="132"/>
                      </a:lnTo>
                      <a:lnTo>
                        <a:pt x="228" y="138"/>
                      </a:lnTo>
                      <a:lnTo>
                        <a:pt x="240" y="150"/>
                      </a:lnTo>
                      <a:lnTo>
                        <a:pt x="240" y="156"/>
                      </a:lnTo>
                      <a:lnTo>
                        <a:pt x="246" y="162"/>
                      </a:lnTo>
                      <a:lnTo>
                        <a:pt x="252" y="156"/>
                      </a:lnTo>
                      <a:lnTo>
                        <a:pt x="258" y="150"/>
                      </a:lnTo>
                      <a:lnTo>
                        <a:pt x="270" y="138"/>
                      </a:lnTo>
                      <a:lnTo>
                        <a:pt x="270" y="126"/>
                      </a:lnTo>
                      <a:lnTo>
                        <a:pt x="282" y="114"/>
                      </a:lnTo>
                      <a:lnTo>
                        <a:pt x="282" y="108"/>
                      </a:lnTo>
                      <a:lnTo>
                        <a:pt x="288" y="102"/>
                      </a:lnTo>
                      <a:lnTo>
                        <a:pt x="294" y="96"/>
                      </a:lnTo>
                      <a:lnTo>
                        <a:pt x="300" y="90"/>
                      </a:lnTo>
                      <a:lnTo>
                        <a:pt x="306" y="90"/>
                      </a:lnTo>
                      <a:lnTo>
                        <a:pt x="312" y="84"/>
                      </a:lnTo>
                      <a:lnTo>
                        <a:pt x="324" y="72"/>
                      </a:lnTo>
                      <a:lnTo>
                        <a:pt x="324" y="66"/>
                      </a:lnTo>
                      <a:lnTo>
                        <a:pt x="336" y="54"/>
                      </a:lnTo>
                      <a:lnTo>
                        <a:pt x="336" y="48"/>
                      </a:lnTo>
                      <a:lnTo>
                        <a:pt x="342" y="48"/>
                      </a:lnTo>
                      <a:lnTo>
                        <a:pt x="348" y="48"/>
                      </a:lnTo>
                      <a:lnTo>
                        <a:pt x="354" y="54"/>
                      </a:lnTo>
                      <a:lnTo>
                        <a:pt x="360" y="60"/>
                      </a:lnTo>
                      <a:lnTo>
                        <a:pt x="372" y="72"/>
                      </a:lnTo>
                      <a:lnTo>
                        <a:pt x="372" y="84"/>
                      </a:lnTo>
                      <a:lnTo>
                        <a:pt x="384" y="96"/>
                      </a:lnTo>
                      <a:lnTo>
                        <a:pt x="384" y="102"/>
                      </a:lnTo>
                      <a:lnTo>
                        <a:pt x="396" y="114"/>
                      </a:lnTo>
                      <a:lnTo>
                        <a:pt x="390" y="114"/>
                      </a:lnTo>
                      <a:lnTo>
                        <a:pt x="396" y="114"/>
                      </a:lnTo>
                      <a:lnTo>
                        <a:pt x="402" y="120"/>
                      </a:lnTo>
                      <a:lnTo>
                        <a:pt x="408" y="120"/>
                      </a:lnTo>
                      <a:lnTo>
                        <a:pt x="414" y="126"/>
                      </a:lnTo>
                      <a:lnTo>
                        <a:pt x="420" y="126"/>
                      </a:lnTo>
                      <a:lnTo>
                        <a:pt x="426" y="132"/>
                      </a:lnTo>
                      <a:lnTo>
                        <a:pt x="432" y="132"/>
                      </a:lnTo>
                      <a:lnTo>
                        <a:pt x="438" y="138"/>
                      </a:lnTo>
                      <a:lnTo>
                        <a:pt x="444" y="138"/>
                      </a:lnTo>
                      <a:lnTo>
                        <a:pt x="450" y="132"/>
                      </a:lnTo>
                      <a:lnTo>
                        <a:pt x="456" y="132"/>
                      </a:lnTo>
                      <a:lnTo>
                        <a:pt x="462" y="126"/>
                      </a:lnTo>
                      <a:lnTo>
                        <a:pt x="468" y="120"/>
                      </a:lnTo>
                      <a:lnTo>
                        <a:pt x="474" y="114"/>
                      </a:lnTo>
                      <a:lnTo>
                        <a:pt x="480" y="108"/>
                      </a:lnTo>
                      <a:lnTo>
                        <a:pt x="486" y="102"/>
                      </a:lnTo>
                      <a:lnTo>
                        <a:pt x="492" y="102"/>
                      </a:lnTo>
                      <a:lnTo>
                        <a:pt x="498" y="96"/>
                      </a:lnTo>
                      <a:lnTo>
                        <a:pt x="504" y="96"/>
                      </a:lnTo>
                      <a:lnTo>
                        <a:pt x="510" y="96"/>
                      </a:lnTo>
                      <a:lnTo>
                        <a:pt x="516" y="96"/>
                      </a:lnTo>
                      <a:lnTo>
                        <a:pt x="522" y="102"/>
                      </a:lnTo>
                      <a:lnTo>
                        <a:pt x="528" y="102"/>
                      </a:lnTo>
                      <a:lnTo>
                        <a:pt x="534" y="102"/>
                      </a:lnTo>
                      <a:lnTo>
                        <a:pt x="540" y="108"/>
                      </a:lnTo>
                      <a:lnTo>
                        <a:pt x="546" y="108"/>
                      </a:lnTo>
                      <a:lnTo>
                        <a:pt x="552" y="114"/>
                      </a:lnTo>
                      <a:lnTo>
                        <a:pt x="558" y="114"/>
                      </a:lnTo>
                      <a:lnTo>
                        <a:pt x="564" y="114"/>
                      </a:lnTo>
                      <a:lnTo>
                        <a:pt x="570" y="120"/>
                      </a:lnTo>
                      <a:lnTo>
                        <a:pt x="576" y="120"/>
                      </a:lnTo>
                      <a:lnTo>
                        <a:pt x="582" y="120"/>
                      </a:lnTo>
                      <a:lnTo>
                        <a:pt x="588" y="120"/>
                      </a:lnTo>
                      <a:lnTo>
                        <a:pt x="594" y="120"/>
                      </a:lnTo>
                      <a:lnTo>
                        <a:pt x="600" y="120"/>
                      </a:lnTo>
                      <a:lnTo>
                        <a:pt x="606" y="114"/>
                      </a:lnTo>
                      <a:lnTo>
                        <a:pt x="612" y="108"/>
                      </a:lnTo>
                      <a:lnTo>
                        <a:pt x="618" y="102"/>
                      </a:lnTo>
                      <a:lnTo>
                        <a:pt x="624" y="96"/>
                      </a:lnTo>
                      <a:lnTo>
                        <a:pt x="630" y="90"/>
                      </a:lnTo>
                      <a:lnTo>
                        <a:pt x="636" y="84"/>
                      </a:lnTo>
                      <a:lnTo>
                        <a:pt x="642" y="78"/>
                      </a:lnTo>
                      <a:lnTo>
                        <a:pt x="648" y="72"/>
                      </a:lnTo>
                      <a:lnTo>
                        <a:pt x="654" y="72"/>
                      </a:lnTo>
                    </a:path>
                  </a:pathLst>
                </a:custGeom>
                <a:noFill/>
                <a:ln w="12700">
                  <a:solidFill>
                    <a:srgbClr val="BFB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304" name="Freeform 153"/>
                <p:cNvSpPr>
                  <a:spLocks/>
                </p:cNvSpPr>
                <p:nvPr/>
              </p:nvSpPr>
              <p:spPr bwMode="auto">
                <a:xfrm>
                  <a:off x="2247" y="2588"/>
                  <a:ext cx="762" cy="60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12"/>
                    </a:cxn>
                    <a:cxn ang="0">
                      <a:pos x="66" y="30"/>
                    </a:cxn>
                    <a:cxn ang="0">
                      <a:pos x="84" y="48"/>
                    </a:cxn>
                    <a:cxn ang="0">
                      <a:pos x="102" y="60"/>
                    </a:cxn>
                    <a:cxn ang="0">
                      <a:pos x="120" y="60"/>
                    </a:cxn>
                    <a:cxn ang="0">
                      <a:pos x="138" y="54"/>
                    </a:cxn>
                    <a:cxn ang="0">
                      <a:pos x="156" y="48"/>
                    </a:cxn>
                    <a:cxn ang="0">
                      <a:pos x="174" y="36"/>
                    </a:cxn>
                    <a:cxn ang="0">
                      <a:pos x="192" y="30"/>
                    </a:cxn>
                    <a:cxn ang="0">
                      <a:pos x="210" y="24"/>
                    </a:cxn>
                    <a:cxn ang="0">
                      <a:pos x="228" y="30"/>
                    </a:cxn>
                    <a:cxn ang="0">
                      <a:pos x="246" y="30"/>
                    </a:cxn>
                    <a:cxn ang="0">
                      <a:pos x="264" y="30"/>
                    </a:cxn>
                    <a:cxn ang="0">
                      <a:pos x="282" y="30"/>
                    </a:cxn>
                    <a:cxn ang="0">
                      <a:pos x="300" y="24"/>
                    </a:cxn>
                    <a:cxn ang="0">
                      <a:pos x="318" y="12"/>
                    </a:cxn>
                    <a:cxn ang="0">
                      <a:pos x="336" y="6"/>
                    </a:cxn>
                    <a:cxn ang="0">
                      <a:pos x="354" y="6"/>
                    </a:cxn>
                    <a:cxn ang="0">
                      <a:pos x="372" y="12"/>
                    </a:cxn>
                    <a:cxn ang="0">
                      <a:pos x="390" y="24"/>
                    </a:cxn>
                    <a:cxn ang="0">
                      <a:pos x="408" y="36"/>
                    </a:cxn>
                    <a:cxn ang="0">
                      <a:pos x="426" y="48"/>
                    </a:cxn>
                    <a:cxn ang="0">
                      <a:pos x="444" y="48"/>
                    </a:cxn>
                    <a:cxn ang="0">
                      <a:pos x="462" y="48"/>
                    </a:cxn>
                    <a:cxn ang="0">
                      <a:pos x="480" y="42"/>
                    </a:cxn>
                    <a:cxn ang="0">
                      <a:pos x="498" y="30"/>
                    </a:cxn>
                    <a:cxn ang="0">
                      <a:pos x="516" y="24"/>
                    </a:cxn>
                    <a:cxn ang="0">
                      <a:pos x="534" y="18"/>
                    </a:cxn>
                    <a:cxn ang="0">
                      <a:pos x="552" y="18"/>
                    </a:cxn>
                    <a:cxn ang="0">
                      <a:pos x="570" y="18"/>
                    </a:cxn>
                    <a:cxn ang="0">
                      <a:pos x="588" y="18"/>
                    </a:cxn>
                    <a:cxn ang="0">
                      <a:pos x="606" y="18"/>
                    </a:cxn>
                    <a:cxn ang="0">
                      <a:pos x="624" y="18"/>
                    </a:cxn>
                    <a:cxn ang="0">
                      <a:pos x="642" y="12"/>
                    </a:cxn>
                    <a:cxn ang="0">
                      <a:pos x="660" y="12"/>
                    </a:cxn>
                    <a:cxn ang="0">
                      <a:pos x="678" y="12"/>
                    </a:cxn>
                    <a:cxn ang="0">
                      <a:pos x="696" y="12"/>
                    </a:cxn>
                    <a:cxn ang="0">
                      <a:pos x="714" y="24"/>
                    </a:cxn>
                    <a:cxn ang="0">
                      <a:pos x="732" y="30"/>
                    </a:cxn>
                    <a:cxn ang="0">
                      <a:pos x="750" y="36"/>
                    </a:cxn>
                  </a:cxnLst>
                  <a:rect l="0" t="0" r="r" b="b"/>
                  <a:pathLst>
                    <a:path w="762" h="60">
                      <a:moveTo>
                        <a:pt x="0" y="6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6"/>
                      </a:lnTo>
                      <a:lnTo>
                        <a:pt x="42" y="6"/>
                      </a:lnTo>
                      <a:lnTo>
                        <a:pt x="48" y="12"/>
                      </a:lnTo>
                      <a:lnTo>
                        <a:pt x="54" y="18"/>
                      </a:lnTo>
                      <a:lnTo>
                        <a:pt x="60" y="24"/>
                      </a:lnTo>
                      <a:lnTo>
                        <a:pt x="66" y="30"/>
                      </a:lnTo>
                      <a:lnTo>
                        <a:pt x="72" y="36"/>
                      </a:lnTo>
                      <a:lnTo>
                        <a:pt x="78" y="42"/>
                      </a:lnTo>
                      <a:lnTo>
                        <a:pt x="84" y="48"/>
                      </a:lnTo>
                      <a:lnTo>
                        <a:pt x="90" y="54"/>
                      </a:lnTo>
                      <a:lnTo>
                        <a:pt x="96" y="54"/>
                      </a:lnTo>
                      <a:lnTo>
                        <a:pt x="102" y="60"/>
                      </a:lnTo>
                      <a:lnTo>
                        <a:pt x="108" y="60"/>
                      </a:lnTo>
                      <a:lnTo>
                        <a:pt x="114" y="60"/>
                      </a:lnTo>
                      <a:lnTo>
                        <a:pt x="120" y="60"/>
                      </a:lnTo>
                      <a:lnTo>
                        <a:pt x="126" y="60"/>
                      </a:lnTo>
                      <a:lnTo>
                        <a:pt x="132" y="60"/>
                      </a:lnTo>
                      <a:lnTo>
                        <a:pt x="138" y="54"/>
                      </a:lnTo>
                      <a:lnTo>
                        <a:pt x="144" y="54"/>
                      </a:lnTo>
                      <a:lnTo>
                        <a:pt x="150" y="48"/>
                      </a:lnTo>
                      <a:lnTo>
                        <a:pt x="156" y="48"/>
                      </a:lnTo>
                      <a:lnTo>
                        <a:pt x="162" y="42"/>
                      </a:lnTo>
                      <a:lnTo>
                        <a:pt x="168" y="36"/>
                      </a:lnTo>
                      <a:lnTo>
                        <a:pt x="174" y="36"/>
                      </a:lnTo>
                      <a:lnTo>
                        <a:pt x="180" y="30"/>
                      </a:lnTo>
                      <a:lnTo>
                        <a:pt x="186" y="30"/>
                      </a:lnTo>
                      <a:lnTo>
                        <a:pt x="192" y="30"/>
                      </a:lnTo>
                      <a:lnTo>
                        <a:pt x="198" y="24"/>
                      </a:lnTo>
                      <a:lnTo>
                        <a:pt x="204" y="24"/>
                      </a:lnTo>
                      <a:lnTo>
                        <a:pt x="210" y="24"/>
                      </a:lnTo>
                      <a:lnTo>
                        <a:pt x="216" y="24"/>
                      </a:lnTo>
                      <a:lnTo>
                        <a:pt x="222" y="30"/>
                      </a:lnTo>
                      <a:lnTo>
                        <a:pt x="228" y="30"/>
                      </a:lnTo>
                      <a:lnTo>
                        <a:pt x="234" y="30"/>
                      </a:lnTo>
                      <a:lnTo>
                        <a:pt x="240" y="30"/>
                      </a:lnTo>
                      <a:lnTo>
                        <a:pt x="246" y="30"/>
                      </a:lnTo>
                      <a:lnTo>
                        <a:pt x="252" y="30"/>
                      </a:lnTo>
                      <a:lnTo>
                        <a:pt x="258" y="30"/>
                      </a:lnTo>
                      <a:lnTo>
                        <a:pt x="264" y="30"/>
                      </a:lnTo>
                      <a:lnTo>
                        <a:pt x="270" y="30"/>
                      </a:lnTo>
                      <a:lnTo>
                        <a:pt x="276" y="30"/>
                      </a:lnTo>
                      <a:lnTo>
                        <a:pt x="282" y="30"/>
                      </a:lnTo>
                      <a:lnTo>
                        <a:pt x="288" y="24"/>
                      </a:lnTo>
                      <a:lnTo>
                        <a:pt x="294" y="24"/>
                      </a:lnTo>
                      <a:lnTo>
                        <a:pt x="300" y="24"/>
                      </a:lnTo>
                      <a:lnTo>
                        <a:pt x="306" y="18"/>
                      </a:lnTo>
                      <a:lnTo>
                        <a:pt x="312" y="18"/>
                      </a:lnTo>
                      <a:lnTo>
                        <a:pt x="318" y="12"/>
                      </a:lnTo>
                      <a:lnTo>
                        <a:pt x="324" y="12"/>
                      </a:lnTo>
                      <a:lnTo>
                        <a:pt x="330" y="12"/>
                      </a:lnTo>
                      <a:lnTo>
                        <a:pt x="336" y="6"/>
                      </a:lnTo>
                      <a:lnTo>
                        <a:pt x="342" y="6"/>
                      </a:lnTo>
                      <a:lnTo>
                        <a:pt x="348" y="6"/>
                      </a:lnTo>
                      <a:lnTo>
                        <a:pt x="354" y="6"/>
                      </a:lnTo>
                      <a:lnTo>
                        <a:pt x="360" y="6"/>
                      </a:lnTo>
                      <a:lnTo>
                        <a:pt x="366" y="12"/>
                      </a:lnTo>
                      <a:lnTo>
                        <a:pt x="372" y="12"/>
                      </a:lnTo>
                      <a:lnTo>
                        <a:pt x="378" y="18"/>
                      </a:lnTo>
                      <a:lnTo>
                        <a:pt x="384" y="18"/>
                      </a:lnTo>
                      <a:lnTo>
                        <a:pt x="390" y="24"/>
                      </a:lnTo>
                      <a:lnTo>
                        <a:pt x="396" y="24"/>
                      </a:lnTo>
                      <a:lnTo>
                        <a:pt x="402" y="30"/>
                      </a:lnTo>
                      <a:lnTo>
                        <a:pt x="408" y="36"/>
                      </a:lnTo>
                      <a:lnTo>
                        <a:pt x="414" y="42"/>
                      </a:lnTo>
                      <a:lnTo>
                        <a:pt x="420" y="42"/>
                      </a:lnTo>
                      <a:lnTo>
                        <a:pt x="426" y="48"/>
                      </a:lnTo>
                      <a:lnTo>
                        <a:pt x="432" y="48"/>
                      </a:lnTo>
                      <a:lnTo>
                        <a:pt x="438" y="48"/>
                      </a:lnTo>
                      <a:lnTo>
                        <a:pt x="444" y="48"/>
                      </a:lnTo>
                      <a:lnTo>
                        <a:pt x="450" y="48"/>
                      </a:lnTo>
                      <a:lnTo>
                        <a:pt x="456" y="48"/>
                      </a:lnTo>
                      <a:lnTo>
                        <a:pt x="462" y="48"/>
                      </a:lnTo>
                      <a:lnTo>
                        <a:pt x="468" y="48"/>
                      </a:lnTo>
                      <a:lnTo>
                        <a:pt x="474" y="42"/>
                      </a:lnTo>
                      <a:lnTo>
                        <a:pt x="480" y="42"/>
                      </a:lnTo>
                      <a:lnTo>
                        <a:pt x="486" y="36"/>
                      </a:lnTo>
                      <a:lnTo>
                        <a:pt x="492" y="36"/>
                      </a:lnTo>
                      <a:lnTo>
                        <a:pt x="498" y="30"/>
                      </a:lnTo>
                      <a:lnTo>
                        <a:pt x="504" y="30"/>
                      </a:lnTo>
                      <a:lnTo>
                        <a:pt x="510" y="24"/>
                      </a:lnTo>
                      <a:lnTo>
                        <a:pt x="516" y="24"/>
                      </a:lnTo>
                      <a:lnTo>
                        <a:pt x="522" y="18"/>
                      </a:lnTo>
                      <a:lnTo>
                        <a:pt x="528" y="18"/>
                      </a:lnTo>
                      <a:lnTo>
                        <a:pt x="534" y="18"/>
                      </a:lnTo>
                      <a:lnTo>
                        <a:pt x="540" y="18"/>
                      </a:lnTo>
                      <a:lnTo>
                        <a:pt x="546" y="18"/>
                      </a:lnTo>
                      <a:lnTo>
                        <a:pt x="552" y="18"/>
                      </a:lnTo>
                      <a:lnTo>
                        <a:pt x="558" y="18"/>
                      </a:lnTo>
                      <a:lnTo>
                        <a:pt x="564" y="18"/>
                      </a:lnTo>
                      <a:lnTo>
                        <a:pt x="570" y="18"/>
                      </a:lnTo>
                      <a:lnTo>
                        <a:pt x="576" y="18"/>
                      </a:lnTo>
                      <a:lnTo>
                        <a:pt x="582" y="18"/>
                      </a:lnTo>
                      <a:lnTo>
                        <a:pt x="588" y="18"/>
                      </a:lnTo>
                      <a:lnTo>
                        <a:pt x="594" y="18"/>
                      </a:lnTo>
                      <a:lnTo>
                        <a:pt x="600" y="18"/>
                      </a:lnTo>
                      <a:lnTo>
                        <a:pt x="606" y="18"/>
                      </a:lnTo>
                      <a:lnTo>
                        <a:pt x="612" y="18"/>
                      </a:lnTo>
                      <a:lnTo>
                        <a:pt x="618" y="18"/>
                      </a:lnTo>
                      <a:lnTo>
                        <a:pt x="624" y="18"/>
                      </a:lnTo>
                      <a:lnTo>
                        <a:pt x="630" y="18"/>
                      </a:lnTo>
                      <a:lnTo>
                        <a:pt x="636" y="18"/>
                      </a:lnTo>
                      <a:lnTo>
                        <a:pt x="642" y="12"/>
                      </a:lnTo>
                      <a:lnTo>
                        <a:pt x="648" y="12"/>
                      </a:lnTo>
                      <a:lnTo>
                        <a:pt x="654" y="12"/>
                      </a:lnTo>
                      <a:lnTo>
                        <a:pt x="660" y="12"/>
                      </a:lnTo>
                      <a:lnTo>
                        <a:pt x="666" y="12"/>
                      </a:lnTo>
                      <a:lnTo>
                        <a:pt x="672" y="12"/>
                      </a:lnTo>
                      <a:lnTo>
                        <a:pt x="678" y="12"/>
                      </a:lnTo>
                      <a:lnTo>
                        <a:pt x="684" y="12"/>
                      </a:lnTo>
                      <a:lnTo>
                        <a:pt x="690" y="12"/>
                      </a:lnTo>
                      <a:lnTo>
                        <a:pt x="696" y="12"/>
                      </a:lnTo>
                      <a:lnTo>
                        <a:pt x="702" y="18"/>
                      </a:lnTo>
                      <a:lnTo>
                        <a:pt x="708" y="18"/>
                      </a:lnTo>
                      <a:lnTo>
                        <a:pt x="714" y="24"/>
                      </a:lnTo>
                      <a:lnTo>
                        <a:pt x="720" y="24"/>
                      </a:lnTo>
                      <a:lnTo>
                        <a:pt x="726" y="24"/>
                      </a:lnTo>
                      <a:lnTo>
                        <a:pt x="732" y="30"/>
                      </a:lnTo>
                      <a:lnTo>
                        <a:pt x="738" y="30"/>
                      </a:lnTo>
                      <a:lnTo>
                        <a:pt x="744" y="36"/>
                      </a:lnTo>
                      <a:lnTo>
                        <a:pt x="750" y="36"/>
                      </a:lnTo>
                      <a:lnTo>
                        <a:pt x="756" y="36"/>
                      </a:lnTo>
                      <a:lnTo>
                        <a:pt x="762" y="42"/>
                      </a:lnTo>
                    </a:path>
                  </a:pathLst>
                </a:custGeom>
                <a:noFill/>
                <a:ln w="12700">
                  <a:solidFill>
                    <a:srgbClr val="BFB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305" name="Freeform 154"/>
                <p:cNvSpPr>
                  <a:spLocks/>
                </p:cNvSpPr>
                <p:nvPr/>
              </p:nvSpPr>
              <p:spPr bwMode="auto">
                <a:xfrm>
                  <a:off x="3009" y="2588"/>
                  <a:ext cx="762" cy="42"/>
                </a:xfrm>
                <a:custGeom>
                  <a:avLst/>
                  <a:gdLst/>
                  <a:ahLst/>
                  <a:cxnLst>
                    <a:cxn ang="0">
                      <a:pos x="12" y="42"/>
                    </a:cxn>
                    <a:cxn ang="0">
                      <a:pos x="30" y="36"/>
                    </a:cxn>
                    <a:cxn ang="0">
                      <a:pos x="48" y="30"/>
                    </a:cxn>
                    <a:cxn ang="0">
                      <a:pos x="66" y="24"/>
                    </a:cxn>
                    <a:cxn ang="0">
                      <a:pos x="84" y="18"/>
                    </a:cxn>
                    <a:cxn ang="0">
                      <a:pos x="102" y="12"/>
                    </a:cxn>
                    <a:cxn ang="0">
                      <a:pos x="120" y="6"/>
                    </a:cxn>
                    <a:cxn ang="0">
                      <a:pos x="138" y="6"/>
                    </a:cxn>
                    <a:cxn ang="0">
                      <a:pos x="156" y="6"/>
                    </a:cxn>
                    <a:cxn ang="0">
                      <a:pos x="174" y="12"/>
                    </a:cxn>
                    <a:cxn ang="0">
                      <a:pos x="192" y="18"/>
                    </a:cxn>
                    <a:cxn ang="0">
                      <a:pos x="210" y="18"/>
                    </a:cxn>
                    <a:cxn ang="0">
                      <a:pos x="228" y="18"/>
                    </a:cxn>
                    <a:cxn ang="0">
                      <a:pos x="246" y="18"/>
                    </a:cxn>
                    <a:cxn ang="0">
                      <a:pos x="264" y="24"/>
                    </a:cxn>
                    <a:cxn ang="0">
                      <a:pos x="282" y="24"/>
                    </a:cxn>
                    <a:cxn ang="0">
                      <a:pos x="300" y="30"/>
                    </a:cxn>
                    <a:cxn ang="0">
                      <a:pos x="318" y="36"/>
                    </a:cxn>
                    <a:cxn ang="0">
                      <a:pos x="336" y="36"/>
                    </a:cxn>
                    <a:cxn ang="0">
                      <a:pos x="354" y="36"/>
                    </a:cxn>
                    <a:cxn ang="0">
                      <a:pos x="372" y="24"/>
                    </a:cxn>
                    <a:cxn ang="0">
                      <a:pos x="390" y="18"/>
                    </a:cxn>
                    <a:cxn ang="0">
                      <a:pos x="408" y="0"/>
                    </a:cxn>
                    <a:cxn ang="0">
                      <a:pos x="426" y="6"/>
                    </a:cxn>
                    <a:cxn ang="0">
                      <a:pos x="444" y="36"/>
                    </a:cxn>
                    <a:cxn ang="0">
                      <a:pos x="462" y="36"/>
                    </a:cxn>
                    <a:cxn ang="0">
                      <a:pos x="480" y="30"/>
                    </a:cxn>
                    <a:cxn ang="0">
                      <a:pos x="498" y="24"/>
                    </a:cxn>
                    <a:cxn ang="0">
                      <a:pos x="516" y="30"/>
                    </a:cxn>
                    <a:cxn ang="0">
                      <a:pos x="534" y="30"/>
                    </a:cxn>
                    <a:cxn ang="0">
                      <a:pos x="552" y="30"/>
                    </a:cxn>
                    <a:cxn ang="0">
                      <a:pos x="570" y="30"/>
                    </a:cxn>
                    <a:cxn ang="0">
                      <a:pos x="588" y="30"/>
                    </a:cxn>
                    <a:cxn ang="0">
                      <a:pos x="606" y="30"/>
                    </a:cxn>
                    <a:cxn ang="0">
                      <a:pos x="624" y="30"/>
                    </a:cxn>
                    <a:cxn ang="0">
                      <a:pos x="642" y="30"/>
                    </a:cxn>
                    <a:cxn ang="0">
                      <a:pos x="660" y="30"/>
                    </a:cxn>
                    <a:cxn ang="0">
                      <a:pos x="678" y="30"/>
                    </a:cxn>
                    <a:cxn ang="0">
                      <a:pos x="696" y="30"/>
                    </a:cxn>
                    <a:cxn ang="0">
                      <a:pos x="714" y="30"/>
                    </a:cxn>
                    <a:cxn ang="0">
                      <a:pos x="732" y="30"/>
                    </a:cxn>
                    <a:cxn ang="0">
                      <a:pos x="750" y="30"/>
                    </a:cxn>
                  </a:cxnLst>
                  <a:rect l="0" t="0" r="r" b="b"/>
                  <a:pathLst>
                    <a:path w="762" h="42">
                      <a:moveTo>
                        <a:pt x="0" y="42"/>
                      </a:moveTo>
                      <a:lnTo>
                        <a:pt x="6" y="42"/>
                      </a:lnTo>
                      <a:lnTo>
                        <a:pt x="12" y="42"/>
                      </a:lnTo>
                      <a:lnTo>
                        <a:pt x="18" y="42"/>
                      </a:lnTo>
                      <a:lnTo>
                        <a:pt x="24" y="42"/>
                      </a:lnTo>
                      <a:lnTo>
                        <a:pt x="30" y="36"/>
                      </a:lnTo>
                      <a:lnTo>
                        <a:pt x="36" y="36"/>
                      </a:lnTo>
                      <a:lnTo>
                        <a:pt x="42" y="36"/>
                      </a:lnTo>
                      <a:lnTo>
                        <a:pt x="48" y="30"/>
                      </a:lnTo>
                      <a:lnTo>
                        <a:pt x="54" y="30"/>
                      </a:lnTo>
                      <a:lnTo>
                        <a:pt x="60" y="30"/>
                      </a:lnTo>
                      <a:lnTo>
                        <a:pt x="66" y="24"/>
                      </a:lnTo>
                      <a:lnTo>
                        <a:pt x="72" y="24"/>
                      </a:lnTo>
                      <a:lnTo>
                        <a:pt x="78" y="18"/>
                      </a:lnTo>
                      <a:lnTo>
                        <a:pt x="84" y="18"/>
                      </a:lnTo>
                      <a:lnTo>
                        <a:pt x="90" y="12"/>
                      </a:lnTo>
                      <a:lnTo>
                        <a:pt x="96" y="12"/>
                      </a:lnTo>
                      <a:lnTo>
                        <a:pt x="102" y="12"/>
                      </a:lnTo>
                      <a:lnTo>
                        <a:pt x="108" y="6"/>
                      </a:lnTo>
                      <a:lnTo>
                        <a:pt x="114" y="6"/>
                      </a:lnTo>
                      <a:lnTo>
                        <a:pt x="120" y="6"/>
                      </a:lnTo>
                      <a:lnTo>
                        <a:pt x="126" y="6"/>
                      </a:lnTo>
                      <a:lnTo>
                        <a:pt x="132" y="6"/>
                      </a:lnTo>
                      <a:lnTo>
                        <a:pt x="138" y="6"/>
                      </a:lnTo>
                      <a:lnTo>
                        <a:pt x="144" y="6"/>
                      </a:lnTo>
                      <a:lnTo>
                        <a:pt x="150" y="6"/>
                      </a:lnTo>
                      <a:lnTo>
                        <a:pt x="156" y="6"/>
                      </a:lnTo>
                      <a:lnTo>
                        <a:pt x="162" y="12"/>
                      </a:lnTo>
                      <a:lnTo>
                        <a:pt x="168" y="12"/>
                      </a:lnTo>
                      <a:lnTo>
                        <a:pt x="174" y="12"/>
                      </a:lnTo>
                      <a:lnTo>
                        <a:pt x="180" y="18"/>
                      </a:lnTo>
                      <a:lnTo>
                        <a:pt x="186" y="18"/>
                      </a:lnTo>
                      <a:lnTo>
                        <a:pt x="192" y="18"/>
                      </a:lnTo>
                      <a:lnTo>
                        <a:pt x="198" y="18"/>
                      </a:lnTo>
                      <a:lnTo>
                        <a:pt x="204" y="18"/>
                      </a:lnTo>
                      <a:lnTo>
                        <a:pt x="210" y="18"/>
                      </a:lnTo>
                      <a:lnTo>
                        <a:pt x="216" y="18"/>
                      </a:lnTo>
                      <a:lnTo>
                        <a:pt x="222" y="18"/>
                      </a:lnTo>
                      <a:lnTo>
                        <a:pt x="228" y="18"/>
                      </a:lnTo>
                      <a:lnTo>
                        <a:pt x="234" y="18"/>
                      </a:lnTo>
                      <a:lnTo>
                        <a:pt x="240" y="18"/>
                      </a:lnTo>
                      <a:lnTo>
                        <a:pt x="246" y="18"/>
                      </a:lnTo>
                      <a:lnTo>
                        <a:pt x="252" y="18"/>
                      </a:lnTo>
                      <a:lnTo>
                        <a:pt x="258" y="18"/>
                      </a:lnTo>
                      <a:lnTo>
                        <a:pt x="264" y="24"/>
                      </a:lnTo>
                      <a:lnTo>
                        <a:pt x="270" y="24"/>
                      </a:lnTo>
                      <a:lnTo>
                        <a:pt x="276" y="24"/>
                      </a:lnTo>
                      <a:lnTo>
                        <a:pt x="282" y="24"/>
                      </a:lnTo>
                      <a:lnTo>
                        <a:pt x="288" y="24"/>
                      </a:lnTo>
                      <a:lnTo>
                        <a:pt x="294" y="30"/>
                      </a:lnTo>
                      <a:lnTo>
                        <a:pt x="300" y="30"/>
                      </a:lnTo>
                      <a:lnTo>
                        <a:pt x="306" y="30"/>
                      </a:lnTo>
                      <a:lnTo>
                        <a:pt x="312" y="30"/>
                      </a:lnTo>
                      <a:lnTo>
                        <a:pt x="318" y="36"/>
                      </a:lnTo>
                      <a:lnTo>
                        <a:pt x="324" y="36"/>
                      </a:lnTo>
                      <a:lnTo>
                        <a:pt x="330" y="36"/>
                      </a:lnTo>
                      <a:lnTo>
                        <a:pt x="336" y="36"/>
                      </a:lnTo>
                      <a:lnTo>
                        <a:pt x="342" y="36"/>
                      </a:lnTo>
                      <a:lnTo>
                        <a:pt x="348" y="36"/>
                      </a:lnTo>
                      <a:lnTo>
                        <a:pt x="354" y="36"/>
                      </a:lnTo>
                      <a:lnTo>
                        <a:pt x="360" y="30"/>
                      </a:lnTo>
                      <a:lnTo>
                        <a:pt x="366" y="30"/>
                      </a:lnTo>
                      <a:lnTo>
                        <a:pt x="372" y="24"/>
                      </a:lnTo>
                      <a:lnTo>
                        <a:pt x="378" y="24"/>
                      </a:lnTo>
                      <a:lnTo>
                        <a:pt x="384" y="24"/>
                      </a:lnTo>
                      <a:lnTo>
                        <a:pt x="390" y="18"/>
                      </a:lnTo>
                      <a:lnTo>
                        <a:pt x="396" y="12"/>
                      </a:lnTo>
                      <a:lnTo>
                        <a:pt x="402" y="6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6"/>
                      </a:lnTo>
                      <a:lnTo>
                        <a:pt x="438" y="18"/>
                      </a:lnTo>
                      <a:lnTo>
                        <a:pt x="438" y="30"/>
                      </a:lnTo>
                      <a:lnTo>
                        <a:pt x="444" y="36"/>
                      </a:lnTo>
                      <a:lnTo>
                        <a:pt x="450" y="36"/>
                      </a:lnTo>
                      <a:lnTo>
                        <a:pt x="456" y="42"/>
                      </a:lnTo>
                      <a:lnTo>
                        <a:pt x="462" y="36"/>
                      </a:lnTo>
                      <a:lnTo>
                        <a:pt x="468" y="36"/>
                      </a:lnTo>
                      <a:lnTo>
                        <a:pt x="474" y="30"/>
                      </a:lnTo>
                      <a:lnTo>
                        <a:pt x="480" y="30"/>
                      </a:lnTo>
                      <a:lnTo>
                        <a:pt x="486" y="30"/>
                      </a:lnTo>
                      <a:lnTo>
                        <a:pt x="492" y="24"/>
                      </a:lnTo>
                      <a:lnTo>
                        <a:pt x="498" y="24"/>
                      </a:lnTo>
                      <a:lnTo>
                        <a:pt x="504" y="30"/>
                      </a:lnTo>
                      <a:lnTo>
                        <a:pt x="510" y="30"/>
                      </a:lnTo>
                      <a:lnTo>
                        <a:pt x="516" y="30"/>
                      </a:lnTo>
                      <a:lnTo>
                        <a:pt x="522" y="30"/>
                      </a:lnTo>
                      <a:lnTo>
                        <a:pt x="528" y="30"/>
                      </a:lnTo>
                      <a:lnTo>
                        <a:pt x="534" y="30"/>
                      </a:lnTo>
                      <a:lnTo>
                        <a:pt x="540" y="30"/>
                      </a:lnTo>
                      <a:lnTo>
                        <a:pt x="546" y="30"/>
                      </a:lnTo>
                      <a:lnTo>
                        <a:pt x="552" y="30"/>
                      </a:lnTo>
                      <a:lnTo>
                        <a:pt x="558" y="30"/>
                      </a:lnTo>
                      <a:lnTo>
                        <a:pt x="564" y="30"/>
                      </a:lnTo>
                      <a:lnTo>
                        <a:pt x="570" y="30"/>
                      </a:lnTo>
                      <a:lnTo>
                        <a:pt x="576" y="30"/>
                      </a:lnTo>
                      <a:lnTo>
                        <a:pt x="582" y="30"/>
                      </a:lnTo>
                      <a:lnTo>
                        <a:pt x="588" y="30"/>
                      </a:lnTo>
                      <a:lnTo>
                        <a:pt x="594" y="30"/>
                      </a:lnTo>
                      <a:lnTo>
                        <a:pt x="600" y="30"/>
                      </a:lnTo>
                      <a:lnTo>
                        <a:pt x="606" y="30"/>
                      </a:lnTo>
                      <a:lnTo>
                        <a:pt x="612" y="30"/>
                      </a:lnTo>
                      <a:lnTo>
                        <a:pt x="618" y="30"/>
                      </a:lnTo>
                      <a:lnTo>
                        <a:pt x="624" y="30"/>
                      </a:lnTo>
                      <a:lnTo>
                        <a:pt x="630" y="30"/>
                      </a:lnTo>
                      <a:lnTo>
                        <a:pt x="636" y="30"/>
                      </a:lnTo>
                      <a:lnTo>
                        <a:pt x="642" y="30"/>
                      </a:lnTo>
                      <a:lnTo>
                        <a:pt x="648" y="30"/>
                      </a:lnTo>
                      <a:lnTo>
                        <a:pt x="654" y="30"/>
                      </a:lnTo>
                      <a:lnTo>
                        <a:pt x="660" y="30"/>
                      </a:lnTo>
                      <a:lnTo>
                        <a:pt x="666" y="30"/>
                      </a:lnTo>
                      <a:lnTo>
                        <a:pt x="672" y="30"/>
                      </a:lnTo>
                      <a:lnTo>
                        <a:pt x="678" y="30"/>
                      </a:lnTo>
                      <a:lnTo>
                        <a:pt x="684" y="30"/>
                      </a:lnTo>
                      <a:lnTo>
                        <a:pt x="690" y="30"/>
                      </a:lnTo>
                      <a:lnTo>
                        <a:pt x="696" y="30"/>
                      </a:lnTo>
                      <a:lnTo>
                        <a:pt x="702" y="30"/>
                      </a:lnTo>
                      <a:lnTo>
                        <a:pt x="708" y="30"/>
                      </a:lnTo>
                      <a:lnTo>
                        <a:pt x="714" y="30"/>
                      </a:lnTo>
                      <a:lnTo>
                        <a:pt x="720" y="30"/>
                      </a:lnTo>
                      <a:lnTo>
                        <a:pt x="726" y="30"/>
                      </a:lnTo>
                      <a:lnTo>
                        <a:pt x="732" y="30"/>
                      </a:lnTo>
                      <a:lnTo>
                        <a:pt x="738" y="30"/>
                      </a:lnTo>
                      <a:lnTo>
                        <a:pt x="744" y="30"/>
                      </a:lnTo>
                      <a:lnTo>
                        <a:pt x="750" y="30"/>
                      </a:lnTo>
                      <a:lnTo>
                        <a:pt x="756" y="30"/>
                      </a:lnTo>
                      <a:lnTo>
                        <a:pt x="762" y="30"/>
                      </a:lnTo>
                    </a:path>
                  </a:pathLst>
                </a:custGeom>
                <a:noFill/>
                <a:ln w="12700">
                  <a:solidFill>
                    <a:srgbClr val="BFB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306" name="Freeform 155"/>
                <p:cNvSpPr>
                  <a:spLocks/>
                </p:cNvSpPr>
                <p:nvPr/>
              </p:nvSpPr>
              <p:spPr bwMode="auto">
                <a:xfrm>
                  <a:off x="3771" y="2618"/>
                  <a:ext cx="522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  <a:cxn ang="0">
                      <a:pos x="462" y="0"/>
                    </a:cxn>
                    <a:cxn ang="0">
                      <a:pos x="474" y="0"/>
                    </a:cxn>
                    <a:cxn ang="0">
                      <a:pos x="486" y="0"/>
                    </a:cxn>
                    <a:cxn ang="0">
                      <a:pos x="498" y="0"/>
                    </a:cxn>
                    <a:cxn ang="0">
                      <a:pos x="510" y="0"/>
                    </a:cxn>
                    <a:cxn ang="0">
                      <a:pos x="522" y="0"/>
                    </a:cxn>
                  </a:cxnLst>
                  <a:rect l="0" t="0" r="r" b="b"/>
                  <a:pathLst>
                    <a:path w="52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</a:path>
                  </a:pathLst>
                </a:custGeom>
                <a:noFill/>
                <a:ln w="12700">
                  <a:solidFill>
                    <a:srgbClr val="BFB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307" name="Freeform 156"/>
                <p:cNvSpPr>
                  <a:spLocks/>
                </p:cNvSpPr>
                <p:nvPr/>
              </p:nvSpPr>
              <p:spPr bwMode="auto">
                <a:xfrm>
                  <a:off x="1593" y="2528"/>
                  <a:ext cx="678" cy="156"/>
                </a:xfrm>
                <a:custGeom>
                  <a:avLst/>
                  <a:gdLst/>
                  <a:ahLst/>
                  <a:cxnLst>
                    <a:cxn ang="0">
                      <a:pos x="6" y="102"/>
                    </a:cxn>
                    <a:cxn ang="0">
                      <a:pos x="12" y="78"/>
                    </a:cxn>
                    <a:cxn ang="0">
                      <a:pos x="18" y="96"/>
                    </a:cxn>
                    <a:cxn ang="0">
                      <a:pos x="30" y="54"/>
                    </a:cxn>
                    <a:cxn ang="0">
                      <a:pos x="36" y="102"/>
                    </a:cxn>
                    <a:cxn ang="0">
                      <a:pos x="54" y="78"/>
                    </a:cxn>
                    <a:cxn ang="0">
                      <a:pos x="66" y="96"/>
                    </a:cxn>
                    <a:cxn ang="0">
                      <a:pos x="84" y="126"/>
                    </a:cxn>
                    <a:cxn ang="0">
                      <a:pos x="102" y="156"/>
                    </a:cxn>
                    <a:cxn ang="0">
                      <a:pos x="108" y="156"/>
                    </a:cxn>
                    <a:cxn ang="0">
                      <a:pos x="120" y="138"/>
                    </a:cxn>
                    <a:cxn ang="0">
                      <a:pos x="126" y="102"/>
                    </a:cxn>
                    <a:cxn ang="0">
                      <a:pos x="150" y="84"/>
                    </a:cxn>
                    <a:cxn ang="0">
                      <a:pos x="168" y="108"/>
                    </a:cxn>
                    <a:cxn ang="0">
                      <a:pos x="180" y="120"/>
                    </a:cxn>
                    <a:cxn ang="0">
                      <a:pos x="198" y="114"/>
                    </a:cxn>
                    <a:cxn ang="0">
                      <a:pos x="216" y="120"/>
                    </a:cxn>
                    <a:cxn ang="0">
                      <a:pos x="234" y="144"/>
                    </a:cxn>
                    <a:cxn ang="0">
                      <a:pos x="252" y="150"/>
                    </a:cxn>
                    <a:cxn ang="0">
                      <a:pos x="276" y="126"/>
                    </a:cxn>
                    <a:cxn ang="0">
                      <a:pos x="288" y="102"/>
                    </a:cxn>
                    <a:cxn ang="0">
                      <a:pos x="306" y="90"/>
                    </a:cxn>
                    <a:cxn ang="0">
                      <a:pos x="324" y="72"/>
                    </a:cxn>
                    <a:cxn ang="0">
                      <a:pos x="342" y="54"/>
                    </a:cxn>
                    <a:cxn ang="0">
                      <a:pos x="360" y="66"/>
                    </a:cxn>
                    <a:cxn ang="0">
                      <a:pos x="378" y="96"/>
                    </a:cxn>
                    <a:cxn ang="0">
                      <a:pos x="396" y="114"/>
                    </a:cxn>
                    <a:cxn ang="0">
                      <a:pos x="414" y="126"/>
                    </a:cxn>
                    <a:cxn ang="0">
                      <a:pos x="432" y="132"/>
                    </a:cxn>
                    <a:cxn ang="0">
                      <a:pos x="450" y="132"/>
                    </a:cxn>
                    <a:cxn ang="0">
                      <a:pos x="468" y="120"/>
                    </a:cxn>
                    <a:cxn ang="0">
                      <a:pos x="486" y="108"/>
                    </a:cxn>
                    <a:cxn ang="0">
                      <a:pos x="504" y="96"/>
                    </a:cxn>
                    <a:cxn ang="0">
                      <a:pos x="522" y="102"/>
                    </a:cxn>
                    <a:cxn ang="0">
                      <a:pos x="540" y="108"/>
                    </a:cxn>
                    <a:cxn ang="0">
                      <a:pos x="558" y="114"/>
                    </a:cxn>
                    <a:cxn ang="0">
                      <a:pos x="576" y="120"/>
                    </a:cxn>
                    <a:cxn ang="0">
                      <a:pos x="594" y="120"/>
                    </a:cxn>
                    <a:cxn ang="0">
                      <a:pos x="612" y="108"/>
                    </a:cxn>
                    <a:cxn ang="0">
                      <a:pos x="630" y="90"/>
                    </a:cxn>
                    <a:cxn ang="0">
                      <a:pos x="648" y="78"/>
                    </a:cxn>
                    <a:cxn ang="0">
                      <a:pos x="666" y="72"/>
                    </a:cxn>
                  </a:cxnLst>
                  <a:rect l="0" t="0" r="r" b="b"/>
                  <a:pathLst>
                    <a:path w="678" h="156">
                      <a:moveTo>
                        <a:pt x="0" y="84"/>
                      </a:moveTo>
                      <a:lnTo>
                        <a:pt x="0" y="108"/>
                      </a:lnTo>
                      <a:lnTo>
                        <a:pt x="6" y="102"/>
                      </a:lnTo>
                      <a:lnTo>
                        <a:pt x="6" y="6"/>
                      </a:lnTo>
                      <a:lnTo>
                        <a:pt x="12" y="0"/>
                      </a:lnTo>
                      <a:lnTo>
                        <a:pt x="12" y="78"/>
                      </a:lnTo>
                      <a:lnTo>
                        <a:pt x="18" y="90"/>
                      </a:lnTo>
                      <a:lnTo>
                        <a:pt x="18" y="114"/>
                      </a:lnTo>
                      <a:lnTo>
                        <a:pt x="18" y="96"/>
                      </a:lnTo>
                      <a:lnTo>
                        <a:pt x="24" y="90"/>
                      </a:lnTo>
                      <a:lnTo>
                        <a:pt x="24" y="48"/>
                      </a:lnTo>
                      <a:lnTo>
                        <a:pt x="30" y="54"/>
                      </a:lnTo>
                      <a:lnTo>
                        <a:pt x="30" y="78"/>
                      </a:lnTo>
                      <a:lnTo>
                        <a:pt x="36" y="84"/>
                      </a:lnTo>
                      <a:lnTo>
                        <a:pt x="36" y="102"/>
                      </a:lnTo>
                      <a:lnTo>
                        <a:pt x="42" y="96"/>
                      </a:lnTo>
                      <a:lnTo>
                        <a:pt x="42" y="78"/>
                      </a:lnTo>
                      <a:lnTo>
                        <a:pt x="54" y="78"/>
                      </a:lnTo>
                      <a:lnTo>
                        <a:pt x="54" y="90"/>
                      </a:lnTo>
                      <a:lnTo>
                        <a:pt x="60" y="90"/>
                      </a:lnTo>
                      <a:lnTo>
                        <a:pt x="66" y="96"/>
                      </a:lnTo>
                      <a:lnTo>
                        <a:pt x="78" y="108"/>
                      </a:lnTo>
                      <a:lnTo>
                        <a:pt x="78" y="120"/>
                      </a:lnTo>
                      <a:lnTo>
                        <a:pt x="84" y="126"/>
                      </a:lnTo>
                      <a:lnTo>
                        <a:pt x="90" y="132"/>
                      </a:lnTo>
                      <a:lnTo>
                        <a:pt x="90" y="144"/>
                      </a:lnTo>
                      <a:lnTo>
                        <a:pt x="102" y="156"/>
                      </a:lnTo>
                      <a:lnTo>
                        <a:pt x="96" y="156"/>
                      </a:lnTo>
                      <a:lnTo>
                        <a:pt x="102" y="156"/>
                      </a:lnTo>
                      <a:lnTo>
                        <a:pt x="108" y="156"/>
                      </a:lnTo>
                      <a:lnTo>
                        <a:pt x="114" y="150"/>
                      </a:lnTo>
                      <a:lnTo>
                        <a:pt x="114" y="144"/>
                      </a:lnTo>
                      <a:lnTo>
                        <a:pt x="120" y="138"/>
                      </a:lnTo>
                      <a:lnTo>
                        <a:pt x="120" y="120"/>
                      </a:lnTo>
                      <a:lnTo>
                        <a:pt x="126" y="114"/>
                      </a:lnTo>
                      <a:lnTo>
                        <a:pt x="126" y="102"/>
                      </a:lnTo>
                      <a:lnTo>
                        <a:pt x="138" y="90"/>
                      </a:lnTo>
                      <a:lnTo>
                        <a:pt x="138" y="84"/>
                      </a:lnTo>
                      <a:lnTo>
                        <a:pt x="150" y="84"/>
                      </a:lnTo>
                      <a:lnTo>
                        <a:pt x="150" y="90"/>
                      </a:lnTo>
                      <a:lnTo>
                        <a:pt x="156" y="96"/>
                      </a:lnTo>
                      <a:lnTo>
                        <a:pt x="168" y="108"/>
                      </a:lnTo>
                      <a:lnTo>
                        <a:pt x="168" y="114"/>
                      </a:lnTo>
                      <a:lnTo>
                        <a:pt x="174" y="120"/>
                      </a:lnTo>
                      <a:lnTo>
                        <a:pt x="180" y="120"/>
                      </a:lnTo>
                      <a:lnTo>
                        <a:pt x="186" y="120"/>
                      </a:lnTo>
                      <a:lnTo>
                        <a:pt x="192" y="114"/>
                      </a:lnTo>
                      <a:lnTo>
                        <a:pt x="198" y="114"/>
                      </a:lnTo>
                      <a:lnTo>
                        <a:pt x="204" y="114"/>
                      </a:lnTo>
                      <a:lnTo>
                        <a:pt x="210" y="114"/>
                      </a:lnTo>
                      <a:lnTo>
                        <a:pt x="216" y="120"/>
                      </a:lnTo>
                      <a:lnTo>
                        <a:pt x="222" y="126"/>
                      </a:lnTo>
                      <a:lnTo>
                        <a:pt x="234" y="138"/>
                      </a:lnTo>
                      <a:lnTo>
                        <a:pt x="234" y="144"/>
                      </a:lnTo>
                      <a:lnTo>
                        <a:pt x="240" y="150"/>
                      </a:lnTo>
                      <a:lnTo>
                        <a:pt x="246" y="156"/>
                      </a:lnTo>
                      <a:lnTo>
                        <a:pt x="252" y="150"/>
                      </a:lnTo>
                      <a:lnTo>
                        <a:pt x="258" y="144"/>
                      </a:lnTo>
                      <a:lnTo>
                        <a:pt x="264" y="138"/>
                      </a:lnTo>
                      <a:lnTo>
                        <a:pt x="276" y="126"/>
                      </a:lnTo>
                      <a:lnTo>
                        <a:pt x="276" y="114"/>
                      </a:lnTo>
                      <a:lnTo>
                        <a:pt x="282" y="108"/>
                      </a:lnTo>
                      <a:lnTo>
                        <a:pt x="288" y="102"/>
                      </a:lnTo>
                      <a:lnTo>
                        <a:pt x="294" y="96"/>
                      </a:lnTo>
                      <a:lnTo>
                        <a:pt x="300" y="96"/>
                      </a:lnTo>
                      <a:lnTo>
                        <a:pt x="306" y="90"/>
                      </a:lnTo>
                      <a:lnTo>
                        <a:pt x="312" y="84"/>
                      </a:lnTo>
                      <a:lnTo>
                        <a:pt x="318" y="78"/>
                      </a:lnTo>
                      <a:lnTo>
                        <a:pt x="324" y="72"/>
                      </a:lnTo>
                      <a:lnTo>
                        <a:pt x="330" y="66"/>
                      </a:lnTo>
                      <a:lnTo>
                        <a:pt x="336" y="60"/>
                      </a:lnTo>
                      <a:lnTo>
                        <a:pt x="342" y="54"/>
                      </a:lnTo>
                      <a:lnTo>
                        <a:pt x="348" y="54"/>
                      </a:lnTo>
                      <a:lnTo>
                        <a:pt x="354" y="60"/>
                      </a:lnTo>
                      <a:lnTo>
                        <a:pt x="360" y="66"/>
                      </a:lnTo>
                      <a:lnTo>
                        <a:pt x="372" y="78"/>
                      </a:lnTo>
                      <a:lnTo>
                        <a:pt x="372" y="90"/>
                      </a:lnTo>
                      <a:lnTo>
                        <a:pt x="378" y="96"/>
                      </a:lnTo>
                      <a:lnTo>
                        <a:pt x="390" y="108"/>
                      </a:lnTo>
                      <a:lnTo>
                        <a:pt x="390" y="114"/>
                      </a:lnTo>
                      <a:lnTo>
                        <a:pt x="396" y="114"/>
                      </a:lnTo>
                      <a:lnTo>
                        <a:pt x="402" y="120"/>
                      </a:lnTo>
                      <a:lnTo>
                        <a:pt x="408" y="120"/>
                      </a:lnTo>
                      <a:lnTo>
                        <a:pt x="414" y="126"/>
                      </a:lnTo>
                      <a:lnTo>
                        <a:pt x="420" y="126"/>
                      </a:lnTo>
                      <a:lnTo>
                        <a:pt x="426" y="132"/>
                      </a:lnTo>
                      <a:lnTo>
                        <a:pt x="432" y="132"/>
                      </a:lnTo>
                      <a:lnTo>
                        <a:pt x="438" y="132"/>
                      </a:lnTo>
                      <a:lnTo>
                        <a:pt x="444" y="132"/>
                      </a:lnTo>
                      <a:lnTo>
                        <a:pt x="450" y="132"/>
                      </a:lnTo>
                      <a:lnTo>
                        <a:pt x="456" y="126"/>
                      </a:lnTo>
                      <a:lnTo>
                        <a:pt x="462" y="126"/>
                      </a:lnTo>
                      <a:lnTo>
                        <a:pt x="468" y="120"/>
                      </a:lnTo>
                      <a:lnTo>
                        <a:pt x="474" y="114"/>
                      </a:lnTo>
                      <a:lnTo>
                        <a:pt x="480" y="108"/>
                      </a:lnTo>
                      <a:lnTo>
                        <a:pt x="486" y="108"/>
                      </a:lnTo>
                      <a:lnTo>
                        <a:pt x="492" y="102"/>
                      </a:lnTo>
                      <a:lnTo>
                        <a:pt x="498" y="102"/>
                      </a:lnTo>
                      <a:lnTo>
                        <a:pt x="504" y="96"/>
                      </a:lnTo>
                      <a:lnTo>
                        <a:pt x="510" y="96"/>
                      </a:lnTo>
                      <a:lnTo>
                        <a:pt x="516" y="102"/>
                      </a:lnTo>
                      <a:lnTo>
                        <a:pt x="522" y="102"/>
                      </a:lnTo>
                      <a:lnTo>
                        <a:pt x="528" y="102"/>
                      </a:lnTo>
                      <a:lnTo>
                        <a:pt x="534" y="102"/>
                      </a:lnTo>
                      <a:lnTo>
                        <a:pt x="540" y="108"/>
                      </a:lnTo>
                      <a:lnTo>
                        <a:pt x="546" y="108"/>
                      </a:lnTo>
                      <a:lnTo>
                        <a:pt x="552" y="114"/>
                      </a:lnTo>
                      <a:lnTo>
                        <a:pt x="558" y="114"/>
                      </a:lnTo>
                      <a:lnTo>
                        <a:pt x="564" y="114"/>
                      </a:lnTo>
                      <a:lnTo>
                        <a:pt x="570" y="120"/>
                      </a:lnTo>
                      <a:lnTo>
                        <a:pt x="576" y="120"/>
                      </a:lnTo>
                      <a:lnTo>
                        <a:pt x="582" y="120"/>
                      </a:lnTo>
                      <a:lnTo>
                        <a:pt x="588" y="120"/>
                      </a:lnTo>
                      <a:lnTo>
                        <a:pt x="594" y="120"/>
                      </a:lnTo>
                      <a:lnTo>
                        <a:pt x="600" y="120"/>
                      </a:lnTo>
                      <a:lnTo>
                        <a:pt x="606" y="114"/>
                      </a:lnTo>
                      <a:lnTo>
                        <a:pt x="612" y="108"/>
                      </a:lnTo>
                      <a:lnTo>
                        <a:pt x="618" y="102"/>
                      </a:lnTo>
                      <a:lnTo>
                        <a:pt x="624" y="96"/>
                      </a:lnTo>
                      <a:lnTo>
                        <a:pt x="630" y="90"/>
                      </a:lnTo>
                      <a:lnTo>
                        <a:pt x="636" y="90"/>
                      </a:lnTo>
                      <a:lnTo>
                        <a:pt x="642" y="84"/>
                      </a:lnTo>
                      <a:lnTo>
                        <a:pt x="648" y="78"/>
                      </a:lnTo>
                      <a:lnTo>
                        <a:pt x="654" y="78"/>
                      </a:lnTo>
                      <a:lnTo>
                        <a:pt x="660" y="78"/>
                      </a:lnTo>
                      <a:lnTo>
                        <a:pt x="666" y="72"/>
                      </a:lnTo>
                      <a:lnTo>
                        <a:pt x="672" y="72"/>
                      </a:lnTo>
                      <a:lnTo>
                        <a:pt x="678" y="72"/>
                      </a:lnTo>
                    </a:path>
                  </a:pathLst>
                </a:custGeom>
                <a:noFill/>
                <a:ln w="12700">
                  <a:solidFill>
                    <a:srgbClr val="3F3F3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308" name="Freeform 157"/>
                <p:cNvSpPr>
                  <a:spLocks/>
                </p:cNvSpPr>
                <p:nvPr/>
              </p:nvSpPr>
              <p:spPr bwMode="auto">
                <a:xfrm>
                  <a:off x="2271" y="2600"/>
                  <a:ext cx="756" cy="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30" y="18"/>
                    </a:cxn>
                    <a:cxn ang="0">
                      <a:pos x="48" y="30"/>
                    </a:cxn>
                    <a:cxn ang="0">
                      <a:pos x="66" y="48"/>
                    </a:cxn>
                    <a:cxn ang="0">
                      <a:pos x="84" y="54"/>
                    </a:cxn>
                    <a:cxn ang="0">
                      <a:pos x="102" y="54"/>
                    </a:cxn>
                    <a:cxn ang="0">
                      <a:pos x="120" y="48"/>
                    </a:cxn>
                    <a:cxn ang="0">
                      <a:pos x="138" y="36"/>
                    </a:cxn>
                    <a:cxn ang="0">
                      <a:pos x="156" y="30"/>
                    </a:cxn>
                    <a:cxn ang="0">
                      <a:pos x="174" y="24"/>
                    </a:cxn>
                    <a:cxn ang="0">
                      <a:pos x="192" y="24"/>
                    </a:cxn>
                    <a:cxn ang="0">
                      <a:pos x="210" y="24"/>
                    </a:cxn>
                    <a:cxn ang="0">
                      <a:pos x="228" y="30"/>
                    </a:cxn>
                    <a:cxn ang="0">
                      <a:pos x="246" y="30"/>
                    </a:cxn>
                    <a:cxn ang="0">
                      <a:pos x="264" y="24"/>
                    </a:cxn>
                    <a:cxn ang="0">
                      <a:pos x="282" y="18"/>
                    </a:cxn>
                    <a:cxn ang="0">
                      <a:pos x="300" y="12"/>
                    </a:cxn>
                    <a:cxn ang="0">
                      <a:pos x="318" y="6"/>
                    </a:cxn>
                    <a:cxn ang="0">
                      <a:pos x="336" y="6"/>
                    </a:cxn>
                    <a:cxn ang="0">
                      <a:pos x="354" y="12"/>
                    </a:cxn>
                    <a:cxn ang="0">
                      <a:pos x="372" y="24"/>
                    </a:cxn>
                    <a:cxn ang="0">
                      <a:pos x="390" y="36"/>
                    </a:cxn>
                    <a:cxn ang="0">
                      <a:pos x="408" y="42"/>
                    </a:cxn>
                    <a:cxn ang="0">
                      <a:pos x="432" y="42"/>
                    </a:cxn>
                    <a:cxn ang="0">
                      <a:pos x="438" y="42"/>
                    </a:cxn>
                    <a:cxn ang="0">
                      <a:pos x="456" y="36"/>
                    </a:cxn>
                    <a:cxn ang="0">
                      <a:pos x="474" y="30"/>
                    </a:cxn>
                    <a:cxn ang="0">
                      <a:pos x="492" y="24"/>
                    </a:cxn>
                    <a:cxn ang="0">
                      <a:pos x="510" y="18"/>
                    </a:cxn>
                    <a:cxn ang="0">
                      <a:pos x="528" y="12"/>
                    </a:cxn>
                    <a:cxn ang="0">
                      <a:pos x="546" y="18"/>
                    </a:cxn>
                    <a:cxn ang="0">
                      <a:pos x="564" y="18"/>
                    </a:cxn>
                    <a:cxn ang="0">
                      <a:pos x="582" y="18"/>
                    </a:cxn>
                    <a:cxn ang="0">
                      <a:pos x="600" y="18"/>
                    </a:cxn>
                    <a:cxn ang="0">
                      <a:pos x="618" y="12"/>
                    </a:cxn>
                    <a:cxn ang="0">
                      <a:pos x="636" y="12"/>
                    </a:cxn>
                    <a:cxn ang="0">
                      <a:pos x="654" y="12"/>
                    </a:cxn>
                    <a:cxn ang="0">
                      <a:pos x="672" y="12"/>
                    </a:cxn>
                    <a:cxn ang="0">
                      <a:pos x="690" y="18"/>
                    </a:cxn>
                    <a:cxn ang="0">
                      <a:pos x="708" y="24"/>
                    </a:cxn>
                    <a:cxn ang="0">
                      <a:pos x="726" y="30"/>
                    </a:cxn>
                    <a:cxn ang="0">
                      <a:pos x="744" y="36"/>
                    </a:cxn>
                  </a:cxnLst>
                  <a:rect l="0" t="0" r="r" b="b"/>
                  <a:pathLst>
                    <a:path w="756" h="54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24" y="12"/>
                      </a:lnTo>
                      <a:lnTo>
                        <a:pt x="30" y="18"/>
                      </a:lnTo>
                      <a:lnTo>
                        <a:pt x="36" y="18"/>
                      </a:lnTo>
                      <a:lnTo>
                        <a:pt x="42" y="24"/>
                      </a:lnTo>
                      <a:lnTo>
                        <a:pt x="48" y="30"/>
                      </a:lnTo>
                      <a:lnTo>
                        <a:pt x="54" y="36"/>
                      </a:lnTo>
                      <a:lnTo>
                        <a:pt x="60" y="42"/>
                      </a:lnTo>
                      <a:lnTo>
                        <a:pt x="66" y="48"/>
                      </a:lnTo>
                      <a:lnTo>
                        <a:pt x="72" y="48"/>
                      </a:lnTo>
                      <a:lnTo>
                        <a:pt x="78" y="48"/>
                      </a:lnTo>
                      <a:lnTo>
                        <a:pt x="84" y="54"/>
                      </a:lnTo>
                      <a:lnTo>
                        <a:pt x="90" y="54"/>
                      </a:lnTo>
                      <a:lnTo>
                        <a:pt x="96" y="54"/>
                      </a:lnTo>
                      <a:lnTo>
                        <a:pt x="102" y="54"/>
                      </a:lnTo>
                      <a:lnTo>
                        <a:pt x="108" y="48"/>
                      </a:lnTo>
                      <a:lnTo>
                        <a:pt x="114" y="48"/>
                      </a:lnTo>
                      <a:lnTo>
                        <a:pt x="120" y="48"/>
                      </a:lnTo>
                      <a:lnTo>
                        <a:pt x="126" y="42"/>
                      </a:lnTo>
                      <a:lnTo>
                        <a:pt x="132" y="42"/>
                      </a:lnTo>
                      <a:lnTo>
                        <a:pt x="138" y="36"/>
                      </a:lnTo>
                      <a:lnTo>
                        <a:pt x="144" y="36"/>
                      </a:lnTo>
                      <a:lnTo>
                        <a:pt x="150" y="30"/>
                      </a:lnTo>
                      <a:lnTo>
                        <a:pt x="156" y="30"/>
                      </a:lnTo>
                      <a:lnTo>
                        <a:pt x="162" y="24"/>
                      </a:lnTo>
                      <a:lnTo>
                        <a:pt x="168" y="24"/>
                      </a:lnTo>
                      <a:lnTo>
                        <a:pt x="174" y="24"/>
                      </a:lnTo>
                      <a:lnTo>
                        <a:pt x="180" y="24"/>
                      </a:lnTo>
                      <a:lnTo>
                        <a:pt x="186" y="24"/>
                      </a:lnTo>
                      <a:lnTo>
                        <a:pt x="192" y="24"/>
                      </a:lnTo>
                      <a:lnTo>
                        <a:pt x="198" y="24"/>
                      </a:lnTo>
                      <a:lnTo>
                        <a:pt x="204" y="24"/>
                      </a:lnTo>
                      <a:lnTo>
                        <a:pt x="210" y="24"/>
                      </a:lnTo>
                      <a:lnTo>
                        <a:pt x="216" y="30"/>
                      </a:lnTo>
                      <a:lnTo>
                        <a:pt x="222" y="30"/>
                      </a:lnTo>
                      <a:lnTo>
                        <a:pt x="228" y="30"/>
                      </a:lnTo>
                      <a:lnTo>
                        <a:pt x="234" y="30"/>
                      </a:lnTo>
                      <a:lnTo>
                        <a:pt x="240" y="30"/>
                      </a:lnTo>
                      <a:lnTo>
                        <a:pt x="246" y="30"/>
                      </a:lnTo>
                      <a:lnTo>
                        <a:pt x="252" y="30"/>
                      </a:lnTo>
                      <a:lnTo>
                        <a:pt x="258" y="24"/>
                      </a:lnTo>
                      <a:lnTo>
                        <a:pt x="264" y="24"/>
                      </a:lnTo>
                      <a:lnTo>
                        <a:pt x="270" y="24"/>
                      </a:lnTo>
                      <a:lnTo>
                        <a:pt x="276" y="18"/>
                      </a:lnTo>
                      <a:lnTo>
                        <a:pt x="282" y="18"/>
                      </a:lnTo>
                      <a:lnTo>
                        <a:pt x="288" y="18"/>
                      </a:lnTo>
                      <a:lnTo>
                        <a:pt x="294" y="12"/>
                      </a:lnTo>
                      <a:lnTo>
                        <a:pt x="300" y="12"/>
                      </a:lnTo>
                      <a:lnTo>
                        <a:pt x="306" y="12"/>
                      </a:lnTo>
                      <a:lnTo>
                        <a:pt x="312" y="6"/>
                      </a:lnTo>
                      <a:lnTo>
                        <a:pt x="318" y="6"/>
                      </a:lnTo>
                      <a:lnTo>
                        <a:pt x="324" y="6"/>
                      </a:lnTo>
                      <a:lnTo>
                        <a:pt x="330" y="6"/>
                      </a:lnTo>
                      <a:lnTo>
                        <a:pt x="336" y="6"/>
                      </a:lnTo>
                      <a:lnTo>
                        <a:pt x="342" y="12"/>
                      </a:lnTo>
                      <a:lnTo>
                        <a:pt x="348" y="12"/>
                      </a:lnTo>
                      <a:lnTo>
                        <a:pt x="354" y="12"/>
                      </a:lnTo>
                      <a:lnTo>
                        <a:pt x="360" y="18"/>
                      </a:lnTo>
                      <a:lnTo>
                        <a:pt x="366" y="18"/>
                      </a:lnTo>
                      <a:lnTo>
                        <a:pt x="372" y="24"/>
                      </a:lnTo>
                      <a:lnTo>
                        <a:pt x="378" y="30"/>
                      </a:lnTo>
                      <a:lnTo>
                        <a:pt x="384" y="30"/>
                      </a:lnTo>
                      <a:lnTo>
                        <a:pt x="390" y="36"/>
                      </a:lnTo>
                      <a:lnTo>
                        <a:pt x="396" y="36"/>
                      </a:lnTo>
                      <a:lnTo>
                        <a:pt x="402" y="42"/>
                      </a:lnTo>
                      <a:lnTo>
                        <a:pt x="408" y="42"/>
                      </a:lnTo>
                      <a:lnTo>
                        <a:pt x="414" y="42"/>
                      </a:lnTo>
                      <a:lnTo>
                        <a:pt x="420" y="42"/>
                      </a:lnTo>
                      <a:lnTo>
                        <a:pt x="432" y="42"/>
                      </a:lnTo>
                      <a:lnTo>
                        <a:pt x="426" y="42"/>
                      </a:lnTo>
                      <a:lnTo>
                        <a:pt x="432" y="42"/>
                      </a:lnTo>
                      <a:lnTo>
                        <a:pt x="438" y="42"/>
                      </a:lnTo>
                      <a:lnTo>
                        <a:pt x="444" y="42"/>
                      </a:lnTo>
                      <a:lnTo>
                        <a:pt x="450" y="42"/>
                      </a:lnTo>
                      <a:lnTo>
                        <a:pt x="456" y="36"/>
                      </a:lnTo>
                      <a:lnTo>
                        <a:pt x="462" y="36"/>
                      </a:lnTo>
                      <a:lnTo>
                        <a:pt x="468" y="30"/>
                      </a:lnTo>
                      <a:lnTo>
                        <a:pt x="474" y="30"/>
                      </a:lnTo>
                      <a:lnTo>
                        <a:pt x="480" y="24"/>
                      </a:lnTo>
                      <a:lnTo>
                        <a:pt x="486" y="24"/>
                      </a:lnTo>
                      <a:lnTo>
                        <a:pt x="492" y="24"/>
                      </a:lnTo>
                      <a:lnTo>
                        <a:pt x="498" y="18"/>
                      </a:lnTo>
                      <a:lnTo>
                        <a:pt x="504" y="18"/>
                      </a:lnTo>
                      <a:lnTo>
                        <a:pt x="510" y="18"/>
                      </a:lnTo>
                      <a:lnTo>
                        <a:pt x="516" y="18"/>
                      </a:lnTo>
                      <a:lnTo>
                        <a:pt x="522" y="12"/>
                      </a:lnTo>
                      <a:lnTo>
                        <a:pt x="528" y="12"/>
                      </a:lnTo>
                      <a:lnTo>
                        <a:pt x="534" y="12"/>
                      </a:lnTo>
                      <a:lnTo>
                        <a:pt x="540" y="12"/>
                      </a:lnTo>
                      <a:lnTo>
                        <a:pt x="546" y="18"/>
                      </a:lnTo>
                      <a:lnTo>
                        <a:pt x="552" y="18"/>
                      </a:lnTo>
                      <a:lnTo>
                        <a:pt x="558" y="18"/>
                      </a:lnTo>
                      <a:lnTo>
                        <a:pt x="564" y="18"/>
                      </a:lnTo>
                      <a:lnTo>
                        <a:pt x="570" y="18"/>
                      </a:lnTo>
                      <a:lnTo>
                        <a:pt x="576" y="18"/>
                      </a:lnTo>
                      <a:lnTo>
                        <a:pt x="582" y="18"/>
                      </a:lnTo>
                      <a:lnTo>
                        <a:pt x="588" y="18"/>
                      </a:lnTo>
                      <a:lnTo>
                        <a:pt x="594" y="18"/>
                      </a:lnTo>
                      <a:lnTo>
                        <a:pt x="600" y="18"/>
                      </a:lnTo>
                      <a:lnTo>
                        <a:pt x="606" y="18"/>
                      </a:lnTo>
                      <a:lnTo>
                        <a:pt x="612" y="12"/>
                      </a:lnTo>
                      <a:lnTo>
                        <a:pt x="618" y="12"/>
                      </a:lnTo>
                      <a:lnTo>
                        <a:pt x="624" y="12"/>
                      </a:lnTo>
                      <a:lnTo>
                        <a:pt x="630" y="12"/>
                      </a:lnTo>
                      <a:lnTo>
                        <a:pt x="636" y="12"/>
                      </a:lnTo>
                      <a:lnTo>
                        <a:pt x="642" y="12"/>
                      </a:lnTo>
                      <a:lnTo>
                        <a:pt x="648" y="12"/>
                      </a:lnTo>
                      <a:lnTo>
                        <a:pt x="654" y="12"/>
                      </a:lnTo>
                      <a:lnTo>
                        <a:pt x="660" y="12"/>
                      </a:lnTo>
                      <a:lnTo>
                        <a:pt x="666" y="12"/>
                      </a:lnTo>
                      <a:lnTo>
                        <a:pt x="672" y="12"/>
                      </a:lnTo>
                      <a:lnTo>
                        <a:pt x="678" y="18"/>
                      </a:lnTo>
                      <a:lnTo>
                        <a:pt x="684" y="18"/>
                      </a:lnTo>
                      <a:lnTo>
                        <a:pt x="690" y="18"/>
                      </a:lnTo>
                      <a:lnTo>
                        <a:pt x="696" y="24"/>
                      </a:lnTo>
                      <a:lnTo>
                        <a:pt x="702" y="24"/>
                      </a:lnTo>
                      <a:lnTo>
                        <a:pt x="708" y="24"/>
                      </a:lnTo>
                      <a:lnTo>
                        <a:pt x="714" y="30"/>
                      </a:lnTo>
                      <a:lnTo>
                        <a:pt x="720" y="30"/>
                      </a:lnTo>
                      <a:lnTo>
                        <a:pt x="726" y="30"/>
                      </a:lnTo>
                      <a:lnTo>
                        <a:pt x="732" y="36"/>
                      </a:lnTo>
                      <a:lnTo>
                        <a:pt x="738" y="36"/>
                      </a:lnTo>
                      <a:lnTo>
                        <a:pt x="744" y="36"/>
                      </a:lnTo>
                      <a:lnTo>
                        <a:pt x="750" y="36"/>
                      </a:lnTo>
                      <a:lnTo>
                        <a:pt x="756" y="36"/>
                      </a:lnTo>
                    </a:path>
                  </a:pathLst>
                </a:custGeom>
                <a:noFill/>
                <a:ln w="12700">
                  <a:solidFill>
                    <a:srgbClr val="3F3F3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309" name="Freeform 158"/>
                <p:cNvSpPr>
                  <a:spLocks/>
                </p:cNvSpPr>
                <p:nvPr/>
              </p:nvSpPr>
              <p:spPr bwMode="auto">
                <a:xfrm>
                  <a:off x="3027" y="2600"/>
                  <a:ext cx="762" cy="36"/>
                </a:xfrm>
                <a:custGeom>
                  <a:avLst/>
                  <a:gdLst/>
                  <a:ahLst/>
                  <a:cxnLst>
                    <a:cxn ang="0">
                      <a:pos x="12" y="36"/>
                    </a:cxn>
                    <a:cxn ang="0">
                      <a:pos x="30" y="30"/>
                    </a:cxn>
                    <a:cxn ang="0">
                      <a:pos x="48" y="24"/>
                    </a:cxn>
                    <a:cxn ang="0">
                      <a:pos x="66" y="18"/>
                    </a:cxn>
                    <a:cxn ang="0">
                      <a:pos x="84" y="12"/>
                    </a:cxn>
                    <a:cxn ang="0">
                      <a:pos x="102" y="6"/>
                    </a:cxn>
                    <a:cxn ang="0">
                      <a:pos x="120" y="6"/>
                    </a:cxn>
                    <a:cxn ang="0">
                      <a:pos x="138" y="6"/>
                    </a:cxn>
                    <a:cxn ang="0">
                      <a:pos x="156" y="12"/>
                    </a:cxn>
                    <a:cxn ang="0">
                      <a:pos x="174" y="18"/>
                    </a:cxn>
                    <a:cxn ang="0">
                      <a:pos x="192" y="18"/>
                    </a:cxn>
                    <a:cxn ang="0">
                      <a:pos x="210" y="18"/>
                    </a:cxn>
                    <a:cxn ang="0">
                      <a:pos x="228" y="18"/>
                    </a:cxn>
                    <a:cxn ang="0">
                      <a:pos x="246" y="18"/>
                    </a:cxn>
                    <a:cxn ang="0">
                      <a:pos x="264" y="24"/>
                    </a:cxn>
                    <a:cxn ang="0">
                      <a:pos x="282" y="24"/>
                    </a:cxn>
                    <a:cxn ang="0">
                      <a:pos x="300" y="30"/>
                    </a:cxn>
                    <a:cxn ang="0">
                      <a:pos x="318" y="36"/>
                    </a:cxn>
                    <a:cxn ang="0">
                      <a:pos x="336" y="30"/>
                    </a:cxn>
                    <a:cxn ang="0">
                      <a:pos x="354" y="24"/>
                    </a:cxn>
                    <a:cxn ang="0">
                      <a:pos x="372" y="18"/>
                    </a:cxn>
                    <a:cxn ang="0">
                      <a:pos x="390" y="0"/>
                    </a:cxn>
                    <a:cxn ang="0">
                      <a:pos x="408" y="6"/>
                    </a:cxn>
                    <a:cxn ang="0">
                      <a:pos x="426" y="30"/>
                    </a:cxn>
                    <a:cxn ang="0">
                      <a:pos x="444" y="36"/>
                    </a:cxn>
                    <a:cxn ang="0">
                      <a:pos x="462" y="24"/>
                    </a:cxn>
                    <a:cxn ang="0">
                      <a:pos x="480" y="24"/>
                    </a:cxn>
                    <a:cxn ang="0">
                      <a:pos x="498" y="30"/>
                    </a:cxn>
                    <a:cxn ang="0">
                      <a:pos x="516" y="30"/>
                    </a:cxn>
                    <a:cxn ang="0">
                      <a:pos x="534" y="30"/>
                    </a:cxn>
                    <a:cxn ang="0">
                      <a:pos x="552" y="30"/>
                    </a:cxn>
                    <a:cxn ang="0">
                      <a:pos x="570" y="30"/>
                    </a:cxn>
                    <a:cxn ang="0">
                      <a:pos x="588" y="30"/>
                    </a:cxn>
                    <a:cxn ang="0">
                      <a:pos x="606" y="30"/>
                    </a:cxn>
                    <a:cxn ang="0">
                      <a:pos x="624" y="30"/>
                    </a:cxn>
                    <a:cxn ang="0">
                      <a:pos x="642" y="30"/>
                    </a:cxn>
                    <a:cxn ang="0">
                      <a:pos x="660" y="30"/>
                    </a:cxn>
                    <a:cxn ang="0">
                      <a:pos x="678" y="30"/>
                    </a:cxn>
                    <a:cxn ang="0">
                      <a:pos x="696" y="30"/>
                    </a:cxn>
                    <a:cxn ang="0">
                      <a:pos x="714" y="30"/>
                    </a:cxn>
                    <a:cxn ang="0">
                      <a:pos x="732" y="30"/>
                    </a:cxn>
                    <a:cxn ang="0">
                      <a:pos x="750" y="30"/>
                    </a:cxn>
                  </a:cxnLst>
                  <a:rect l="0" t="0" r="r" b="b"/>
                  <a:pathLst>
                    <a:path w="762" h="36">
                      <a:moveTo>
                        <a:pt x="0" y="36"/>
                      </a:moveTo>
                      <a:lnTo>
                        <a:pt x="6" y="36"/>
                      </a:lnTo>
                      <a:lnTo>
                        <a:pt x="12" y="36"/>
                      </a:lnTo>
                      <a:lnTo>
                        <a:pt x="18" y="36"/>
                      </a:lnTo>
                      <a:lnTo>
                        <a:pt x="24" y="30"/>
                      </a:lnTo>
                      <a:lnTo>
                        <a:pt x="30" y="30"/>
                      </a:lnTo>
                      <a:lnTo>
                        <a:pt x="36" y="30"/>
                      </a:lnTo>
                      <a:lnTo>
                        <a:pt x="42" y="24"/>
                      </a:lnTo>
                      <a:lnTo>
                        <a:pt x="48" y="24"/>
                      </a:lnTo>
                      <a:lnTo>
                        <a:pt x="54" y="18"/>
                      </a:lnTo>
                      <a:lnTo>
                        <a:pt x="60" y="18"/>
                      </a:lnTo>
                      <a:lnTo>
                        <a:pt x="66" y="18"/>
                      </a:lnTo>
                      <a:lnTo>
                        <a:pt x="72" y="12"/>
                      </a:lnTo>
                      <a:lnTo>
                        <a:pt x="78" y="12"/>
                      </a:lnTo>
                      <a:lnTo>
                        <a:pt x="84" y="12"/>
                      </a:lnTo>
                      <a:lnTo>
                        <a:pt x="90" y="6"/>
                      </a:lnTo>
                      <a:lnTo>
                        <a:pt x="96" y="6"/>
                      </a:lnTo>
                      <a:lnTo>
                        <a:pt x="102" y="6"/>
                      </a:lnTo>
                      <a:lnTo>
                        <a:pt x="108" y="6"/>
                      </a:lnTo>
                      <a:lnTo>
                        <a:pt x="114" y="6"/>
                      </a:lnTo>
                      <a:lnTo>
                        <a:pt x="120" y="6"/>
                      </a:lnTo>
                      <a:lnTo>
                        <a:pt x="126" y="6"/>
                      </a:lnTo>
                      <a:lnTo>
                        <a:pt x="132" y="6"/>
                      </a:lnTo>
                      <a:lnTo>
                        <a:pt x="138" y="6"/>
                      </a:lnTo>
                      <a:lnTo>
                        <a:pt x="144" y="12"/>
                      </a:lnTo>
                      <a:lnTo>
                        <a:pt x="150" y="12"/>
                      </a:lnTo>
                      <a:lnTo>
                        <a:pt x="156" y="12"/>
                      </a:lnTo>
                      <a:lnTo>
                        <a:pt x="162" y="12"/>
                      </a:lnTo>
                      <a:lnTo>
                        <a:pt x="168" y="18"/>
                      </a:lnTo>
                      <a:lnTo>
                        <a:pt x="174" y="18"/>
                      </a:lnTo>
                      <a:lnTo>
                        <a:pt x="180" y="18"/>
                      </a:lnTo>
                      <a:lnTo>
                        <a:pt x="186" y="18"/>
                      </a:lnTo>
                      <a:lnTo>
                        <a:pt x="192" y="18"/>
                      </a:lnTo>
                      <a:lnTo>
                        <a:pt x="198" y="18"/>
                      </a:lnTo>
                      <a:lnTo>
                        <a:pt x="204" y="18"/>
                      </a:lnTo>
                      <a:lnTo>
                        <a:pt x="210" y="18"/>
                      </a:lnTo>
                      <a:lnTo>
                        <a:pt x="216" y="18"/>
                      </a:lnTo>
                      <a:lnTo>
                        <a:pt x="222" y="18"/>
                      </a:lnTo>
                      <a:lnTo>
                        <a:pt x="228" y="18"/>
                      </a:lnTo>
                      <a:lnTo>
                        <a:pt x="234" y="18"/>
                      </a:lnTo>
                      <a:lnTo>
                        <a:pt x="240" y="18"/>
                      </a:lnTo>
                      <a:lnTo>
                        <a:pt x="246" y="18"/>
                      </a:lnTo>
                      <a:lnTo>
                        <a:pt x="252" y="18"/>
                      </a:lnTo>
                      <a:lnTo>
                        <a:pt x="258" y="24"/>
                      </a:lnTo>
                      <a:lnTo>
                        <a:pt x="264" y="24"/>
                      </a:lnTo>
                      <a:lnTo>
                        <a:pt x="270" y="24"/>
                      </a:lnTo>
                      <a:lnTo>
                        <a:pt x="276" y="24"/>
                      </a:lnTo>
                      <a:lnTo>
                        <a:pt x="282" y="24"/>
                      </a:lnTo>
                      <a:lnTo>
                        <a:pt x="288" y="30"/>
                      </a:lnTo>
                      <a:lnTo>
                        <a:pt x="294" y="30"/>
                      </a:lnTo>
                      <a:lnTo>
                        <a:pt x="300" y="30"/>
                      </a:lnTo>
                      <a:lnTo>
                        <a:pt x="306" y="30"/>
                      </a:lnTo>
                      <a:lnTo>
                        <a:pt x="312" y="30"/>
                      </a:lnTo>
                      <a:lnTo>
                        <a:pt x="318" y="36"/>
                      </a:lnTo>
                      <a:lnTo>
                        <a:pt x="324" y="30"/>
                      </a:lnTo>
                      <a:lnTo>
                        <a:pt x="330" y="30"/>
                      </a:lnTo>
                      <a:lnTo>
                        <a:pt x="336" y="30"/>
                      </a:lnTo>
                      <a:lnTo>
                        <a:pt x="342" y="30"/>
                      </a:lnTo>
                      <a:lnTo>
                        <a:pt x="348" y="24"/>
                      </a:lnTo>
                      <a:lnTo>
                        <a:pt x="354" y="24"/>
                      </a:lnTo>
                      <a:lnTo>
                        <a:pt x="360" y="24"/>
                      </a:lnTo>
                      <a:lnTo>
                        <a:pt x="366" y="24"/>
                      </a:lnTo>
                      <a:lnTo>
                        <a:pt x="372" y="18"/>
                      </a:lnTo>
                      <a:lnTo>
                        <a:pt x="378" y="12"/>
                      </a:lnTo>
                      <a:lnTo>
                        <a:pt x="384" y="6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6"/>
                      </a:lnTo>
                      <a:lnTo>
                        <a:pt x="420" y="18"/>
                      </a:lnTo>
                      <a:lnTo>
                        <a:pt x="420" y="24"/>
                      </a:lnTo>
                      <a:lnTo>
                        <a:pt x="426" y="30"/>
                      </a:lnTo>
                      <a:lnTo>
                        <a:pt x="432" y="36"/>
                      </a:lnTo>
                      <a:lnTo>
                        <a:pt x="438" y="36"/>
                      </a:lnTo>
                      <a:lnTo>
                        <a:pt x="444" y="36"/>
                      </a:lnTo>
                      <a:lnTo>
                        <a:pt x="450" y="30"/>
                      </a:lnTo>
                      <a:lnTo>
                        <a:pt x="456" y="30"/>
                      </a:lnTo>
                      <a:lnTo>
                        <a:pt x="462" y="24"/>
                      </a:lnTo>
                      <a:lnTo>
                        <a:pt x="468" y="24"/>
                      </a:lnTo>
                      <a:lnTo>
                        <a:pt x="474" y="24"/>
                      </a:lnTo>
                      <a:lnTo>
                        <a:pt x="480" y="24"/>
                      </a:lnTo>
                      <a:lnTo>
                        <a:pt x="486" y="24"/>
                      </a:lnTo>
                      <a:lnTo>
                        <a:pt x="492" y="24"/>
                      </a:lnTo>
                      <a:lnTo>
                        <a:pt x="498" y="30"/>
                      </a:lnTo>
                      <a:lnTo>
                        <a:pt x="504" y="30"/>
                      </a:lnTo>
                      <a:lnTo>
                        <a:pt x="510" y="30"/>
                      </a:lnTo>
                      <a:lnTo>
                        <a:pt x="516" y="30"/>
                      </a:lnTo>
                      <a:lnTo>
                        <a:pt x="522" y="30"/>
                      </a:lnTo>
                      <a:lnTo>
                        <a:pt x="528" y="30"/>
                      </a:lnTo>
                      <a:lnTo>
                        <a:pt x="534" y="30"/>
                      </a:lnTo>
                      <a:lnTo>
                        <a:pt x="540" y="30"/>
                      </a:lnTo>
                      <a:lnTo>
                        <a:pt x="546" y="30"/>
                      </a:lnTo>
                      <a:lnTo>
                        <a:pt x="552" y="30"/>
                      </a:lnTo>
                      <a:lnTo>
                        <a:pt x="558" y="30"/>
                      </a:lnTo>
                      <a:lnTo>
                        <a:pt x="564" y="30"/>
                      </a:lnTo>
                      <a:lnTo>
                        <a:pt x="570" y="30"/>
                      </a:lnTo>
                      <a:lnTo>
                        <a:pt x="576" y="30"/>
                      </a:lnTo>
                      <a:lnTo>
                        <a:pt x="582" y="30"/>
                      </a:lnTo>
                      <a:lnTo>
                        <a:pt x="588" y="30"/>
                      </a:lnTo>
                      <a:lnTo>
                        <a:pt x="594" y="30"/>
                      </a:lnTo>
                      <a:lnTo>
                        <a:pt x="600" y="30"/>
                      </a:lnTo>
                      <a:lnTo>
                        <a:pt x="606" y="30"/>
                      </a:lnTo>
                      <a:lnTo>
                        <a:pt x="612" y="30"/>
                      </a:lnTo>
                      <a:lnTo>
                        <a:pt x="618" y="30"/>
                      </a:lnTo>
                      <a:lnTo>
                        <a:pt x="624" y="30"/>
                      </a:lnTo>
                      <a:lnTo>
                        <a:pt x="630" y="30"/>
                      </a:lnTo>
                      <a:lnTo>
                        <a:pt x="636" y="30"/>
                      </a:lnTo>
                      <a:lnTo>
                        <a:pt x="642" y="30"/>
                      </a:lnTo>
                      <a:lnTo>
                        <a:pt x="648" y="30"/>
                      </a:lnTo>
                      <a:lnTo>
                        <a:pt x="654" y="30"/>
                      </a:lnTo>
                      <a:lnTo>
                        <a:pt x="660" y="30"/>
                      </a:lnTo>
                      <a:lnTo>
                        <a:pt x="666" y="30"/>
                      </a:lnTo>
                      <a:lnTo>
                        <a:pt x="672" y="30"/>
                      </a:lnTo>
                      <a:lnTo>
                        <a:pt x="678" y="30"/>
                      </a:lnTo>
                      <a:lnTo>
                        <a:pt x="684" y="30"/>
                      </a:lnTo>
                      <a:lnTo>
                        <a:pt x="690" y="30"/>
                      </a:lnTo>
                      <a:lnTo>
                        <a:pt x="696" y="30"/>
                      </a:lnTo>
                      <a:lnTo>
                        <a:pt x="702" y="30"/>
                      </a:lnTo>
                      <a:lnTo>
                        <a:pt x="708" y="30"/>
                      </a:lnTo>
                      <a:lnTo>
                        <a:pt x="714" y="30"/>
                      </a:lnTo>
                      <a:lnTo>
                        <a:pt x="720" y="30"/>
                      </a:lnTo>
                      <a:lnTo>
                        <a:pt x="726" y="30"/>
                      </a:lnTo>
                      <a:lnTo>
                        <a:pt x="732" y="30"/>
                      </a:lnTo>
                      <a:lnTo>
                        <a:pt x="738" y="30"/>
                      </a:lnTo>
                      <a:lnTo>
                        <a:pt x="744" y="30"/>
                      </a:lnTo>
                      <a:lnTo>
                        <a:pt x="750" y="30"/>
                      </a:lnTo>
                      <a:lnTo>
                        <a:pt x="756" y="30"/>
                      </a:lnTo>
                      <a:lnTo>
                        <a:pt x="762" y="30"/>
                      </a:lnTo>
                    </a:path>
                  </a:pathLst>
                </a:custGeom>
                <a:noFill/>
                <a:ln w="12700">
                  <a:solidFill>
                    <a:srgbClr val="3F3F3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310" name="Freeform 159"/>
                <p:cNvSpPr>
                  <a:spLocks/>
                </p:cNvSpPr>
                <p:nvPr/>
              </p:nvSpPr>
              <p:spPr bwMode="auto">
                <a:xfrm>
                  <a:off x="3789" y="2630"/>
                  <a:ext cx="504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  <a:cxn ang="0">
                      <a:pos x="462" y="0"/>
                    </a:cxn>
                    <a:cxn ang="0">
                      <a:pos x="474" y="0"/>
                    </a:cxn>
                    <a:cxn ang="0">
                      <a:pos x="486" y="0"/>
                    </a:cxn>
                    <a:cxn ang="0">
                      <a:pos x="498" y="0"/>
                    </a:cxn>
                  </a:cxnLst>
                  <a:rect l="0" t="0" r="r" b="b"/>
                  <a:pathLst>
                    <a:path w="504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</a:path>
                  </a:pathLst>
                </a:custGeom>
                <a:noFill/>
                <a:ln w="12700">
                  <a:solidFill>
                    <a:srgbClr val="3F3F3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311" name="Freeform 160"/>
                <p:cNvSpPr>
                  <a:spLocks/>
                </p:cNvSpPr>
                <p:nvPr/>
              </p:nvSpPr>
              <p:spPr bwMode="auto">
                <a:xfrm>
                  <a:off x="1599" y="2546"/>
                  <a:ext cx="690" cy="138"/>
                </a:xfrm>
                <a:custGeom>
                  <a:avLst/>
                  <a:gdLst/>
                  <a:ahLst/>
                  <a:cxnLst>
                    <a:cxn ang="0">
                      <a:pos x="6" y="12"/>
                    </a:cxn>
                    <a:cxn ang="0">
                      <a:pos x="12" y="60"/>
                    </a:cxn>
                    <a:cxn ang="0">
                      <a:pos x="18" y="90"/>
                    </a:cxn>
                    <a:cxn ang="0">
                      <a:pos x="24" y="78"/>
                    </a:cxn>
                    <a:cxn ang="0">
                      <a:pos x="36" y="84"/>
                    </a:cxn>
                    <a:cxn ang="0">
                      <a:pos x="48" y="78"/>
                    </a:cxn>
                    <a:cxn ang="0">
                      <a:pos x="66" y="84"/>
                    </a:cxn>
                    <a:cxn ang="0">
                      <a:pos x="78" y="108"/>
                    </a:cxn>
                    <a:cxn ang="0">
                      <a:pos x="96" y="138"/>
                    </a:cxn>
                    <a:cxn ang="0">
                      <a:pos x="114" y="108"/>
                    </a:cxn>
                    <a:cxn ang="0">
                      <a:pos x="132" y="78"/>
                    </a:cxn>
                    <a:cxn ang="0">
                      <a:pos x="144" y="78"/>
                    </a:cxn>
                    <a:cxn ang="0">
                      <a:pos x="162" y="102"/>
                    </a:cxn>
                    <a:cxn ang="0">
                      <a:pos x="180" y="102"/>
                    </a:cxn>
                    <a:cxn ang="0">
                      <a:pos x="198" y="96"/>
                    </a:cxn>
                    <a:cxn ang="0">
                      <a:pos x="216" y="108"/>
                    </a:cxn>
                    <a:cxn ang="0">
                      <a:pos x="234" y="132"/>
                    </a:cxn>
                    <a:cxn ang="0">
                      <a:pos x="252" y="126"/>
                    </a:cxn>
                    <a:cxn ang="0">
                      <a:pos x="270" y="102"/>
                    </a:cxn>
                    <a:cxn ang="0">
                      <a:pos x="288" y="90"/>
                    </a:cxn>
                    <a:cxn ang="0">
                      <a:pos x="306" y="78"/>
                    </a:cxn>
                    <a:cxn ang="0">
                      <a:pos x="324" y="60"/>
                    </a:cxn>
                    <a:cxn ang="0">
                      <a:pos x="342" y="54"/>
                    </a:cxn>
                    <a:cxn ang="0">
                      <a:pos x="360" y="72"/>
                    </a:cxn>
                    <a:cxn ang="0">
                      <a:pos x="384" y="96"/>
                    </a:cxn>
                    <a:cxn ang="0">
                      <a:pos x="390" y="102"/>
                    </a:cxn>
                    <a:cxn ang="0">
                      <a:pos x="408" y="108"/>
                    </a:cxn>
                    <a:cxn ang="0">
                      <a:pos x="426" y="114"/>
                    </a:cxn>
                    <a:cxn ang="0">
                      <a:pos x="444" y="114"/>
                    </a:cxn>
                    <a:cxn ang="0">
                      <a:pos x="462" y="102"/>
                    </a:cxn>
                    <a:cxn ang="0">
                      <a:pos x="480" y="90"/>
                    </a:cxn>
                    <a:cxn ang="0">
                      <a:pos x="498" y="84"/>
                    </a:cxn>
                    <a:cxn ang="0">
                      <a:pos x="516" y="90"/>
                    </a:cxn>
                    <a:cxn ang="0">
                      <a:pos x="534" y="96"/>
                    </a:cxn>
                    <a:cxn ang="0">
                      <a:pos x="552" y="102"/>
                    </a:cxn>
                    <a:cxn ang="0">
                      <a:pos x="570" y="108"/>
                    </a:cxn>
                    <a:cxn ang="0">
                      <a:pos x="588" y="108"/>
                    </a:cxn>
                    <a:cxn ang="0">
                      <a:pos x="606" y="96"/>
                    </a:cxn>
                    <a:cxn ang="0">
                      <a:pos x="624" y="84"/>
                    </a:cxn>
                    <a:cxn ang="0">
                      <a:pos x="642" y="72"/>
                    </a:cxn>
                    <a:cxn ang="0">
                      <a:pos x="660" y="66"/>
                    </a:cxn>
                    <a:cxn ang="0">
                      <a:pos x="678" y="66"/>
                    </a:cxn>
                  </a:cxnLst>
                  <a:rect l="0" t="0" r="r" b="b"/>
                  <a:pathLst>
                    <a:path w="690" h="138">
                      <a:moveTo>
                        <a:pt x="0" y="72"/>
                      </a:moveTo>
                      <a:lnTo>
                        <a:pt x="0" y="18"/>
                      </a:lnTo>
                      <a:lnTo>
                        <a:pt x="6" y="12"/>
                      </a:lnTo>
                      <a:lnTo>
                        <a:pt x="6" y="0"/>
                      </a:lnTo>
                      <a:lnTo>
                        <a:pt x="6" y="48"/>
                      </a:lnTo>
                      <a:lnTo>
                        <a:pt x="12" y="60"/>
                      </a:lnTo>
                      <a:lnTo>
                        <a:pt x="12" y="102"/>
                      </a:lnTo>
                      <a:lnTo>
                        <a:pt x="12" y="96"/>
                      </a:lnTo>
                      <a:lnTo>
                        <a:pt x="18" y="90"/>
                      </a:lnTo>
                      <a:lnTo>
                        <a:pt x="18" y="48"/>
                      </a:lnTo>
                      <a:lnTo>
                        <a:pt x="24" y="54"/>
                      </a:lnTo>
                      <a:lnTo>
                        <a:pt x="24" y="78"/>
                      </a:lnTo>
                      <a:lnTo>
                        <a:pt x="30" y="84"/>
                      </a:lnTo>
                      <a:lnTo>
                        <a:pt x="30" y="90"/>
                      </a:lnTo>
                      <a:lnTo>
                        <a:pt x="36" y="84"/>
                      </a:lnTo>
                      <a:lnTo>
                        <a:pt x="36" y="60"/>
                      </a:lnTo>
                      <a:lnTo>
                        <a:pt x="48" y="72"/>
                      </a:lnTo>
                      <a:lnTo>
                        <a:pt x="48" y="78"/>
                      </a:lnTo>
                      <a:lnTo>
                        <a:pt x="54" y="72"/>
                      </a:lnTo>
                      <a:lnTo>
                        <a:pt x="60" y="78"/>
                      </a:lnTo>
                      <a:lnTo>
                        <a:pt x="66" y="84"/>
                      </a:lnTo>
                      <a:lnTo>
                        <a:pt x="66" y="90"/>
                      </a:lnTo>
                      <a:lnTo>
                        <a:pt x="78" y="102"/>
                      </a:lnTo>
                      <a:lnTo>
                        <a:pt x="78" y="108"/>
                      </a:lnTo>
                      <a:lnTo>
                        <a:pt x="90" y="120"/>
                      </a:lnTo>
                      <a:lnTo>
                        <a:pt x="90" y="132"/>
                      </a:lnTo>
                      <a:lnTo>
                        <a:pt x="96" y="138"/>
                      </a:lnTo>
                      <a:lnTo>
                        <a:pt x="102" y="132"/>
                      </a:lnTo>
                      <a:lnTo>
                        <a:pt x="114" y="120"/>
                      </a:lnTo>
                      <a:lnTo>
                        <a:pt x="114" y="108"/>
                      </a:lnTo>
                      <a:lnTo>
                        <a:pt x="120" y="102"/>
                      </a:lnTo>
                      <a:lnTo>
                        <a:pt x="120" y="90"/>
                      </a:lnTo>
                      <a:lnTo>
                        <a:pt x="132" y="78"/>
                      </a:lnTo>
                      <a:lnTo>
                        <a:pt x="132" y="72"/>
                      </a:lnTo>
                      <a:lnTo>
                        <a:pt x="138" y="72"/>
                      </a:lnTo>
                      <a:lnTo>
                        <a:pt x="144" y="78"/>
                      </a:lnTo>
                      <a:lnTo>
                        <a:pt x="150" y="84"/>
                      </a:lnTo>
                      <a:lnTo>
                        <a:pt x="162" y="96"/>
                      </a:lnTo>
                      <a:lnTo>
                        <a:pt x="162" y="102"/>
                      </a:lnTo>
                      <a:lnTo>
                        <a:pt x="168" y="102"/>
                      </a:lnTo>
                      <a:lnTo>
                        <a:pt x="174" y="102"/>
                      </a:lnTo>
                      <a:lnTo>
                        <a:pt x="180" y="102"/>
                      </a:lnTo>
                      <a:lnTo>
                        <a:pt x="186" y="102"/>
                      </a:lnTo>
                      <a:lnTo>
                        <a:pt x="192" y="96"/>
                      </a:lnTo>
                      <a:lnTo>
                        <a:pt x="198" y="96"/>
                      </a:lnTo>
                      <a:lnTo>
                        <a:pt x="204" y="96"/>
                      </a:lnTo>
                      <a:lnTo>
                        <a:pt x="210" y="102"/>
                      </a:lnTo>
                      <a:lnTo>
                        <a:pt x="216" y="108"/>
                      </a:lnTo>
                      <a:lnTo>
                        <a:pt x="222" y="114"/>
                      </a:lnTo>
                      <a:lnTo>
                        <a:pt x="234" y="126"/>
                      </a:lnTo>
                      <a:lnTo>
                        <a:pt x="234" y="132"/>
                      </a:lnTo>
                      <a:lnTo>
                        <a:pt x="240" y="132"/>
                      </a:lnTo>
                      <a:lnTo>
                        <a:pt x="246" y="132"/>
                      </a:lnTo>
                      <a:lnTo>
                        <a:pt x="252" y="126"/>
                      </a:lnTo>
                      <a:lnTo>
                        <a:pt x="258" y="120"/>
                      </a:lnTo>
                      <a:lnTo>
                        <a:pt x="270" y="108"/>
                      </a:lnTo>
                      <a:lnTo>
                        <a:pt x="270" y="102"/>
                      </a:lnTo>
                      <a:lnTo>
                        <a:pt x="276" y="96"/>
                      </a:lnTo>
                      <a:lnTo>
                        <a:pt x="282" y="90"/>
                      </a:lnTo>
                      <a:lnTo>
                        <a:pt x="288" y="90"/>
                      </a:lnTo>
                      <a:lnTo>
                        <a:pt x="294" y="84"/>
                      </a:lnTo>
                      <a:lnTo>
                        <a:pt x="300" y="84"/>
                      </a:lnTo>
                      <a:lnTo>
                        <a:pt x="306" y="78"/>
                      </a:lnTo>
                      <a:lnTo>
                        <a:pt x="312" y="72"/>
                      </a:lnTo>
                      <a:lnTo>
                        <a:pt x="318" y="66"/>
                      </a:lnTo>
                      <a:lnTo>
                        <a:pt x="324" y="60"/>
                      </a:lnTo>
                      <a:lnTo>
                        <a:pt x="330" y="54"/>
                      </a:lnTo>
                      <a:lnTo>
                        <a:pt x="336" y="54"/>
                      </a:lnTo>
                      <a:lnTo>
                        <a:pt x="342" y="54"/>
                      </a:lnTo>
                      <a:lnTo>
                        <a:pt x="348" y="60"/>
                      </a:lnTo>
                      <a:lnTo>
                        <a:pt x="354" y="66"/>
                      </a:lnTo>
                      <a:lnTo>
                        <a:pt x="360" y="72"/>
                      </a:lnTo>
                      <a:lnTo>
                        <a:pt x="366" y="78"/>
                      </a:lnTo>
                      <a:lnTo>
                        <a:pt x="372" y="84"/>
                      </a:lnTo>
                      <a:lnTo>
                        <a:pt x="384" y="96"/>
                      </a:lnTo>
                      <a:lnTo>
                        <a:pt x="378" y="96"/>
                      </a:lnTo>
                      <a:lnTo>
                        <a:pt x="384" y="96"/>
                      </a:lnTo>
                      <a:lnTo>
                        <a:pt x="390" y="102"/>
                      </a:lnTo>
                      <a:lnTo>
                        <a:pt x="396" y="102"/>
                      </a:lnTo>
                      <a:lnTo>
                        <a:pt x="402" y="108"/>
                      </a:lnTo>
                      <a:lnTo>
                        <a:pt x="408" y="108"/>
                      </a:lnTo>
                      <a:lnTo>
                        <a:pt x="414" y="108"/>
                      </a:lnTo>
                      <a:lnTo>
                        <a:pt x="420" y="114"/>
                      </a:lnTo>
                      <a:lnTo>
                        <a:pt x="426" y="114"/>
                      </a:lnTo>
                      <a:lnTo>
                        <a:pt x="432" y="114"/>
                      </a:lnTo>
                      <a:lnTo>
                        <a:pt x="438" y="114"/>
                      </a:lnTo>
                      <a:lnTo>
                        <a:pt x="444" y="114"/>
                      </a:lnTo>
                      <a:lnTo>
                        <a:pt x="450" y="114"/>
                      </a:lnTo>
                      <a:lnTo>
                        <a:pt x="456" y="108"/>
                      </a:lnTo>
                      <a:lnTo>
                        <a:pt x="462" y="102"/>
                      </a:lnTo>
                      <a:lnTo>
                        <a:pt x="468" y="102"/>
                      </a:lnTo>
                      <a:lnTo>
                        <a:pt x="474" y="96"/>
                      </a:lnTo>
                      <a:lnTo>
                        <a:pt x="480" y="90"/>
                      </a:lnTo>
                      <a:lnTo>
                        <a:pt x="486" y="90"/>
                      </a:lnTo>
                      <a:lnTo>
                        <a:pt x="492" y="90"/>
                      </a:lnTo>
                      <a:lnTo>
                        <a:pt x="498" y="84"/>
                      </a:lnTo>
                      <a:lnTo>
                        <a:pt x="504" y="84"/>
                      </a:lnTo>
                      <a:lnTo>
                        <a:pt x="510" y="90"/>
                      </a:lnTo>
                      <a:lnTo>
                        <a:pt x="516" y="90"/>
                      </a:lnTo>
                      <a:lnTo>
                        <a:pt x="522" y="90"/>
                      </a:lnTo>
                      <a:lnTo>
                        <a:pt x="528" y="90"/>
                      </a:lnTo>
                      <a:lnTo>
                        <a:pt x="534" y="96"/>
                      </a:lnTo>
                      <a:lnTo>
                        <a:pt x="540" y="96"/>
                      </a:lnTo>
                      <a:lnTo>
                        <a:pt x="546" y="96"/>
                      </a:lnTo>
                      <a:lnTo>
                        <a:pt x="552" y="102"/>
                      </a:lnTo>
                      <a:lnTo>
                        <a:pt x="558" y="102"/>
                      </a:lnTo>
                      <a:lnTo>
                        <a:pt x="564" y="102"/>
                      </a:lnTo>
                      <a:lnTo>
                        <a:pt x="570" y="108"/>
                      </a:lnTo>
                      <a:lnTo>
                        <a:pt x="576" y="108"/>
                      </a:lnTo>
                      <a:lnTo>
                        <a:pt x="582" y="108"/>
                      </a:lnTo>
                      <a:lnTo>
                        <a:pt x="588" y="108"/>
                      </a:lnTo>
                      <a:lnTo>
                        <a:pt x="594" y="102"/>
                      </a:lnTo>
                      <a:lnTo>
                        <a:pt x="600" y="102"/>
                      </a:lnTo>
                      <a:lnTo>
                        <a:pt x="606" y="96"/>
                      </a:lnTo>
                      <a:lnTo>
                        <a:pt x="612" y="90"/>
                      </a:lnTo>
                      <a:lnTo>
                        <a:pt x="618" y="84"/>
                      </a:lnTo>
                      <a:lnTo>
                        <a:pt x="624" y="84"/>
                      </a:lnTo>
                      <a:lnTo>
                        <a:pt x="630" y="78"/>
                      </a:lnTo>
                      <a:lnTo>
                        <a:pt x="636" y="78"/>
                      </a:lnTo>
                      <a:lnTo>
                        <a:pt x="642" y="72"/>
                      </a:lnTo>
                      <a:lnTo>
                        <a:pt x="648" y="72"/>
                      </a:lnTo>
                      <a:lnTo>
                        <a:pt x="654" y="66"/>
                      </a:lnTo>
                      <a:lnTo>
                        <a:pt x="660" y="66"/>
                      </a:lnTo>
                      <a:lnTo>
                        <a:pt x="666" y="66"/>
                      </a:lnTo>
                      <a:lnTo>
                        <a:pt x="672" y="66"/>
                      </a:lnTo>
                      <a:lnTo>
                        <a:pt x="678" y="66"/>
                      </a:lnTo>
                      <a:lnTo>
                        <a:pt x="684" y="72"/>
                      </a:lnTo>
                      <a:lnTo>
                        <a:pt x="690" y="72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312" name="Freeform 161"/>
                <p:cNvSpPr>
                  <a:spLocks/>
                </p:cNvSpPr>
                <p:nvPr/>
              </p:nvSpPr>
              <p:spPr bwMode="auto">
                <a:xfrm>
                  <a:off x="2289" y="2618"/>
                  <a:ext cx="762" cy="36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30" y="18"/>
                    </a:cxn>
                    <a:cxn ang="0">
                      <a:pos x="48" y="30"/>
                    </a:cxn>
                    <a:cxn ang="0">
                      <a:pos x="66" y="36"/>
                    </a:cxn>
                    <a:cxn ang="0">
                      <a:pos x="84" y="36"/>
                    </a:cxn>
                    <a:cxn ang="0">
                      <a:pos x="102" y="30"/>
                    </a:cxn>
                    <a:cxn ang="0">
                      <a:pos x="120" y="24"/>
                    </a:cxn>
                    <a:cxn ang="0">
                      <a:pos x="138" y="18"/>
                    </a:cxn>
                    <a:cxn ang="0">
                      <a:pos x="156" y="12"/>
                    </a:cxn>
                    <a:cxn ang="0">
                      <a:pos x="174" y="12"/>
                    </a:cxn>
                    <a:cxn ang="0">
                      <a:pos x="192" y="18"/>
                    </a:cxn>
                    <a:cxn ang="0">
                      <a:pos x="210" y="18"/>
                    </a:cxn>
                    <a:cxn ang="0">
                      <a:pos x="228" y="18"/>
                    </a:cxn>
                    <a:cxn ang="0">
                      <a:pos x="246" y="12"/>
                    </a:cxn>
                    <a:cxn ang="0">
                      <a:pos x="264" y="6"/>
                    </a:cxn>
                    <a:cxn ang="0">
                      <a:pos x="282" y="6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6"/>
                    </a:cxn>
                    <a:cxn ang="0">
                      <a:pos x="354" y="12"/>
                    </a:cxn>
                    <a:cxn ang="0">
                      <a:pos x="372" y="24"/>
                    </a:cxn>
                    <a:cxn ang="0">
                      <a:pos x="390" y="30"/>
                    </a:cxn>
                    <a:cxn ang="0">
                      <a:pos x="408" y="30"/>
                    </a:cxn>
                    <a:cxn ang="0">
                      <a:pos x="426" y="30"/>
                    </a:cxn>
                    <a:cxn ang="0">
                      <a:pos x="444" y="24"/>
                    </a:cxn>
                    <a:cxn ang="0">
                      <a:pos x="462" y="18"/>
                    </a:cxn>
                    <a:cxn ang="0">
                      <a:pos x="480" y="12"/>
                    </a:cxn>
                    <a:cxn ang="0">
                      <a:pos x="498" y="6"/>
                    </a:cxn>
                    <a:cxn ang="0">
                      <a:pos x="516" y="6"/>
                    </a:cxn>
                    <a:cxn ang="0">
                      <a:pos x="534" y="6"/>
                    </a:cxn>
                    <a:cxn ang="0">
                      <a:pos x="552" y="6"/>
                    </a:cxn>
                    <a:cxn ang="0">
                      <a:pos x="570" y="6"/>
                    </a:cxn>
                    <a:cxn ang="0">
                      <a:pos x="588" y="6"/>
                    </a:cxn>
                    <a:cxn ang="0">
                      <a:pos x="606" y="6"/>
                    </a:cxn>
                    <a:cxn ang="0">
                      <a:pos x="624" y="6"/>
                    </a:cxn>
                    <a:cxn ang="0">
                      <a:pos x="642" y="6"/>
                    </a:cxn>
                    <a:cxn ang="0">
                      <a:pos x="660" y="6"/>
                    </a:cxn>
                    <a:cxn ang="0">
                      <a:pos x="678" y="12"/>
                    </a:cxn>
                    <a:cxn ang="0">
                      <a:pos x="696" y="18"/>
                    </a:cxn>
                    <a:cxn ang="0">
                      <a:pos x="714" y="24"/>
                    </a:cxn>
                    <a:cxn ang="0">
                      <a:pos x="732" y="24"/>
                    </a:cxn>
                    <a:cxn ang="0">
                      <a:pos x="750" y="24"/>
                    </a:cxn>
                  </a:cxnLst>
                  <a:rect l="0" t="0" r="r" b="b"/>
                  <a:pathLst>
                    <a:path w="762" h="36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6"/>
                      </a:lnTo>
                      <a:lnTo>
                        <a:pt x="18" y="12"/>
                      </a:lnTo>
                      <a:lnTo>
                        <a:pt x="24" y="12"/>
                      </a:lnTo>
                      <a:lnTo>
                        <a:pt x="30" y="18"/>
                      </a:lnTo>
                      <a:lnTo>
                        <a:pt x="36" y="24"/>
                      </a:lnTo>
                      <a:lnTo>
                        <a:pt x="42" y="30"/>
                      </a:lnTo>
                      <a:lnTo>
                        <a:pt x="48" y="30"/>
                      </a:lnTo>
                      <a:lnTo>
                        <a:pt x="54" y="30"/>
                      </a:lnTo>
                      <a:lnTo>
                        <a:pt x="60" y="36"/>
                      </a:lnTo>
                      <a:lnTo>
                        <a:pt x="66" y="36"/>
                      </a:lnTo>
                      <a:lnTo>
                        <a:pt x="72" y="36"/>
                      </a:lnTo>
                      <a:lnTo>
                        <a:pt x="78" y="36"/>
                      </a:lnTo>
                      <a:lnTo>
                        <a:pt x="84" y="36"/>
                      </a:lnTo>
                      <a:lnTo>
                        <a:pt x="90" y="36"/>
                      </a:lnTo>
                      <a:lnTo>
                        <a:pt x="96" y="36"/>
                      </a:lnTo>
                      <a:lnTo>
                        <a:pt x="102" y="30"/>
                      </a:lnTo>
                      <a:lnTo>
                        <a:pt x="108" y="30"/>
                      </a:lnTo>
                      <a:lnTo>
                        <a:pt x="114" y="24"/>
                      </a:lnTo>
                      <a:lnTo>
                        <a:pt x="120" y="24"/>
                      </a:lnTo>
                      <a:lnTo>
                        <a:pt x="126" y="18"/>
                      </a:lnTo>
                      <a:lnTo>
                        <a:pt x="132" y="18"/>
                      </a:lnTo>
                      <a:lnTo>
                        <a:pt x="138" y="18"/>
                      </a:lnTo>
                      <a:lnTo>
                        <a:pt x="144" y="12"/>
                      </a:lnTo>
                      <a:lnTo>
                        <a:pt x="150" y="12"/>
                      </a:lnTo>
                      <a:lnTo>
                        <a:pt x="156" y="12"/>
                      </a:lnTo>
                      <a:lnTo>
                        <a:pt x="162" y="12"/>
                      </a:lnTo>
                      <a:lnTo>
                        <a:pt x="168" y="12"/>
                      </a:lnTo>
                      <a:lnTo>
                        <a:pt x="174" y="12"/>
                      </a:lnTo>
                      <a:lnTo>
                        <a:pt x="180" y="12"/>
                      </a:lnTo>
                      <a:lnTo>
                        <a:pt x="186" y="12"/>
                      </a:lnTo>
                      <a:lnTo>
                        <a:pt x="192" y="18"/>
                      </a:lnTo>
                      <a:lnTo>
                        <a:pt x="198" y="18"/>
                      </a:lnTo>
                      <a:lnTo>
                        <a:pt x="204" y="18"/>
                      </a:lnTo>
                      <a:lnTo>
                        <a:pt x="210" y="18"/>
                      </a:lnTo>
                      <a:lnTo>
                        <a:pt x="216" y="18"/>
                      </a:lnTo>
                      <a:lnTo>
                        <a:pt x="222" y="18"/>
                      </a:lnTo>
                      <a:lnTo>
                        <a:pt x="228" y="18"/>
                      </a:lnTo>
                      <a:lnTo>
                        <a:pt x="234" y="18"/>
                      </a:lnTo>
                      <a:lnTo>
                        <a:pt x="240" y="18"/>
                      </a:lnTo>
                      <a:lnTo>
                        <a:pt x="246" y="12"/>
                      </a:lnTo>
                      <a:lnTo>
                        <a:pt x="252" y="12"/>
                      </a:lnTo>
                      <a:lnTo>
                        <a:pt x="258" y="12"/>
                      </a:lnTo>
                      <a:lnTo>
                        <a:pt x="264" y="6"/>
                      </a:lnTo>
                      <a:lnTo>
                        <a:pt x="270" y="6"/>
                      </a:lnTo>
                      <a:lnTo>
                        <a:pt x="276" y="6"/>
                      </a:lnTo>
                      <a:lnTo>
                        <a:pt x="282" y="6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6"/>
                      </a:lnTo>
                      <a:lnTo>
                        <a:pt x="336" y="6"/>
                      </a:lnTo>
                      <a:lnTo>
                        <a:pt x="342" y="6"/>
                      </a:lnTo>
                      <a:lnTo>
                        <a:pt x="348" y="12"/>
                      </a:lnTo>
                      <a:lnTo>
                        <a:pt x="354" y="12"/>
                      </a:lnTo>
                      <a:lnTo>
                        <a:pt x="360" y="18"/>
                      </a:lnTo>
                      <a:lnTo>
                        <a:pt x="366" y="18"/>
                      </a:lnTo>
                      <a:lnTo>
                        <a:pt x="372" y="24"/>
                      </a:lnTo>
                      <a:lnTo>
                        <a:pt x="378" y="24"/>
                      </a:lnTo>
                      <a:lnTo>
                        <a:pt x="384" y="24"/>
                      </a:lnTo>
                      <a:lnTo>
                        <a:pt x="390" y="30"/>
                      </a:lnTo>
                      <a:lnTo>
                        <a:pt x="396" y="30"/>
                      </a:lnTo>
                      <a:lnTo>
                        <a:pt x="402" y="30"/>
                      </a:lnTo>
                      <a:lnTo>
                        <a:pt x="408" y="30"/>
                      </a:lnTo>
                      <a:lnTo>
                        <a:pt x="414" y="30"/>
                      </a:lnTo>
                      <a:lnTo>
                        <a:pt x="420" y="30"/>
                      </a:lnTo>
                      <a:lnTo>
                        <a:pt x="426" y="30"/>
                      </a:lnTo>
                      <a:lnTo>
                        <a:pt x="432" y="24"/>
                      </a:lnTo>
                      <a:lnTo>
                        <a:pt x="438" y="24"/>
                      </a:lnTo>
                      <a:lnTo>
                        <a:pt x="444" y="24"/>
                      </a:lnTo>
                      <a:lnTo>
                        <a:pt x="450" y="18"/>
                      </a:lnTo>
                      <a:lnTo>
                        <a:pt x="456" y="18"/>
                      </a:lnTo>
                      <a:lnTo>
                        <a:pt x="462" y="18"/>
                      </a:lnTo>
                      <a:lnTo>
                        <a:pt x="468" y="12"/>
                      </a:lnTo>
                      <a:lnTo>
                        <a:pt x="474" y="12"/>
                      </a:lnTo>
                      <a:lnTo>
                        <a:pt x="480" y="12"/>
                      </a:lnTo>
                      <a:lnTo>
                        <a:pt x="486" y="6"/>
                      </a:lnTo>
                      <a:lnTo>
                        <a:pt x="492" y="6"/>
                      </a:lnTo>
                      <a:lnTo>
                        <a:pt x="498" y="6"/>
                      </a:lnTo>
                      <a:lnTo>
                        <a:pt x="504" y="6"/>
                      </a:lnTo>
                      <a:lnTo>
                        <a:pt x="510" y="6"/>
                      </a:lnTo>
                      <a:lnTo>
                        <a:pt x="516" y="6"/>
                      </a:lnTo>
                      <a:lnTo>
                        <a:pt x="522" y="6"/>
                      </a:lnTo>
                      <a:lnTo>
                        <a:pt x="528" y="6"/>
                      </a:lnTo>
                      <a:lnTo>
                        <a:pt x="534" y="6"/>
                      </a:lnTo>
                      <a:lnTo>
                        <a:pt x="540" y="6"/>
                      </a:lnTo>
                      <a:lnTo>
                        <a:pt x="546" y="6"/>
                      </a:lnTo>
                      <a:lnTo>
                        <a:pt x="552" y="6"/>
                      </a:lnTo>
                      <a:lnTo>
                        <a:pt x="558" y="6"/>
                      </a:lnTo>
                      <a:lnTo>
                        <a:pt x="564" y="6"/>
                      </a:lnTo>
                      <a:lnTo>
                        <a:pt x="570" y="6"/>
                      </a:lnTo>
                      <a:lnTo>
                        <a:pt x="576" y="6"/>
                      </a:lnTo>
                      <a:lnTo>
                        <a:pt x="582" y="6"/>
                      </a:lnTo>
                      <a:lnTo>
                        <a:pt x="588" y="6"/>
                      </a:lnTo>
                      <a:lnTo>
                        <a:pt x="594" y="6"/>
                      </a:lnTo>
                      <a:lnTo>
                        <a:pt x="600" y="6"/>
                      </a:lnTo>
                      <a:lnTo>
                        <a:pt x="606" y="6"/>
                      </a:lnTo>
                      <a:lnTo>
                        <a:pt x="612" y="6"/>
                      </a:lnTo>
                      <a:lnTo>
                        <a:pt x="618" y="6"/>
                      </a:lnTo>
                      <a:lnTo>
                        <a:pt x="624" y="6"/>
                      </a:lnTo>
                      <a:lnTo>
                        <a:pt x="630" y="6"/>
                      </a:lnTo>
                      <a:lnTo>
                        <a:pt x="636" y="6"/>
                      </a:lnTo>
                      <a:lnTo>
                        <a:pt x="642" y="6"/>
                      </a:lnTo>
                      <a:lnTo>
                        <a:pt x="648" y="6"/>
                      </a:lnTo>
                      <a:lnTo>
                        <a:pt x="654" y="6"/>
                      </a:lnTo>
                      <a:lnTo>
                        <a:pt x="660" y="6"/>
                      </a:lnTo>
                      <a:lnTo>
                        <a:pt x="666" y="6"/>
                      </a:lnTo>
                      <a:lnTo>
                        <a:pt x="672" y="12"/>
                      </a:lnTo>
                      <a:lnTo>
                        <a:pt x="678" y="12"/>
                      </a:lnTo>
                      <a:lnTo>
                        <a:pt x="684" y="12"/>
                      </a:lnTo>
                      <a:lnTo>
                        <a:pt x="690" y="18"/>
                      </a:lnTo>
                      <a:lnTo>
                        <a:pt x="696" y="18"/>
                      </a:lnTo>
                      <a:lnTo>
                        <a:pt x="702" y="18"/>
                      </a:lnTo>
                      <a:lnTo>
                        <a:pt x="708" y="18"/>
                      </a:lnTo>
                      <a:lnTo>
                        <a:pt x="714" y="24"/>
                      </a:lnTo>
                      <a:lnTo>
                        <a:pt x="720" y="24"/>
                      </a:lnTo>
                      <a:lnTo>
                        <a:pt x="726" y="24"/>
                      </a:lnTo>
                      <a:lnTo>
                        <a:pt x="732" y="24"/>
                      </a:lnTo>
                      <a:lnTo>
                        <a:pt x="738" y="24"/>
                      </a:lnTo>
                      <a:lnTo>
                        <a:pt x="744" y="24"/>
                      </a:lnTo>
                      <a:lnTo>
                        <a:pt x="750" y="24"/>
                      </a:lnTo>
                      <a:lnTo>
                        <a:pt x="756" y="24"/>
                      </a:lnTo>
                      <a:lnTo>
                        <a:pt x="762" y="18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313" name="Freeform 162"/>
                <p:cNvSpPr>
                  <a:spLocks/>
                </p:cNvSpPr>
                <p:nvPr/>
              </p:nvSpPr>
              <p:spPr bwMode="auto">
                <a:xfrm>
                  <a:off x="3051" y="2612"/>
                  <a:ext cx="762" cy="30"/>
                </a:xfrm>
                <a:custGeom>
                  <a:avLst/>
                  <a:gdLst/>
                  <a:ahLst/>
                  <a:cxnLst>
                    <a:cxn ang="0">
                      <a:pos x="12" y="24"/>
                    </a:cxn>
                    <a:cxn ang="0">
                      <a:pos x="30" y="18"/>
                    </a:cxn>
                    <a:cxn ang="0">
                      <a:pos x="48" y="12"/>
                    </a:cxn>
                    <a:cxn ang="0">
                      <a:pos x="66" y="6"/>
                    </a:cxn>
                    <a:cxn ang="0">
                      <a:pos x="84" y="6"/>
                    </a:cxn>
                    <a:cxn ang="0">
                      <a:pos x="102" y="6"/>
                    </a:cxn>
                    <a:cxn ang="0">
                      <a:pos x="120" y="12"/>
                    </a:cxn>
                    <a:cxn ang="0">
                      <a:pos x="138" y="12"/>
                    </a:cxn>
                    <a:cxn ang="0">
                      <a:pos x="156" y="12"/>
                    </a:cxn>
                    <a:cxn ang="0">
                      <a:pos x="174" y="12"/>
                    </a:cxn>
                    <a:cxn ang="0">
                      <a:pos x="192" y="12"/>
                    </a:cxn>
                    <a:cxn ang="0">
                      <a:pos x="210" y="18"/>
                    </a:cxn>
                    <a:cxn ang="0">
                      <a:pos x="228" y="18"/>
                    </a:cxn>
                    <a:cxn ang="0">
                      <a:pos x="246" y="18"/>
                    </a:cxn>
                    <a:cxn ang="0">
                      <a:pos x="264" y="24"/>
                    </a:cxn>
                    <a:cxn ang="0">
                      <a:pos x="282" y="24"/>
                    </a:cxn>
                    <a:cxn ang="0">
                      <a:pos x="300" y="30"/>
                    </a:cxn>
                    <a:cxn ang="0">
                      <a:pos x="318" y="24"/>
                    </a:cxn>
                    <a:cxn ang="0">
                      <a:pos x="336" y="18"/>
                    </a:cxn>
                    <a:cxn ang="0">
                      <a:pos x="354" y="12"/>
                    </a:cxn>
                    <a:cxn ang="0">
                      <a:pos x="372" y="0"/>
                    </a:cxn>
                    <a:cxn ang="0">
                      <a:pos x="390" y="12"/>
                    </a:cxn>
                    <a:cxn ang="0">
                      <a:pos x="408" y="24"/>
                    </a:cxn>
                    <a:cxn ang="0">
                      <a:pos x="426" y="24"/>
                    </a:cxn>
                    <a:cxn ang="0">
                      <a:pos x="444" y="18"/>
                    </a:cxn>
                    <a:cxn ang="0">
                      <a:pos x="462" y="18"/>
                    </a:cxn>
                    <a:cxn ang="0">
                      <a:pos x="480" y="24"/>
                    </a:cxn>
                    <a:cxn ang="0">
                      <a:pos x="498" y="24"/>
                    </a:cxn>
                    <a:cxn ang="0">
                      <a:pos x="516" y="24"/>
                    </a:cxn>
                    <a:cxn ang="0">
                      <a:pos x="534" y="24"/>
                    </a:cxn>
                    <a:cxn ang="0">
                      <a:pos x="552" y="24"/>
                    </a:cxn>
                    <a:cxn ang="0">
                      <a:pos x="570" y="24"/>
                    </a:cxn>
                    <a:cxn ang="0">
                      <a:pos x="588" y="24"/>
                    </a:cxn>
                    <a:cxn ang="0">
                      <a:pos x="606" y="24"/>
                    </a:cxn>
                    <a:cxn ang="0">
                      <a:pos x="624" y="24"/>
                    </a:cxn>
                    <a:cxn ang="0">
                      <a:pos x="642" y="24"/>
                    </a:cxn>
                    <a:cxn ang="0">
                      <a:pos x="660" y="24"/>
                    </a:cxn>
                    <a:cxn ang="0">
                      <a:pos x="678" y="24"/>
                    </a:cxn>
                    <a:cxn ang="0">
                      <a:pos x="696" y="24"/>
                    </a:cxn>
                    <a:cxn ang="0">
                      <a:pos x="714" y="24"/>
                    </a:cxn>
                    <a:cxn ang="0">
                      <a:pos x="732" y="24"/>
                    </a:cxn>
                    <a:cxn ang="0">
                      <a:pos x="750" y="24"/>
                    </a:cxn>
                  </a:cxnLst>
                  <a:rect l="0" t="0" r="r" b="b"/>
                  <a:pathLst>
                    <a:path w="762" h="30">
                      <a:moveTo>
                        <a:pt x="0" y="24"/>
                      </a:moveTo>
                      <a:lnTo>
                        <a:pt x="6" y="24"/>
                      </a:lnTo>
                      <a:lnTo>
                        <a:pt x="12" y="24"/>
                      </a:lnTo>
                      <a:lnTo>
                        <a:pt x="18" y="18"/>
                      </a:lnTo>
                      <a:lnTo>
                        <a:pt x="24" y="18"/>
                      </a:lnTo>
                      <a:lnTo>
                        <a:pt x="30" y="18"/>
                      </a:lnTo>
                      <a:lnTo>
                        <a:pt x="36" y="12"/>
                      </a:lnTo>
                      <a:lnTo>
                        <a:pt x="42" y="12"/>
                      </a:lnTo>
                      <a:lnTo>
                        <a:pt x="48" y="12"/>
                      </a:lnTo>
                      <a:lnTo>
                        <a:pt x="54" y="12"/>
                      </a:lnTo>
                      <a:lnTo>
                        <a:pt x="60" y="6"/>
                      </a:lnTo>
                      <a:lnTo>
                        <a:pt x="66" y="6"/>
                      </a:lnTo>
                      <a:lnTo>
                        <a:pt x="72" y="6"/>
                      </a:lnTo>
                      <a:lnTo>
                        <a:pt x="78" y="6"/>
                      </a:lnTo>
                      <a:lnTo>
                        <a:pt x="84" y="6"/>
                      </a:lnTo>
                      <a:lnTo>
                        <a:pt x="90" y="6"/>
                      </a:lnTo>
                      <a:lnTo>
                        <a:pt x="96" y="6"/>
                      </a:lnTo>
                      <a:lnTo>
                        <a:pt x="102" y="6"/>
                      </a:lnTo>
                      <a:lnTo>
                        <a:pt x="108" y="6"/>
                      </a:lnTo>
                      <a:lnTo>
                        <a:pt x="114" y="6"/>
                      </a:lnTo>
                      <a:lnTo>
                        <a:pt x="120" y="12"/>
                      </a:lnTo>
                      <a:lnTo>
                        <a:pt x="126" y="12"/>
                      </a:lnTo>
                      <a:lnTo>
                        <a:pt x="132" y="12"/>
                      </a:lnTo>
                      <a:lnTo>
                        <a:pt x="138" y="12"/>
                      </a:lnTo>
                      <a:lnTo>
                        <a:pt x="144" y="12"/>
                      </a:lnTo>
                      <a:lnTo>
                        <a:pt x="150" y="12"/>
                      </a:lnTo>
                      <a:lnTo>
                        <a:pt x="156" y="12"/>
                      </a:lnTo>
                      <a:lnTo>
                        <a:pt x="162" y="12"/>
                      </a:lnTo>
                      <a:lnTo>
                        <a:pt x="168" y="18"/>
                      </a:lnTo>
                      <a:lnTo>
                        <a:pt x="174" y="12"/>
                      </a:lnTo>
                      <a:lnTo>
                        <a:pt x="180" y="12"/>
                      </a:lnTo>
                      <a:lnTo>
                        <a:pt x="186" y="12"/>
                      </a:lnTo>
                      <a:lnTo>
                        <a:pt x="192" y="12"/>
                      </a:lnTo>
                      <a:lnTo>
                        <a:pt x="198" y="12"/>
                      </a:lnTo>
                      <a:lnTo>
                        <a:pt x="204" y="12"/>
                      </a:lnTo>
                      <a:lnTo>
                        <a:pt x="210" y="18"/>
                      </a:lnTo>
                      <a:lnTo>
                        <a:pt x="216" y="18"/>
                      </a:lnTo>
                      <a:lnTo>
                        <a:pt x="222" y="18"/>
                      </a:lnTo>
                      <a:lnTo>
                        <a:pt x="228" y="18"/>
                      </a:lnTo>
                      <a:lnTo>
                        <a:pt x="234" y="18"/>
                      </a:lnTo>
                      <a:lnTo>
                        <a:pt x="240" y="18"/>
                      </a:lnTo>
                      <a:lnTo>
                        <a:pt x="246" y="18"/>
                      </a:lnTo>
                      <a:lnTo>
                        <a:pt x="252" y="18"/>
                      </a:lnTo>
                      <a:lnTo>
                        <a:pt x="258" y="24"/>
                      </a:lnTo>
                      <a:lnTo>
                        <a:pt x="264" y="24"/>
                      </a:lnTo>
                      <a:lnTo>
                        <a:pt x="270" y="24"/>
                      </a:lnTo>
                      <a:lnTo>
                        <a:pt x="276" y="24"/>
                      </a:lnTo>
                      <a:lnTo>
                        <a:pt x="282" y="24"/>
                      </a:lnTo>
                      <a:lnTo>
                        <a:pt x="288" y="24"/>
                      </a:lnTo>
                      <a:lnTo>
                        <a:pt x="294" y="30"/>
                      </a:lnTo>
                      <a:lnTo>
                        <a:pt x="300" y="30"/>
                      </a:lnTo>
                      <a:lnTo>
                        <a:pt x="306" y="24"/>
                      </a:lnTo>
                      <a:lnTo>
                        <a:pt x="312" y="24"/>
                      </a:lnTo>
                      <a:lnTo>
                        <a:pt x="318" y="24"/>
                      </a:lnTo>
                      <a:lnTo>
                        <a:pt x="324" y="24"/>
                      </a:lnTo>
                      <a:lnTo>
                        <a:pt x="330" y="18"/>
                      </a:lnTo>
                      <a:lnTo>
                        <a:pt x="336" y="18"/>
                      </a:lnTo>
                      <a:lnTo>
                        <a:pt x="342" y="18"/>
                      </a:lnTo>
                      <a:lnTo>
                        <a:pt x="348" y="18"/>
                      </a:lnTo>
                      <a:lnTo>
                        <a:pt x="354" y="12"/>
                      </a:lnTo>
                      <a:lnTo>
                        <a:pt x="360" y="6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6"/>
                      </a:lnTo>
                      <a:lnTo>
                        <a:pt x="390" y="12"/>
                      </a:lnTo>
                      <a:lnTo>
                        <a:pt x="396" y="18"/>
                      </a:lnTo>
                      <a:lnTo>
                        <a:pt x="402" y="24"/>
                      </a:lnTo>
                      <a:lnTo>
                        <a:pt x="408" y="24"/>
                      </a:lnTo>
                      <a:lnTo>
                        <a:pt x="414" y="30"/>
                      </a:lnTo>
                      <a:lnTo>
                        <a:pt x="420" y="30"/>
                      </a:lnTo>
                      <a:lnTo>
                        <a:pt x="426" y="24"/>
                      </a:lnTo>
                      <a:lnTo>
                        <a:pt x="432" y="24"/>
                      </a:lnTo>
                      <a:lnTo>
                        <a:pt x="438" y="24"/>
                      </a:lnTo>
                      <a:lnTo>
                        <a:pt x="444" y="18"/>
                      </a:lnTo>
                      <a:lnTo>
                        <a:pt x="450" y="18"/>
                      </a:lnTo>
                      <a:lnTo>
                        <a:pt x="456" y="18"/>
                      </a:lnTo>
                      <a:lnTo>
                        <a:pt x="462" y="18"/>
                      </a:lnTo>
                      <a:lnTo>
                        <a:pt x="468" y="18"/>
                      </a:lnTo>
                      <a:lnTo>
                        <a:pt x="474" y="24"/>
                      </a:lnTo>
                      <a:lnTo>
                        <a:pt x="480" y="24"/>
                      </a:lnTo>
                      <a:lnTo>
                        <a:pt x="486" y="24"/>
                      </a:lnTo>
                      <a:lnTo>
                        <a:pt x="492" y="24"/>
                      </a:lnTo>
                      <a:lnTo>
                        <a:pt x="498" y="24"/>
                      </a:lnTo>
                      <a:lnTo>
                        <a:pt x="504" y="24"/>
                      </a:lnTo>
                      <a:lnTo>
                        <a:pt x="510" y="24"/>
                      </a:lnTo>
                      <a:lnTo>
                        <a:pt x="516" y="24"/>
                      </a:lnTo>
                      <a:lnTo>
                        <a:pt x="522" y="24"/>
                      </a:lnTo>
                      <a:lnTo>
                        <a:pt x="528" y="24"/>
                      </a:lnTo>
                      <a:lnTo>
                        <a:pt x="534" y="24"/>
                      </a:lnTo>
                      <a:lnTo>
                        <a:pt x="540" y="24"/>
                      </a:lnTo>
                      <a:lnTo>
                        <a:pt x="546" y="24"/>
                      </a:lnTo>
                      <a:lnTo>
                        <a:pt x="552" y="24"/>
                      </a:lnTo>
                      <a:lnTo>
                        <a:pt x="558" y="24"/>
                      </a:lnTo>
                      <a:lnTo>
                        <a:pt x="564" y="24"/>
                      </a:lnTo>
                      <a:lnTo>
                        <a:pt x="570" y="24"/>
                      </a:lnTo>
                      <a:lnTo>
                        <a:pt x="576" y="24"/>
                      </a:lnTo>
                      <a:lnTo>
                        <a:pt x="582" y="24"/>
                      </a:lnTo>
                      <a:lnTo>
                        <a:pt x="588" y="24"/>
                      </a:lnTo>
                      <a:lnTo>
                        <a:pt x="594" y="24"/>
                      </a:lnTo>
                      <a:lnTo>
                        <a:pt x="600" y="24"/>
                      </a:lnTo>
                      <a:lnTo>
                        <a:pt x="606" y="24"/>
                      </a:lnTo>
                      <a:lnTo>
                        <a:pt x="612" y="24"/>
                      </a:lnTo>
                      <a:lnTo>
                        <a:pt x="618" y="24"/>
                      </a:lnTo>
                      <a:lnTo>
                        <a:pt x="624" y="24"/>
                      </a:lnTo>
                      <a:lnTo>
                        <a:pt x="630" y="24"/>
                      </a:lnTo>
                      <a:lnTo>
                        <a:pt x="636" y="24"/>
                      </a:lnTo>
                      <a:lnTo>
                        <a:pt x="642" y="24"/>
                      </a:lnTo>
                      <a:lnTo>
                        <a:pt x="648" y="24"/>
                      </a:lnTo>
                      <a:lnTo>
                        <a:pt x="654" y="24"/>
                      </a:lnTo>
                      <a:lnTo>
                        <a:pt x="660" y="24"/>
                      </a:lnTo>
                      <a:lnTo>
                        <a:pt x="666" y="24"/>
                      </a:lnTo>
                      <a:lnTo>
                        <a:pt x="672" y="24"/>
                      </a:lnTo>
                      <a:lnTo>
                        <a:pt x="678" y="24"/>
                      </a:lnTo>
                      <a:lnTo>
                        <a:pt x="684" y="24"/>
                      </a:lnTo>
                      <a:lnTo>
                        <a:pt x="690" y="24"/>
                      </a:lnTo>
                      <a:lnTo>
                        <a:pt x="696" y="24"/>
                      </a:lnTo>
                      <a:lnTo>
                        <a:pt x="702" y="24"/>
                      </a:lnTo>
                      <a:lnTo>
                        <a:pt x="708" y="24"/>
                      </a:lnTo>
                      <a:lnTo>
                        <a:pt x="714" y="24"/>
                      </a:lnTo>
                      <a:lnTo>
                        <a:pt x="720" y="24"/>
                      </a:lnTo>
                      <a:lnTo>
                        <a:pt x="726" y="24"/>
                      </a:lnTo>
                      <a:lnTo>
                        <a:pt x="732" y="24"/>
                      </a:lnTo>
                      <a:lnTo>
                        <a:pt x="738" y="24"/>
                      </a:lnTo>
                      <a:lnTo>
                        <a:pt x="744" y="24"/>
                      </a:lnTo>
                      <a:lnTo>
                        <a:pt x="750" y="24"/>
                      </a:lnTo>
                      <a:lnTo>
                        <a:pt x="756" y="24"/>
                      </a:lnTo>
                      <a:lnTo>
                        <a:pt x="762" y="24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314" name="Freeform 163"/>
                <p:cNvSpPr>
                  <a:spLocks/>
                </p:cNvSpPr>
                <p:nvPr/>
              </p:nvSpPr>
              <p:spPr bwMode="auto">
                <a:xfrm>
                  <a:off x="3813" y="2636"/>
                  <a:ext cx="480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  <a:cxn ang="0">
                      <a:pos x="462" y="0"/>
                    </a:cxn>
                    <a:cxn ang="0">
                      <a:pos x="474" y="0"/>
                    </a:cxn>
                  </a:cxnLst>
                  <a:rect l="0" t="0" r="r" b="b"/>
                  <a:pathLst>
                    <a:path w="480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315" name="Freeform 164"/>
                <p:cNvSpPr>
                  <a:spLocks/>
                </p:cNvSpPr>
                <p:nvPr/>
              </p:nvSpPr>
              <p:spPr bwMode="auto">
                <a:xfrm>
                  <a:off x="1593" y="2576"/>
                  <a:ext cx="696" cy="102"/>
                </a:xfrm>
                <a:custGeom>
                  <a:avLst/>
                  <a:gdLst/>
                  <a:ahLst/>
                  <a:cxnLst>
                    <a:cxn ang="0">
                      <a:pos x="6" y="54"/>
                    </a:cxn>
                    <a:cxn ang="0">
                      <a:pos x="12" y="0"/>
                    </a:cxn>
                    <a:cxn ang="0">
                      <a:pos x="18" y="96"/>
                    </a:cxn>
                    <a:cxn ang="0">
                      <a:pos x="30" y="30"/>
                    </a:cxn>
                    <a:cxn ang="0">
                      <a:pos x="36" y="78"/>
                    </a:cxn>
                    <a:cxn ang="0">
                      <a:pos x="42" y="42"/>
                    </a:cxn>
                    <a:cxn ang="0">
                      <a:pos x="60" y="60"/>
                    </a:cxn>
                    <a:cxn ang="0">
                      <a:pos x="78" y="72"/>
                    </a:cxn>
                    <a:cxn ang="0">
                      <a:pos x="96" y="90"/>
                    </a:cxn>
                    <a:cxn ang="0">
                      <a:pos x="108" y="96"/>
                    </a:cxn>
                    <a:cxn ang="0">
                      <a:pos x="126" y="66"/>
                    </a:cxn>
                    <a:cxn ang="0">
                      <a:pos x="144" y="54"/>
                    </a:cxn>
                    <a:cxn ang="0">
                      <a:pos x="162" y="72"/>
                    </a:cxn>
                    <a:cxn ang="0">
                      <a:pos x="180" y="78"/>
                    </a:cxn>
                    <a:cxn ang="0">
                      <a:pos x="198" y="72"/>
                    </a:cxn>
                    <a:cxn ang="0">
                      <a:pos x="216" y="78"/>
                    </a:cxn>
                    <a:cxn ang="0">
                      <a:pos x="234" y="90"/>
                    </a:cxn>
                    <a:cxn ang="0">
                      <a:pos x="252" y="96"/>
                    </a:cxn>
                    <a:cxn ang="0">
                      <a:pos x="270" y="78"/>
                    </a:cxn>
                    <a:cxn ang="0">
                      <a:pos x="288" y="66"/>
                    </a:cxn>
                    <a:cxn ang="0">
                      <a:pos x="306" y="60"/>
                    </a:cxn>
                    <a:cxn ang="0">
                      <a:pos x="324" y="48"/>
                    </a:cxn>
                    <a:cxn ang="0">
                      <a:pos x="342" y="42"/>
                    </a:cxn>
                    <a:cxn ang="0">
                      <a:pos x="360" y="48"/>
                    </a:cxn>
                    <a:cxn ang="0">
                      <a:pos x="378" y="66"/>
                    </a:cxn>
                    <a:cxn ang="0">
                      <a:pos x="396" y="78"/>
                    </a:cxn>
                    <a:cxn ang="0">
                      <a:pos x="414" y="78"/>
                    </a:cxn>
                    <a:cxn ang="0">
                      <a:pos x="432" y="84"/>
                    </a:cxn>
                    <a:cxn ang="0">
                      <a:pos x="450" y="84"/>
                    </a:cxn>
                    <a:cxn ang="0">
                      <a:pos x="468" y="78"/>
                    </a:cxn>
                    <a:cxn ang="0">
                      <a:pos x="486" y="66"/>
                    </a:cxn>
                    <a:cxn ang="0">
                      <a:pos x="504" y="66"/>
                    </a:cxn>
                    <a:cxn ang="0">
                      <a:pos x="522" y="66"/>
                    </a:cxn>
                    <a:cxn ang="0">
                      <a:pos x="540" y="72"/>
                    </a:cxn>
                    <a:cxn ang="0">
                      <a:pos x="558" y="72"/>
                    </a:cxn>
                    <a:cxn ang="0">
                      <a:pos x="576" y="78"/>
                    </a:cxn>
                    <a:cxn ang="0">
                      <a:pos x="594" y="78"/>
                    </a:cxn>
                    <a:cxn ang="0">
                      <a:pos x="612" y="72"/>
                    </a:cxn>
                    <a:cxn ang="0">
                      <a:pos x="630" y="60"/>
                    </a:cxn>
                    <a:cxn ang="0">
                      <a:pos x="648" y="54"/>
                    </a:cxn>
                    <a:cxn ang="0">
                      <a:pos x="666" y="54"/>
                    </a:cxn>
                    <a:cxn ang="0">
                      <a:pos x="684" y="54"/>
                    </a:cxn>
                  </a:cxnLst>
                  <a:rect l="0" t="0" r="r" b="b"/>
                  <a:pathLst>
                    <a:path w="696" h="102">
                      <a:moveTo>
                        <a:pt x="0" y="60"/>
                      </a:moveTo>
                      <a:lnTo>
                        <a:pt x="0" y="48"/>
                      </a:lnTo>
                      <a:lnTo>
                        <a:pt x="6" y="54"/>
                      </a:lnTo>
                      <a:lnTo>
                        <a:pt x="6" y="36"/>
                      </a:lnTo>
                      <a:lnTo>
                        <a:pt x="12" y="24"/>
                      </a:lnTo>
                      <a:lnTo>
                        <a:pt x="12" y="0"/>
                      </a:lnTo>
                      <a:lnTo>
                        <a:pt x="12" y="12"/>
                      </a:lnTo>
                      <a:lnTo>
                        <a:pt x="18" y="24"/>
                      </a:lnTo>
                      <a:lnTo>
                        <a:pt x="18" y="96"/>
                      </a:lnTo>
                      <a:lnTo>
                        <a:pt x="24" y="90"/>
                      </a:lnTo>
                      <a:lnTo>
                        <a:pt x="24" y="36"/>
                      </a:lnTo>
                      <a:lnTo>
                        <a:pt x="30" y="30"/>
                      </a:lnTo>
                      <a:lnTo>
                        <a:pt x="30" y="60"/>
                      </a:lnTo>
                      <a:lnTo>
                        <a:pt x="36" y="66"/>
                      </a:lnTo>
                      <a:lnTo>
                        <a:pt x="36" y="78"/>
                      </a:lnTo>
                      <a:lnTo>
                        <a:pt x="36" y="72"/>
                      </a:lnTo>
                      <a:lnTo>
                        <a:pt x="42" y="66"/>
                      </a:lnTo>
                      <a:lnTo>
                        <a:pt x="42" y="42"/>
                      </a:lnTo>
                      <a:lnTo>
                        <a:pt x="48" y="48"/>
                      </a:lnTo>
                      <a:lnTo>
                        <a:pt x="48" y="60"/>
                      </a:lnTo>
                      <a:lnTo>
                        <a:pt x="60" y="60"/>
                      </a:lnTo>
                      <a:lnTo>
                        <a:pt x="60" y="54"/>
                      </a:lnTo>
                      <a:lnTo>
                        <a:pt x="66" y="60"/>
                      </a:lnTo>
                      <a:lnTo>
                        <a:pt x="78" y="72"/>
                      </a:lnTo>
                      <a:lnTo>
                        <a:pt x="78" y="78"/>
                      </a:lnTo>
                      <a:lnTo>
                        <a:pt x="84" y="78"/>
                      </a:lnTo>
                      <a:lnTo>
                        <a:pt x="96" y="90"/>
                      </a:lnTo>
                      <a:lnTo>
                        <a:pt x="96" y="96"/>
                      </a:lnTo>
                      <a:lnTo>
                        <a:pt x="102" y="102"/>
                      </a:lnTo>
                      <a:lnTo>
                        <a:pt x="108" y="96"/>
                      </a:lnTo>
                      <a:lnTo>
                        <a:pt x="114" y="90"/>
                      </a:lnTo>
                      <a:lnTo>
                        <a:pt x="126" y="78"/>
                      </a:lnTo>
                      <a:lnTo>
                        <a:pt x="126" y="66"/>
                      </a:lnTo>
                      <a:lnTo>
                        <a:pt x="132" y="60"/>
                      </a:lnTo>
                      <a:lnTo>
                        <a:pt x="138" y="54"/>
                      </a:lnTo>
                      <a:lnTo>
                        <a:pt x="144" y="54"/>
                      </a:lnTo>
                      <a:lnTo>
                        <a:pt x="150" y="60"/>
                      </a:lnTo>
                      <a:lnTo>
                        <a:pt x="156" y="66"/>
                      </a:lnTo>
                      <a:lnTo>
                        <a:pt x="162" y="72"/>
                      </a:lnTo>
                      <a:lnTo>
                        <a:pt x="168" y="72"/>
                      </a:lnTo>
                      <a:lnTo>
                        <a:pt x="174" y="78"/>
                      </a:lnTo>
                      <a:lnTo>
                        <a:pt x="180" y="78"/>
                      </a:lnTo>
                      <a:lnTo>
                        <a:pt x="186" y="78"/>
                      </a:lnTo>
                      <a:lnTo>
                        <a:pt x="192" y="72"/>
                      </a:lnTo>
                      <a:lnTo>
                        <a:pt x="198" y="72"/>
                      </a:lnTo>
                      <a:lnTo>
                        <a:pt x="204" y="72"/>
                      </a:lnTo>
                      <a:lnTo>
                        <a:pt x="210" y="72"/>
                      </a:lnTo>
                      <a:lnTo>
                        <a:pt x="216" y="78"/>
                      </a:lnTo>
                      <a:lnTo>
                        <a:pt x="222" y="78"/>
                      </a:lnTo>
                      <a:lnTo>
                        <a:pt x="228" y="84"/>
                      </a:lnTo>
                      <a:lnTo>
                        <a:pt x="234" y="90"/>
                      </a:lnTo>
                      <a:lnTo>
                        <a:pt x="240" y="96"/>
                      </a:lnTo>
                      <a:lnTo>
                        <a:pt x="246" y="96"/>
                      </a:lnTo>
                      <a:lnTo>
                        <a:pt x="252" y="96"/>
                      </a:lnTo>
                      <a:lnTo>
                        <a:pt x="258" y="90"/>
                      </a:lnTo>
                      <a:lnTo>
                        <a:pt x="264" y="84"/>
                      </a:lnTo>
                      <a:lnTo>
                        <a:pt x="270" y="78"/>
                      </a:lnTo>
                      <a:lnTo>
                        <a:pt x="276" y="78"/>
                      </a:lnTo>
                      <a:lnTo>
                        <a:pt x="282" y="72"/>
                      </a:lnTo>
                      <a:lnTo>
                        <a:pt x="288" y="66"/>
                      </a:lnTo>
                      <a:lnTo>
                        <a:pt x="294" y="66"/>
                      </a:lnTo>
                      <a:lnTo>
                        <a:pt x="300" y="66"/>
                      </a:lnTo>
                      <a:lnTo>
                        <a:pt x="306" y="60"/>
                      </a:lnTo>
                      <a:lnTo>
                        <a:pt x="312" y="60"/>
                      </a:lnTo>
                      <a:lnTo>
                        <a:pt x="318" y="54"/>
                      </a:lnTo>
                      <a:lnTo>
                        <a:pt x="324" y="48"/>
                      </a:lnTo>
                      <a:lnTo>
                        <a:pt x="330" y="48"/>
                      </a:lnTo>
                      <a:lnTo>
                        <a:pt x="336" y="42"/>
                      </a:lnTo>
                      <a:lnTo>
                        <a:pt x="342" y="42"/>
                      </a:lnTo>
                      <a:lnTo>
                        <a:pt x="348" y="42"/>
                      </a:lnTo>
                      <a:lnTo>
                        <a:pt x="354" y="42"/>
                      </a:lnTo>
                      <a:lnTo>
                        <a:pt x="360" y="48"/>
                      </a:lnTo>
                      <a:lnTo>
                        <a:pt x="366" y="54"/>
                      </a:lnTo>
                      <a:lnTo>
                        <a:pt x="372" y="60"/>
                      </a:lnTo>
                      <a:lnTo>
                        <a:pt x="378" y="66"/>
                      </a:lnTo>
                      <a:lnTo>
                        <a:pt x="384" y="72"/>
                      </a:lnTo>
                      <a:lnTo>
                        <a:pt x="390" y="72"/>
                      </a:lnTo>
                      <a:lnTo>
                        <a:pt x="396" y="78"/>
                      </a:lnTo>
                      <a:lnTo>
                        <a:pt x="402" y="78"/>
                      </a:lnTo>
                      <a:lnTo>
                        <a:pt x="408" y="78"/>
                      </a:lnTo>
                      <a:lnTo>
                        <a:pt x="414" y="78"/>
                      </a:lnTo>
                      <a:lnTo>
                        <a:pt x="420" y="78"/>
                      </a:lnTo>
                      <a:lnTo>
                        <a:pt x="426" y="84"/>
                      </a:lnTo>
                      <a:lnTo>
                        <a:pt x="432" y="84"/>
                      </a:lnTo>
                      <a:lnTo>
                        <a:pt x="438" y="84"/>
                      </a:lnTo>
                      <a:lnTo>
                        <a:pt x="444" y="84"/>
                      </a:lnTo>
                      <a:lnTo>
                        <a:pt x="450" y="84"/>
                      </a:lnTo>
                      <a:lnTo>
                        <a:pt x="456" y="84"/>
                      </a:lnTo>
                      <a:lnTo>
                        <a:pt x="462" y="78"/>
                      </a:lnTo>
                      <a:lnTo>
                        <a:pt x="468" y="78"/>
                      </a:lnTo>
                      <a:lnTo>
                        <a:pt x="474" y="72"/>
                      </a:lnTo>
                      <a:lnTo>
                        <a:pt x="480" y="72"/>
                      </a:lnTo>
                      <a:lnTo>
                        <a:pt x="486" y="66"/>
                      </a:lnTo>
                      <a:lnTo>
                        <a:pt x="492" y="66"/>
                      </a:lnTo>
                      <a:lnTo>
                        <a:pt x="498" y="66"/>
                      </a:lnTo>
                      <a:lnTo>
                        <a:pt x="504" y="66"/>
                      </a:lnTo>
                      <a:lnTo>
                        <a:pt x="510" y="66"/>
                      </a:lnTo>
                      <a:lnTo>
                        <a:pt x="516" y="66"/>
                      </a:lnTo>
                      <a:lnTo>
                        <a:pt x="522" y="66"/>
                      </a:lnTo>
                      <a:lnTo>
                        <a:pt x="528" y="66"/>
                      </a:lnTo>
                      <a:lnTo>
                        <a:pt x="534" y="66"/>
                      </a:lnTo>
                      <a:lnTo>
                        <a:pt x="540" y="72"/>
                      </a:lnTo>
                      <a:lnTo>
                        <a:pt x="546" y="72"/>
                      </a:lnTo>
                      <a:lnTo>
                        <a:pt x="552" y="72"/>
                      </a:lnTo>
                      <a:lnTo>
                        <a:pt x="558" y="72"/>
                      </a:lnTo>
                      <a:lnTo>
                        <a:pt x="564" y="78"/>
                      </a:lnTo>
                      <a:lnTo>
                        <a:pt x="570" y="78"/>
                      </a:lnTo>
                      <a:lnTo>
                        <a:pt x="576" y="78"/>
                      </a:lnTo>
                      <a:lnTo>
                        <a:pt x="582" y="78"/>
                      </a:lnTo>
                      <a:lnTo>
                        <a:pt x="588" y="78"/>
                      </a:lnTo>
                      <a:lnTo>
                        <a:pt x="594" y="78"/>
                      </a:lnTo>
                      <a:lnTo>
                        <a:pt x="600" y="78"/>
                      </a:lnTo>
                      <a:lnTo>
                        <a:pt x="606" y="72"/>
                      </a:lnTo>
                      <a:lnTo>
                        <a:pt x="612" y="72"/>
                      </a:lnTo>
                      <a:lnTo>
                        <a:pt x="618" y="66"/>
                      </a:lnTo>
                      <a:lnTo>
                        <a:pt x="624" y="66"/>
                      </a:lnTo>
                      <a:lnTo>
                        <a:pt x="630" y="60"/>
                      </a:lnTo>
                      <a:lnTo>
                        <a:pt x="636" y="60"/>
                      </a:lnTo>
                      <a:lnTo>
                        <a:pt x="642" y="60"/>
                      </a:lnTo>
                      <a:lnTo>
                        <a:pt x="648" y="54"/>
                      </a:lnTo>
                      <a:lnTo>
                        <a:pt x="654" y="54"/>
                      </a:lnTo>
                      <a:lnTo>
                        <a:pt x="660" y="54"/>
                      </a:lnTo>
                      <a:lnTo>
                        <a:pt x="666" y="54"/>
                      </a:lnTo>
                      <a:lnTo>
                        <a:pt x="672" y="54"/>
                      </a:lnTo>
                      <a:lnTo>
                        <a:pt x="678" y="54"/>
                      </a:lnTo>
                      <a:lnTo>
                        <a:pt x="684" y="54"/>
                      </a:lnTo>
                      <a:lnTo>
                        <a:pt x="690" y="54"/>
                      </a:lnTo>
                      <a:lnTo>
                        <a:pt x="696" y="54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316" name="Freeform 165"/>
                <p:cNvSpPr>
                  <a:spLocks/>
                </p:cNvSpPr>
                <p:nvPr/>
              </p:nvSpPr>
              <p:spPr bwMode="auto">
                <a:xfrm>
                  <a:off x="2289" y="2630"/>
                  <a:ext cx="762" cy="2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30" y="12"/>
                    </a:cxn>
                    <a:cxn ang="0">
                      <a:pos x="48" y="24"/>
                    </a:cxn>
                    <a:cxn ang="0">
                      <a:pos x="66" y="24"/>
                    </a:cxn>
                    <a:cxn ang="0">
                      <a:pos x="84" y="24"/>
                    </a:cxn>
                    <a:cxn ang="0">
                      <a:pos x="102" y="24"/>
                    </a:cxn>
                    <a:cxn ang="0">
                      <a:pos x="120" y="18"/>
                    </a:cxn>
                    <a:cxn ang="0">
                      <a:pos x="138" y="12"/>
                    </a:cxn>
                    <a:cxn ang="0">
                      <a:pos x="156" y="12"/>
                    </a:cxn>
                    <a:cxn ang="0">
                      <a:pos x="174" y="12"/>
                    </a:cxn>
                    <a:cxn ang="0">
                      <a:pos x="192" y="12"/>
                    </a:cxn>
                    <a:cxn ang="0">
                      <a:pos x="210" y="12"/>
                    </a:cxn>
                    <a:cxn ang="0">
                      <a:pos x="228" y="12"/>
                    </a:cxn>
                    <a:cxn ang="0">
                      <a:pos x="246" y="12"/>
                    </a:cxn>
                    <a:cxn ang="0">
                      <a:pos x="264" y="6"/>
                    </a:cxn>
                    <a:cxn ang="0">
                      <a:pos x="282" y="6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6"/>
                    </a:cxn>
                    <a:cxn ang="0">
                      <a:pos x="354" y="12"/>
                    </a:cxn>
                    <a:cxn ang="0">
                      <a:pos x="372" y="18"/>
                    </a:cxn>
                    <a:cxn ang="0">
                      <a:pos x="390" y="18"/>
                    </a:cxn>
                    <a:cxn ang="0">
                      <a:pos x="408" y="24"/>
                    </a:cxn>
                    <a:cxn ang="0">
                      <a:pos x="426" y="18"/>
                    </a:cxn>
                    <a:cxn ang="0">
                      <a:pos x="444" y="18"/>
                    </a:cxn>
                    <a:cxn ang="0">
                      <a:pos x="462" y="12"/>
                    </a:cxn>
                    <a:cxn ang="0">
                      <a:pos x="480" y="6"/>
                    </a:cxn>
                    <a:cxn ang="0">
                      <a:pos x="498" y="6"/>
                    </a:cxn>
                    <a:cxn ang="0">
                      <a:pos x="516" y="6"/>
                    </a:cxn>
                    <a:cxn ang="0">
                      <a:pos x="534" y="6"/>
                    </a:cxn>
                    <a:cxn ang="0">
                      <a:pos x="552" y="6"/>
                    </a:cxn>
                    <a:cxn ang="0">
                      <a:pos x="570" y="6"/>
                    </a:cxn>
                    <a:cxn ang="0">
                      <a:pos x="588" y="6"/>
                    </a:cxn>
                    <a:cxn ang="0">
                      <a:pos x="606" y="6"/>
                    </a:cxn>
                    <a:cxn ang="0">
                      <a:pos x="624" y="6"/>
                    </a:cxn>
                    <a:cxn ang="0">
                      <a:pos x="642" y="6"/>
                    </a:cxn>
                    <a:cxn ang="0">
                      <a:pos x="660" y="6"/>
                    </a:cxn>
                    <a:cxn ang="0">
                      <a:pos x="678" y="12"/>
                    </a:cxn>
                    <a:cxn ang="0">
                      <a:pos x="696" y="12"/>
                    </a:cxn>
                    <a:cxn ang="0">
                      <a:pos x="714" y="18"/>
                    </a:cxn>
                    <a:cxn ang="0">
                      <a:pos x="732" y="18"/>
                    </a:cxn>
                    <a:cxn ang="0">
                      <a:pos x="750" y="18"/>
                    </a:cxn>
                  </a:cxnLst>
                  <a:rect l="0" t="0" r="r" b="b"/>
                  <a:pathLst>
                    <a:path w="762" h="24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24" y="12"/>
                      </a:lnTo>
                      <a:lnTo>
                        <a:pt x="30" y="12"/>
                      </a:lnTo>
                      <a:lnTo>
                        <a:pt x="36" y="18"/>
                      </a:lnTo>
                      <a:lnTo>
                        <a:pt x="42" y="18"/>
                      </a:lnTo>
                      <a:lnTo>
                        <a:pt x="48" y="24"/>
                      </a:lnTo>
                      <a:lnTo>
                        <a:pt x="54" y="24"/>
                      </a:lnTo>
                      <a:lnTo>
                        <a:pt x="60" y="24"/>
                      </a:lnTo>
                      <a:lnTo>
                        <a:pt x="66" y="24"/>
                      </a:lnTo>
                      <a:lnTo>
                        <a:pt x="72" y="24"/>
                      </a:lnTo>
                      <a:lnTo>
                        <a:pt x="78" y="24"/>
                      </a:lnTo>
                      <a:lnTo>
                        <a:pt x="84" y="24"/>
                      </a:lnTo>
                      <a:lnTo>
                        <a:pt x="90" y="24"/>
                      </a:lnTo>
                      <a:lnTo>
                        <a:pt x="96" y="24"/>
                      </a:lnTo>
                      <a:lnTo>
                        <a:pt x="102" y="24"/>
                      </a:lnTo>
                      <a:lnTo>
                        <a:pt x="108" y="24"/>
                      </a:lnTo>
                      <a:lnTo>
                        <a:pt x="114" y="18"/>
                      </a:lnTo>
                      <a:lnTo>
                        <a:pt x="120" y="18"/>
                      </a:lnTo>
                      <a:lnTo>
                        <a:pt x="126" y="18"/>
                      </a:lnTo>
                      <a:lnTo>
                        <a:pt x="132" y="12"/>
                      </a:lnTo>
                      <a:lnTo>
                        <a:pt x="138" y="12"/>
                      </a:lnTo>
                      <a:lnTo>
                        <a:pt x="144" y="12"/>
                      </a:lnTo>
                      <a:lnTo>
                        <a:pt x="150" y="12"/>
                      </a:lnTo>
                      <a:lnTo>
                        <a:pt x="156" y="12"/>
                      </a:lnTo>
                      <a:lnTo>
                        <a:pt x="162" y="12"/>
                      </a:lnTo>
                      <a:lnTo>
                        <a:pt x="168" y="12"/>
                      </a:lnTo>
                      <a:lnTo>
                        <a:pt x="174" y="12"/>
                      </a:lnTo>
                      <a:lnTo>
                        <a:pt x="180" y="12"/>
                      </a:lnTo>
                      <a:lnTo>
                        <a:pt x="186" y="12"/>
                      </a:lnTo>
                      <a:lnTo>
                        <a:pt x="192" y="12"/>
                      </a:lnTo>
                      <a:lnTo>
                        <a:pt x="198" y="12"/>
                      </a:lnTo>
                      <a:lnTo>
                        <a:pt x="204" y="12"/>
                      </a:lnTo>
                      <a:lnTo>
                        <a:pt x="210" y="12"/>
                      </a:lnTo>
                      <a:lnTo>
                        <a:pt x="216" y="12"/>
                      </a:lnTo>
                      <a:lnTo>
                        <a:pt x="222" y="12"/>
                      </a:lnTo>
                      <a:lnTo>
                        <a:pt x="228" y="12"/>
                      </a:lnTo>
                      <a:lnTo>
                        <a:pt x="234" y="12"/>
                      </a:lnTo>
                      <a:lnTo>
                        <a:pt x="240" y="12"/>
                      </a:lnTo>
                      <a:lnTo>
                        <a:pt x="246" y="12"/>
                      </a:lnTo>
                      <a:lnTo>
                        <a:pt x="252" y="12"/>
                      </a:lnTo>
                      <a:lnTo>
                        <a:pt x="258" y="6"/>
                      </a:lnTo>
                      <a:lnTo>
                        <a:pt x="264" y="6"/>
                      </a:lnTo>
                      <a:lnTo>
                        <a:pt x="270" y="6"/>
                      </a:lnTo>
                      <a:lnTo>
                        <a:pt x="276" y="6"/>
                      </a:lnTo>
                      <a:lnTo>
                        <a:pt x="282" y="6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6"/>
                      </a:lnTo>
                      <a:lnTo>
                        <a:pt x="336" y="6"/>
                      </a:lnTo>
                      <a:lnTo>
                        <a:pt x="342" y="6"/>
                      </a:lnTo>
                      <a:lnTo>
                        <a:pt x="348" y="6"/>
                      </a:lnTo>
                      <a:lnTo>
                        <a:pt x="354" y="12"/>
                      </a:lnTo>
                      <a:lnTo>
                        <a:pt x="360" y="12"/>
                      </a:lnTo>
                      <a:lnTo>
                        <a:pt x="366" y="12"/>
                      </a:lnTo>
                      <a:lnTo>
                        <a:pt x="372" y="18"/>
                      </a:lnTo>
                      <a:lnTo>
                        <a:pt x="378" y="18"/>
                      </a:lnTo>
                      <a:lnTo>
                        <a:pt x="384" y="18"/>
                      </a:lnTo>
                      <a:lnTo>
                        <a:pt x="390" y="18"/>
                      </a:lnTo>
                      <a:lnTo>
                        <a:pt x="396" y="24"/>
                      </a:lnTo>
                      <a:lnTo>
                        <a:pt x="402" y="24"/>
                      </a:lnTo>
                      <a:lnTo>
                        <a:pt x="408" y="24"/>
                      </a:lnTo>
                      <a:lnTo>
                        <a:pt x="414" y="24"/>
                      </a:lnTo>
                      <a:lnTo>
                        <a:pt x="420" y="24"/>
                      </a:lnTo>
                      <a:lnTo>
                        <a:pt x="426" y="18"/>
                      </a:lnTo>
                      <a:lnTo>
                        <a:pt x="432" y="18"/>
                      </a:lnTo>
                      <a:lnTo>
                        <a:pt x="438" y="18"/>
                      </a:lnTo>
                      <a:lnTo>
                        <a:pt x="444" y="18"/>
                      </a:lnTo>
                      <a:lnTo>
                        <a:pt x="450" y="12"/>
                      </a:lnTo>
                      <a:lnTo>
                        <a:pt x="456" y="12"/>
                      </a:lnTo>
                      <a:lnTo>
                        <a:pt x="462" y="12"/>
                      </a:lnTo>
                      <a:lnTo>
                        <a:pt x="468" y="12"/>
                      </a:lnTo>
                      <a:lnTo>
                        <a:pt x="474" y="12"/>
                      </a:lnTo>
                      <a:lnTo>
                        <a:pt x="480" y="6"/>
                      </a:lnTo>
                      <a:lnTo>
                        <a:pt x="486" y="6"/>
                      </a:lnTo>
                      <a:lnTo>
                        <a:pt x="492" y="6"/>
                      </a:lnTo>
                      <a:lnTo>
                        <a:pt x="498" y="6"/>
                      </a:lnTo>
                      <a:lnTo>
                        <a:pt x="504" y="6"/>
                      </a:lnTo>
                      <a:lnTo>
                        <a:pt x="510" y="6"/>
                      </a:lnTo>
                      <a:lnTo>
                        <a:pt x="516" y="6"/>
                      </a:lnTo>
                      <a:lnTo>
                        <a:pt x="522" y="6"/>
                      </a:lnTo>
                      <a:lnTo>
                        <a:pt x="528" y="6"/>
                      </a:lnTo>
                      <a:lnTo>
                        <a:pt x="534" y="6"/>
                      </a:lnTo>
                      <a:lnTo>
                        <a:pt x="540" y="6"/>
                      </a:lnTo>
                      <a:lnTo>
                        <a:pt x="546" y="6"/>
                      </a:lnTo>
                      <a:lnTo>
                        <a:pt x="552" y="6"/>
                      </a:lnTo>
                      <a:lnTo>
                        <a:pt x="558" y="6"/>
                      </a:lnTo>
                      <a:lnTo>
                        <a:pt x="564" y="6"/>
                      </a:lnTo>
                      <a:lnTo>
                        <a:pt x="570" y="6"/>
                      </a:lnTo>
                      <a:lnTo>
                        <a:pt x="576" y="6"/>
                      </a:lnTo>
                      <a:lnTo>
                        <a:pt x="582" y="6"/>
                      </a:lnTo>
                      <a:lnTo>
                        <a:pt x="588" y="6"/>
                      </a:lnTo>
                      <a:lnTo>
                        <a:pt x="594" y="6"/>
                      </a:lnTo>
                      <a:lnTo>
                        <a:pt x="600" y="6"/>
                      </a:lnTo>
                      <a:lnTo>
                        <a:pt x="606" y="6"/>
                      </a:lnTo>
                      <a:lnTo>
                        <a:pt x="612" y="6"/>
                      </a:lnTo>
                      <a:lnTo>
                        <a:pt x="618" y="6"/>
                      </a:lnTo>
                      <a:lnTo>
                        <a:pt x="624" y="6"/>
                      </a:lnTo>
                      <a:lnTo>
                        <a:pt x="630" y="6"/>
                      </a:lnTo>
                      <a:lnTo>
                        <a:pt x="636" y="6"/>
                      </a:lnTo>
                      <a:lnTo>
                        <a:pt x="642" y="6"/>
                      </a:lnTo>
                      <a:lnTo>
                        <a:pt x="648" y="6"/>
                      </a:lnTo>
                      <a:lnTo>
                        <a:pt x="654" y="6"/>
                      </a:lnTo>
                      <a:lnTo>
                        <a:pt x="660" y="6"/>
                      </a:lnTo>
                      <a:lnTo>
                        <a:pt x="666" y="6"/>
                      </a:lnTo>
                      <a:lnTo>
                        <a:pt x="672" y="6"/>
                      </a:lnTo>
                      <a:lnTo>
                        <a:pt x="678" y="12"/>
                      </a:lnTo>
                      <a:lnTo>
                        <a:pt x="684" y="12"/>
                      </a:lnTo>
                      <a:lnTo>
                        <a:pt x="690" y="12"/>
                      </a:lnTo>
                      <a:lnTo>
                        <a:pt x="696" y="12"/>
                      </a:lnTo>
                      <a:lnTo>
                        <a:pt x="702" y="12"/>
                      </a:lnTo>
                      <a:lnTo>
                        <a:pt x="708" y="18"/>
                      </a:lnTo>
                      <a:lnTo>
                        <a:pt x="714" y="18"/>
                      </a:lnTo>
                      <a:lnTo>
                        <a:pt x="720" y="18"/>
                      </a:lnTo>
                      <a:lnTo>
                        <a:pt x="726" y="18"/>
                      </a:lnTo>
                      <a:lnTo>
                        <a:pt x="732" y="18"/>
                      </a:lnTo>
                      <a:lnTo>
                        <a:pt x="738" y="18"/>
                      </a:lnTo>
                      <a:lnTo>
                        <a:pt x="744" y="18"/>
                      </a:lnTo>
                      <a:lnTo>
                        <a:pt x="750" y="18"/>
                      </a:lnTo>
                      <a:lnTo>
                        <a:pt x="756" y="18"/>
                      </a:lnTo>
                      <a:lnTo>
                        <a:pt x="762" y="12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317" name="Freeform 166"/>
                <p:cNvSpPr>
                  <a:spLocks/>
                </p:cNvSpPr>
                <p:nvPr/>
              </p:nvSpPr>
              <p:spPr bwMode="auto">
                <a:xfrm>
                  <a:off x="3051" y="2624"/>
                  <a:ext cx="762" cy="24"/>
                </a:xfrm>
                <a:custGeom>
                  <a:avLst/>
                  <a:gdLst/>
                  <a:ahLst/>
                  <a:cxnLst>
                    <a:cxn ang="0">
                      <a:pos x="12" y="18"/>
                    </a:cxn>
                    <a:cxn ang="0">
                      <a:pos x="30" y="12"/>
                    </a:cxn>
                    <a:cxn ang="0">
                      <a:pos x="48" y="12"/>
                    </a:cxn>
                    <a:cxn ang="0">
                      <a:pos x="66" y="6"/>
                    </a:cxn>
                    <a:cxn ang="0">
                      <a:pos x="84" y="6"/>
                    </a:cxn>
                    <a:cxn ang="0">
                      <a:pos x="102" y="6"/>
                    </a:cxn>
                    <a:cxn ang="0">
                      <a:pos x="120" y="12"/>
                    </a:cxn>
                    <a:cxn ang="0">
                      <a:pos x="138" y="12"/>
                    </a:cxn>
                    <a:cxn ang="0">
                      <a:pos x="156" y="12"/>
                    </a:cxn>
                    <a:cxn ang="0">
                      <a:pos x="174" y="12"/>
                    </a:cxn>
                    <a:cxn ang="0">
                      <a:pos x="192" y="12"/>
                    </a:cxn>
                    <a:cxn ang="0">
                      <a:pos x="210" y="12"/>
                    </a:cxn>
                    <a:cxn ang="0">
                      <a:pos x="228" y="12"/>
                    </a:cxn>
                    <a:cxn ang="0">
                      <a:pos x="246" y="18"/>
                    </a:cxn>
                    <a:cxn ang="0">
                      <a:pos x="264" y="18"/>
                    </a:cxn>
                    <a:cxn ang="0">
                      <a:pos x="282" y="24"/>
                    </a:cxn>
                    <a:cxn ang="0">
                      <a:pos x="300" y="24"/>
                    </a:cxn>
                    <a:cxn ang="0">
                      <a:pos x="318" y="18"/>
                    </a:cxn>
                    <a:cxn ang="0">
                      <a:pos x="336" y="18"/>
                    </a:cxn>
                    <a:cxn ang="0">
                      <a:pos x="354" y="12"/>
                    </a:cxn>
                    <a:cxn ang="0">
                      <a:pos x="372" y="0"/>
                    </a:cxn>
                    <a:cxn ang="0">
                      <a:pos x="390" y="12"/>
                    </a:cxn>
                    <a:cxn ang="0">
                      <a:pos x="408" y="24"/>
                    </a:cxn>
                    <a:cxn ang="0">
                      <a:pos x="426" y="18"/>
                    </a:cxn>
                    <a:cxn ang="0">
                      <a:pos x="444" y="18"/>
                    </a:cxn>
                    <a:cxn ang="0">
                      <a:pos x="462" y="18"/>
                    </a:cxn>
                    <a:cxn ang="0">
                      <a:pos x="480" y="18"/>
                    </a:cxn>
                    <a:cxn ang="0">
                      <a:pos x="498" y="18"/>
                    </a:cxn>
                    <a:cxn ang="0">
                      <a:pos x="516" y="18"/>
                    </a:cxn>
                    <a:cxn ang="0">
                      <a:pos x="534" y="18"/>
                    </a:cxn>
                    <a:cxn ang="0">
                      <a:pos x="552" y="18"/>
                    </a:cxn>
                    <a:cxn ang="0">
                      <a:pos x="570" y="18"/>
                    </a:cxn>
                    <a:cxn ang="0">
                      <a:pos x="588" y="18"/>
                    </a:cxn>
                    <a:cxn ang="0">
                      <a:pos x="606" y="18"/>
                    </a:cxn>
                    <a:cxn ang="0">
                      <a:pos x="624" y="18"/>
                    </a:cxn>
                    <a:cxn ang="0">
                      <a:pos x="642" y="18"/>
                    </a:cxn>
                    <a:cxn ang="0">
                      <a:pos x="660" y="18"/>
                    </a:cxn>
                    <a:cxn ang="0">
                      <a:pos x="678" y="18"/>
                    </a:cxn>
                    <a:cxn ang="0">
                      <a:pos x="696" y="18"/>
                    </a:cxn>
                    <a:cxn ang="0">
                      <a:pos x="714" y="18"/>
                    </a:cxn>
                    <a:cxn ang="0">
                      <a:pos x="732" y="18"/>
                    </a:cxn>
                    <a:cxn ang="0">
                      <a:pos x="750" y="18"/>
                    </a:cxn>
                  </a:cxnLst>
                  <a:rect l="0" t="0" r="r" b="b"/>
                  <a:pathLst>
                    <a:path w="762" h="24">
                      <a:moveTo>
                        <a:pt x="0" y="18"/>
                      </a:moveTo>
                      <a:lnTo>
                        <a:pt x="6" y="18"/>
                      </a:lnTo>
                      <a:lnTo>
                        <a:pt x="12" y="18"/>
                      </a:lnTo>
                      <a:lnTo>
                        <a:pt x="18" y="18"/>
                      </a:lnTo>
                      <a:lnTo>
                        <a:pt x="24" y="18"/>
                      </a:lnTo>
                      <a:lnTo>
                        <a:pt x="30" y="12"/>
                      </a:lnTo>
                      <a:lnTo>
                        <a:pt x="36" y="12"/>
                      </a:lnTo>
                      <a:lnTo>
                        <a:pt x="42" y="12"/>
                      </a:lnTo>
                      <a:lnTo>
                        <a:pt x="48" y="12"/>
                      </a:lnTo>
                      <a:lnTo>
                        <a:pt x="54" y="12"/>
                      </a:lnTo>
                      <a:lnTo>
                        <a:pt x="60" y="12"/>
                      </a:lnTo>
                      <a:lnTo>
                        <a:pt x="66" y="6"/>
                      </a:lnTo>
                      <a:lnTo>
                        <a:pt x="72" y="6"/>
                      </a:lnTo>
                      <a:lnTo>
                        <a:pt x="78" y="6"/>
                      </a:lnTo>
                      <a:lnTo>
                        <a:pt x="84" y="6"/>
                      </a:lnTo>
                      <a:lnTo>
                        <a:pt x="90" y="6"/>
                      </a:lnTo>
                      <a:lnTo>
                        <a:pt x="96" y="6"/>
                      </a:lnTo>
                      <a:lnTo>
                        <a:pt x="102" y="6"/>
                      </a:lnTo>
                      <a:lnTo>
                        <a:pt x="108" y="6"/>
                      </a:lnTo>
                      <a:lnTo>
                        <a:pt x="114" y="6"/>
                      </a:lnTo>
                      <a:lnTo>
                        <a:pt x="120" y="12"/>
                      </a:lnTo>
                      <a:lnTo>
                        <a:pt x="126" y="12"/>
                      </a:lnTo>
                      <a:lnTo>
                        <a:pt x="132" y="12"/>
                      </a:lnTo>
                      <a:lnTo>
                        <a:pt x="138" y="12"/>
                      </a:lnTo>
                      <a:lnTo>
                        <a:pt x="144" y="12"/>
                      </a:lnTo>
                      <a:lnTo>
                        <a:pt x="150" y="12"/>
                      </a:lnTo>
                      <a:lnTo>
                        <a:pt x="156" y="12"/>
                      </a:lnTo>
                      <a:lnTo>
                        <a:pt x="162" y="12"/>
                      </a:lnTo>
                      <a:lnTo>
                        <a:pt x="168" y="12"/>
                      </a:lnTo>
                      <a:lnTo>
                        <a:pt x="174" y="12"/>
                      </a:lnTo>
                      <a:lnTo>
                        <a:pt x="180" y="12"/>
                      </a:lnTo>
                      <a:lnTo>
                        <a:pt x="186" y="12"/>
                      </a:lnTo>
                      <a:lnTo>
                        <a:pt x="192" y="12"/>
                      </a:lnTo>
                      <a:lnTo>
                        <a:pt x="198" y="12"/>
                      </a:lnTo>
                      <a:lnTo>
                        <a:pt x="204" y="12"/>
                      </a:lnTo>
                      <a:lnTo>
                        <a:pt x="210" y="12"/>
                      </a:lnTo>
                      <a:lnTo>
                        <a:pt x="216" y="12"/>
                      </a:lnTo>
                      <a:lnTo>
                        <a:pt x="222" y="12"/>
                      </a:lnTo>
                      <a:lnTo>
                        <a:pt x="228" y="12"/>
                      </a:lnTo>
                      <a:lnTo>
                        <a:pt x="234" y="18"/>
                      </a:lnTo>
                      <a:lnTo>
                        <a:pt x="240" y="18"/>
                      </a:lnTo>
                      <a:lnTo>
                        <a:pt x="246" y="18"/>
                      </a:lnTo>
                      <a:lnTo>
                        <a:pt x="252" y="18"/>
                      </a:lnTo>
                      <a:lnTo>
                        <a:pt x="258" y="18"/>
                      </a:lnTo>
                      <a:lnTo>
                        <a:pt x="264" y="18"/>
                      </a:lnTo>
                      <a:lnTo>
                        <a:pt x="270" y="18"/>
                      </a:lnTo>
                      <a:lnTo>
                        <a:pt x="276" y="18"/>
                      </a:lnTo>
                      <a:lnTo>
                        <a:pt x="282" y="24"/>
                      </a:lnTo>
                      <a:lnTo>
                        <a:pt x="288" y="24"/>
                      </a:lnTo>
                      <a:lnTo>
                        <a:pt x="294" y="24"/>
                      </a:lnTo>
                      <a:lnTo>
                        <a:pt x="300" y="24"/>
                      </a:lnTo>
                      <a:lnTo>
                        <a:pt x="306" y="24"/>
                      </a:lnTo>
                      <a:lnTo>
                        <a:pt x="312" y="18"/>
                      </a:lnTo>
                      <a:lnTo>
                        <a:pt x="318" y="18"/>
                      </a:lnTo>
                      <a:lnTo>
                        <a:pt x="324" y="18"/>
                      </a:lnTo>
                      <a:lnTo>
                        <a:pt x="330" y="18"/>
                      </a:lnTo>
                      <a:lnTo>
                        <a:pt x="336" y="18"/>
                      </a:lnTo>
                      <a:lnTo>
                        <a:pt x="342" y="18"/>
                      </a:lnTo>
                      <a:lnTo>
                        <a:pt x="348" y="12"/>
                      </a:lnTo>
                      <a:lnTo>
                        <a:pt x="354" y="12"/>
                      </a:lnTo>
                      <a:lnTo>
                        <a:pt x="360" y="6"/>
                      </a:lnTo>
                      <a:lnTo>
                        <a:pt x="366" y="6"/>
                      </a:lnTo>
                      <a:lnTo>
                        <a:pt x="372" y="0"/>
                      </a:lnTo>
                      <a:lnTo>
                        <a:pt x="378" y="6"/>
                      </a:lnTo>
                      <a:lnTo>
                        <a:pt x="384" y="6"/>
                      </a:lnTo>
                      <a:lnTo>
                        <a:pt x="390" y="12"/>
                      </a:lnTo>
                      <a:lnTo>
                        <a:pt x="396" y="18"/>
                      </a:lnTo>
                      <a:lnTo>
                        <a:pt x="402" y="18"/>
                      </a:lnTo>
                      <a:lnTo>
                        <a:pt x="408" y="24"/>
                      </a:lnTo>
                      <a:lnTo>
                        <a:pt x="414" y="24"/>
                      </a:lnTo>
                      <a:lnTo>
                        <a:pt x="420" y="24"/>
                      </a:lnTo>
                      <a:lnTo>
                        <a:pt x="426" y="18"/>
                      </a:lnTo>
                      <a:lnTo>
                        <a:pt x="432" y="18"/>
                      </a:lnTo>
                      <a:lnTo>
                        <a:pt x="438" y="18"/>
                      </a:lnTo>
                      <a:lnTo>
                        <a:pt x="444" y="18"/>
                      </a:lnTo>
                      <a:lnTo>
                        <a:pt x="450" y="18"/>
                      </a:lnTo>
                      <a:lnTo>
                        <a:pt x="456" y="18"/>
                      </a:lnTo>
                      <a:lnTo>
                        <a:pt x="462" y="18"/>
                      </a:lnTo>
                      <a:lnTo>
                        <a:pt x="468" y="18"/>
                      </a:lnTo>
                      <a:lnTo>
                        <a:pt x="474" y="18"/>
                      </a:lnTo>
                      <a:lnTo>
                        <a:pt x="480" y="18"/>
                      </a:lnTo>
                      <a:lnTo>
                        <a:pt x="486" y="18"/>
                      </a:lnTo>
                      <a:lnTo>
                        <a:pt x="492" y="18"/>
                      </a:lnTo>
                      <a:lnTo>
                        <a:pt x="498" y="18"/>
                      </a:lnTo>
                      <a:lnTo>
                        <a:pt x="504" y="18"/>
                      </a:lnTo>
                      <a:lnTo>
                        <a:pt x="510" y="18"/>
                      </a:lnTo>
                      <a:lnTo>
                        <a:pt x="516" y="18"/>
                      </a:lnTo>
                      <a:lnTo>
                        <a:pt x="522" y="18"/>
                      </a:lnTo>
                      <a:lnTo>
                        <a:pt x="528" y="18"/>
                      </a:lnTo>
                      <a:lnTo>
                        <a:pt x="534" y="18"/>
                      </a:lnTo>
                      <a:lnTo>
                        <a:pt x="540" y="18"/>
                      </a:lnTo>
                      <a:lnTo>
                        <a:pt x="546" y="18"/>
                      </a:lnTo>
                      <a:lnTo>
                        <a:pt x="552" y="18"/>
                      </a:lnTo>
                      <a:lnTo>
                        <a:pt x="558" y="18"/>
                      </a:lnTo>
                      <a:lnTo>
                        <a:pt x="564" y="18"/>
                      </a:lnTo>
                      <a:lnTo>
                        <a:pt x="570" y="18"/>
                      </a:lnTo>
                      <a:lnTo>
                        <a:pt x="576" y="18"/>
                      </a:lnTo>
                      <a:lnTo>
                        <a:pt x="582" y="18"/>
                      </a:lnTo>
                      <a:lnTo>
                        <a:pt x="588" y="18"/>
                      </a:lnTo>
                      <a:lnTo>
                        <a:pt x="594" y="18"/>
                      </a:lnTo>
                      <a:lnTo>
                        <a:pt x="600" y="18"/>
                      </a:lnTo>
                      <a:lnTo>
                        <a:pt x="606" y="18"/>
                      </a:lnTo>
                      <a:lnTo>
                        <a:pt x="612" y="18"/>
                      </a:lnTo>
                      <a:lnTo>
                        <a:pt x="618" y="18"/>
                      </a:lnTo>
                      <a:lnTo>
                        <a:pt x="624" y="18"/>
                      </a:lnTo>
                      <a:lnTo>
                        <a:pt x="630" y="18"/>
                      </a:lnTo>
                      <a:lnTo>
                        <a:pt x="636" y="18"/>
                      </a:lnTo>
                      <a:lnTo>
                        <a:pt x="642" y="18"/>
                      </a:lnTo>
                      <a:lnTo>
                        <a:pt x="648" y="18"/>
                      </a:lnTo>
                      <a:lnTo>
                        <a:pt x="654" y="18"/>
                      </a:lnTo>
                      <a:lnTo>
                        <a:pt x="660" y="18"/>
                      </a:lnTo>
                      <a:lnTo>
                        <a:pt x="666" y="18"/>
                      </a:lnTo>
                      <a:lnTo>
                        <a:pt x="672" y="18"/>
                      </a:lnTo>
                      <a:lnTo>
                        <a:pt x="678" y="18"/>
                      </a:lnTo>
                      <a:lnTo>
                        <a:pt x="684" y="18"/>
                      </a:lnTo>
                      <a:lnTo>
                        <a:pt x="690" y="18"/>
                      </a:lnTo>
                      <a:lnTo>
                        <a:pt x="696" y="18"/>
                      </a:lnTo>
                      <a:lnTo>
                        <a:pt x="702" y="18"/>
                      </a:lnTo>
                      <a:lnTo>
                        <a:pt x="708" y="18"/>
                      </a:lnTo>
                      <a:lnTo>
                        <a:pt x="714" y="18"/>
                      </a:lnTo>
                      <a:lnTo>
                        <a:pt x="720" y="18"/>
                      </a:lnTo>
                      <a:lnTo>
                        <a:pt x="726" y="18"/>
                      </a:lnTo>
                      <a:lnTo>
                        <a:pt x="732" y="18"/>
                      </a:lnTo>
                      <a:lnTo>
                        <a:pt x="738" y="18"/>
                      </a:lnTo>
                      <a:lnTo>
                        <a:pt x="744" y="18"/>
                      </a:lnTo>
                      <a:lnTo>
                        <a:pt x="750" y="18"/>
                      </a:lnTo>
                      <a:lnTo>
                        <a:pt x="756" y="18"/>
                      </a:lnTo>
                      <a:lnTo>
                        <a:pt x="762" y="18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318" name="Freeform 167"/>
                <p:cNvSpPr>
                  <a:spLocks/>
                </p:cNvSpPr>
                <p:nvPr/>
              </p:nvSpPr>
              <p:spPr bwMode="auto">
                <a:xfrm>
                  <a:off x="3813" y="2642"/>
                  <a:ext cx="480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  <a:cxn ang="0">
                      <a:pos x="462" y="0"/>
                    </a:cxn>
                    <a:cxn ang="0">
                      <a:pos x="474" y="0"/>
                    </a:cxn>
                  </a:cxnLst>
                  <a:rect l="0" t="0" r="r" b="b"/>
                  <a:pathLst>
                    <a:path w="480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319" name="Freeform 168"/>
                <p:cNvSpPr>
                  <a:spLocks/>
                </p:cNvSpPr>
                <p:nvPr/>
              </p:nvSpPr>
              <p:spPr bwMode="auto">
                <a:xfrm>
                  <a:off x="1593" y="2600"/>
                  <a:ext cx="702" cy="66"/>
                </a:xfrm>
                <a:custGeom>
                  <a:avLst/>
                  <a:gdLst/>
                  <a:ahLst/>
                  <a:cxnLst>
                    <a:cxn ang="0">
                      <a:pos x="6" y="36"/>
                    </a:cxn>
                    <a:cxn ang="0">
                      <a:pos x="12" y="6"/>
                    </a:cxn>
                    <a:cxn ang="0">
                      <a:pos x="24" y="60"/>
                    </a:cxn>
                    <a:cxn ang="0">
                      <a:pos x="30" y="42"/>
                    </a:cxn>
                    <a:cxn ang="0">
                      <a:pos x="36" y="48"/>
                    </a:cxn>
                    <a:cxn ang="0">
                      <a:pos x="54" y="42"/>
                    </a:cxn>
                    <a:cxn ang="0">
                      <a:pos x="60" y="36"/>
                    </a:cxn>
                    <a:cxn ang="0">
                      <a:pos x="78" y="48"/>
                    </a:cxn>
                    <a:cxn ang="0">
                      <a:pos x="96" y="60"/>
                    </a:cxn>
                    <a:cxn ang="0">
                      <a:pos x="114" y="60"/>
                    </a:cxn>
                    <a:cxn ang="0">
                      <a:pos x="132" y="42"/>
                    </a:cxn>
                    <a:cxn ang="0">
                      <a:pos x="150" y="42"/>
                    </a:cxn>
                    <a:cxn ang="0">
                      <a:pos x="168" y="48"/>
                    </a:cxn>
                    <a:cxn ang="0">
                      <a:pos x="186" y="48"/>
                    </a:cxn>
                    <a:cxn ang="0">
                      <a:pos x="204" y="48"/>
                    </a:cxn>
                    <a:cxn ang="0">
                      <a:pos x="222" y="54"/>
                    </a:cxn>
                    <a:cxn ang="0">
                      <a:pos x="240" y="60"/>
                    </a:cxn>
                    <a:cxn ang="0">
                      <a:pos x="258" y="60"/>
                    </a:cxn>
                    <a:cxn ang="0">
                      <a:pos x="276" y="48"/>
                    </a:cxn>
                    <a:cxn ang="0">
                      <a:pos x="294" y="48"/>
                    </a:cxn>
                    <a:cxn ang="0">
                      <a:pos x="312" y="42"/>
                    </a:cxn>
                    <a:cxn ang="0">
                      <a:pos x="330" y="36"/>
                    </a:cxn>
                    <a:cxn ang="0">
                      <a:pos x="348" y="36"/>
                    </a:cxn>
                    <a:cxn ang="0">
                      <a:pos x="366" y="42"/>
                    </a:cxn>
                    <a:cxn ang="0">
                      <a:pos x="384" y="48"/>
                    </a:cxn>
                    <a:cxn ang="0">
                      <a:pos x="402" y="54"/>
                    </a:cxn>
                    <a:cxn ang="0">
                      <a:pos x="420" y="54"/>
                    </a:cxn>
                    <a:cxn ang="0">
                      <a:pos x="438" y="54"/>
                    </a:cxn>
                    <a:cxn ang="0">
                      <a:pos x="456" y="54"/>
                    </a:cxn>
                    <a:cxn ang="0">
                      <a:pos x="474" y="48"/>
                    </a:cxn>
                    <a:cxn ang="0">
                      <a:pos x="492" y="48"/>
                    </a:cxn>
                    <a:cxn ang="0">
                      <a:pos x="510" y="48"/>
                    </a:cxn>
                    <a:cxn ang="0">
                      <a:pos x="528" y="48"/>
                    </a:cxn>
                    <a:cxn ang="0">
                      <a:pos x="546" y="48"/>
                    </a:cxn>
                    <a:cxn ang="0">
                      <a:pos x="564" y="48"/>
                    </a:cxn>
                    <a:cxn ang="0">
                      <a:pos x="582" y="54"/>
                    </a:cxn>
                    <a:cxn ang="0">
                      <a:pos x="600" y="54"/>
                    </a:cxn>
                    <a:cxn ang="0">
                      <a:pos x="618" y="48"/>
                    </a:cxn>
                    <a:cxn ang="0">
                      <a:pos x="636" y="42"/>
                    </a:cxn>
                    <a:cxn ang="0">
                      <a:pos x="654" y="42"/>
                    </a:cxn>
                    <a:cxn ang="0">
                      <a:pos x="672" y="36"/>
                    </a:cxn>
                    <a:cxn ang="0">
                      <a:pos x="690" y="42"/>
                    </a:cxn>
                  </a:cxnLst>
                  <a:rect l="0" t="0" r="r" b="b"/>
                  <a:pathLst>
                    <a:path w="702" h="66">
                      <a:moveTo>
                        <a:pt x="6" y="36"/>
                      </a:moveTo>
                      <a:lnTo>
                        <a:pt x="0" y="36"/>
                      </a:lnTo>
                      <a:lnTo>
                        <a:pt x="6" y="36"/>
                      </a:lnTo>
                      <a:lnTo>
                        <a:pt x="12" y="30"/>
                      </a:lnTo>
                      <a:lnTo>
                        <a:pt x="12" y="0"/>
                      </a:lnTo>
                      <a:lnTo>
                        <a:pt x="12" y="6"/>
                      </a:lnTo>
                      <a:lnTo>
                        <a:pt x="18" y="12"/>
                      </a:lnTo>
                      <a:lnTo>
                        <a:pt x="18" y="66"/>
                      </a:lnTo>
                      <a:lnTo>
                        <a:pt x="24" y="60"/>
                      </a:lnTo>
                      <a:lnTo>
                        <a:pt x="24" y="24"/>
                      </a:lnTo>
                      <a:lnTo>
                        <a:pt x="30" y="18"/>
                      </a:lnTo>
                      <a:lnTo>
                        <a:pt x="30" y="42"/>
                      </a:lnTo>
                      <a:lnTo>
                        <a:pt x="36" y="48"/>
                      </a:lnTo>
                      <a:lnTo>
                        <a:pt x="36" y="54"/>
                      </a:lnTo>
                      <a:lnTo>
                        <a:pt x="36" y="48"/>
                      </a:lnTo>
                      <a:lnTo>
                        <a:pt x="42" y="42"/>
                      </a:lnTo>
                      <a:lnTo>
                        <a:pt x="42" y="30"/>
                      </a:lnTo>
                      <a:lnTo>
                        <a:pt x="54" y="42"/>
                      </a:lnTo>
                      <a:lnTo>
                        <a:pt x="48" y="42"/>
                      </a:lnTo>
                      <a:lnTo>
                        <a:pt x="54" y="42"/>
                      </a:lnTo>
                      <a:lnTo>
                        <a:pt x="60" y="36"/>
                      </a:lnTo>
                      <a:lnTo>
                        <a:pt x="66" y="42"/>
                      </a:lnTo>
                      <a:lnTo>
                        <a:pt x="72" y="42"/>
                      </a:lnTo>
                      <a:lnTo>
                        <a:pt x="78" y="48"/>
                      </a:lnTo>
                      <a:lnTo>
                        <a:pt x="84" y="54"/>
                      </a:lnTo>
                      <a:lnTo>
                        <a:pt x="90" y="54"/>
                      </a:lnTo>
                      <a:lnTo>
                        <a:pt x="96" y="60"/>
                      </a:lnTo>
                      <a:lnTo>
                        <a:pt x="102" y="66"/>
                      </a:lnTo>
                      <a:lnTo>
                        <a:pt x="108" y="60"/>
                      </a:lnTo>
                      <a:lnTo>
                        <a:pt x="114" y="60"/>
                      </a:lnTo>
                      <a:lnTo>
                        <a:pt x="120" y="54"/>
                      </a:lnTo>
                      <a:lnTo>
                        <a:pt x="126" y="48"/>
                      </a:lnTo>
                      <a:lnTo>
                        <a:pt x="132" y="42"/>
                      </a:lnTo>
                      <a:lnTo>
                        <a:pt x="138" y="42"/>
                      </a:lnTo>
                      <a:lnTo>
                        <a:pt x="144" y="42"/>
                      </a:lnTo>
                      <a:lnTo>
                        <a:pt x="150" y="42"/>
                      </a:lnTo>
                      <a:lnTo>
                        <a:pt x="156" y="48"/>
                      </a:lnTo>
                      <a:lnTo>
                        <a:pt x="162" y="48"/>
                      </a:lnTo>
                      <a:lnTo>
                        <a:pt x="168" y="48"/>
                      </a:lnTo>
                      <a:lnTo>
                        <a:pt x="174" y="54"/>
                      </a:lnTo>
                      <a:lnTo>
                        <a:pt x="180" y="54"/>
                      </a:lnTo>
                      <a:lnTo>
                        <a:pt x="186" y="48"/>
                      </a:lnTo>
                      <a:lnTo>
                        <a:pt x="192" y="48"/>
                      </a:lnTo>
                      <a:lnTo>
                        <a:pt x="198" y="48"/>
                      </a:lnTo>
                      <a:lnTo>
                        <a:pt x="204" y="48"/>
                      </a:lnTo>
                      <a:lnTo>
                        <a:pt x="210" y="48"/>
                      </a:lnTo>
                      <a:lnTo>
                        <a:pt x="216" y="48"/>
                      </a:lnTo>
                      <a:lnTo>
                        <a:pt x="222" y="54"/>
                      </a:lnTo>
                      <a:lnTo>
                        <a:pt x="228" y="54"/>
                      </a:lnTo>
                      <a:lnTo>
                        <a:pt x="234" y="60"/>
                      </a:lnTo>
                      <a:lnTo>
                        <a:pt x="240" y="60"/>
                      </a:lnTo>
                      <a:lnTo>
                        <a:pt x="246" y="60"/>
                      </a:lnTo>
                      <a:lnTo>
                        <a:pt x="252" y="60"/>
                      </a:lnTo>
                      <a:lnTo>
                        <a:pt x="258" y="60"/>
                      </a:lnTo>
                      <a:lnTo>
                        <a:pt x="264" y="54"/>
                      </a:lnTo>
                      <a:lnTo>
                        <a:pt x="270" y="54"/>
                      </a:lnTo>
                      <a:lnTo>
                        <a:pt x="276" y="48"/>
                      </a:lnTo>
                      <a:lnTo>
                        <a:pt x="282" y="48"/>
                      </a:lnTo>
                      <a:lnTo>
                        <a:pt x="288" y="48"/>
                      </a:lnTo>
                      <a:lnTo>
                        <a:pt x="294" y="48"/>
                      </a:lnTo>
                      <a:lnTo>
                        <a:pt x="300" y="48"/>
                      </a:lnTo>
                      <a:lnTo>
                        <a:pt x="306" y="42"/>
                      </a:lnTo>
                      <a:lnTo>
                        <a:pt x="312" y="42"/>
                      </a:lnTo>
                      <a:lnTo>
                        <a:pt x="318" y="42"/>
                      </a:lnTo>
                      <a:lnTo>
                        <a:pt x="324" y="36"/>
                      </a:lnTo>
                      <a:lnTo>
                        <a:pt x="330" y="36"/>
                      </a:lnTo>
                      <a:lnTo>
                        <a:pt x="336" y="36"/>
                      </a:lnTo>
                      <a:lnTo>
                        <a:pt x="342" y="36"/>
                      </a:lnTo>
                      <a:lnTo>
                        <a:pt x="348" y="36"/>
                      </a:lnTo>
                      <a:lnTo>
                        <a:pt x="354" y="36"/>
                      </a:lnTo>
                      <a:lnTo>
                        <a:pt x="360" y="36"/>
                      </a:lnTo>
                      <a:lnTo>
                        <a:pt x="366" y="42"/>
                      </a:lnTo>
                      <a:lnTo>
                        <a:pt x="372" y="42"/>
                      </a:lnTo>
                      <a:lnTo>
                        <a:pt x="378" y="48"/>
                      </a:lnTo>
                      <a:lnTo>
                        <a:pt x="384" y="48"/>
                      </a:lnTo>
                      <a:lnTo>
                        <a:pt x="390" y="48"/>
                      </a:lnTo>
                      <a:lnTo>
                        <a:pt x="396" y="48"/>
                      </a:lnTo>
                      <a:lnTo>
                        <a:pt x="402" y="54"/>
                      </a:lnTo>
                      <a:lnTo>
                        <a:pt x="408" y="54"/>
                      </a:lnTo>
                      <a:lnTo>
                        <a:pt x="414" y="54"/>
                      </a:lnTo>
                      <a:lnTo>
                        <a:pt x="420" y="54"/>
                      </a:lnTo>
                      <a:lnTo>
                        <a:pt x="426" y="54"/>
                      </a:lnTo>
                      <a:lnTo>
                        <a:pt x="432" y="54"/>
                      </a:lnTo>
                      <a:lnTo>
                        <a:pt x="438" y="54"/>
                      </a:lnTo>
                      <a:lnTo>
                        <a:pt x="444" y="54"/>
                      </a:lnTo>
                      <a:lnTo>
                        <a:pt x="450" y="54"/>
                      </a:lnTo>
                      <a:lnTo>
                        <a:pt x="456" y="54"/>
                      </a:lnTo>
                      <a:lnTo>
                        <a:pt x="462" y="54"/>
                      </a:lnTo>
                      <a:lnTo>
                        <a:pt x="468" y="54"/>
                      </a:lnTo>
                      <a:lnTo>
                        <a:pt x="474" y="48"/>
                      </a:lnTo>
                      <a:lnTo>
                        <a:pt x="480" y="48"/>
                      </a:lnTo>
                      <a:lnTo>
                        <a:pt x="486" y="48"/>
                      </a:lnTo>
                      <a:lnTo>
                        <a:pt x="492" y="48"/>
                      </a:lnTo>
                      <a:lnTo>
                        <a:pt x="498" y="48"/>
                      </a:lnTo>
                      <a:lnTo>
                        <a:pt x="504" y="48"/>
                      </a:lnTo>
                      <a:lnTo>
                        <a:pt x="510" y="48"/>
                      </a:lnTo>
                      <a:lnTo>
                        <a:pt x="516" y="48"/>
                      </a:lnTo>
                      <a:lnTo>
                        <a:pt x="522" y="48"/>
                      </a:lnTo>
                      <a:lnTo>
                        <a:pt x="528" y="48"/>
                      </a:lnTo>
                      <a:lnTo>
                        <a:pt x="534" y="48"/>
                      </a:lnTo>
                      <a:lnTo>
                        <a:pt x="540" y="48"/>
                      </a:lnTo>
                      <a:lnTo>
                        <a:pt x="546" y="48"/>
                      </a:lnTo>
                      <a:lnTo>
                        <a:pt x="552" y="48"/>
                      </a:lnTo>
                      <a:lnTo>
                        <a:pt x="558" y="48"/>
                      </a:lnTo>
                      <a:lnTo>
                        <a:pt x="564" y="48"/>
                      </a:lnTo>
                      <a:lnTo>
                        <a:pt x="570" y="54"/>
                      </a:lnTo>
                      <a:lnTo>
                        <a:pt x="576" y="54"/>
                      </a:lnTo>
                      <a:lnTo>
                        <a:pt x="582" y="54"/>
                      </a:lnTo>
                      <a:lnTo>
                        <a:pt x="588" y="54"/>
                      </a:lnTo>
                      <a:lnTo>
                        <a:pt x="594" y="54"/>
                      </a:lnTo>
                      <a:lnTo>
                        <a:pt x="600" y="54"/>
                      </a:lnTo>
                      <a:lnTo>
                        <a:pt x="606" y="48"/>
                      </a:lnTo>
                      <a:lnTo>
                        <a:pt x="612" y="48"/>
                      </a:lnTo>
                      <a:lnTo>
                        <a:pt x="618" y="48"/>
                      </a:lnTo>
                      <a:lnTo>
                        <a:pt x="624" y="48"/>
                      </a:lnTo>
                      <a:lnTo>
                        <a:pt x="630" y="42"/>
                      </a:lnTo>
                      <a:lnTo>
                        <a:pt x="636" y="42"/>
                      </a:lnTo>
                      <a:lnTo>
                        <a:pt x="642" y="42"/>
                      </a:lnTo>
                      <a:lnTo>
                        <a:pt x="648" y="42"/>
                      </a:lnTo>
                      <a:lnTo>
                        <a:pt x="654" y="42"/>
                      </a:lnTo>
                      <a:lnTo>
                        <a:pt x="660" y="42"/>
                      </a:lnTo>
                      <a:lnTo>
                        <a:pt x="666" y="42"/>
                      </a:lnTo>
                      <a:lnTo>
                        <a:pt x="672" y="36"/>
                      </a:lnTo>
                      <a:lnTo>
                        <a:pt x="678" y="36"/>
                      </a:lnTo>
                      <a:lnTo>
                        <a:pt x="684" y="42"/>
                      </a:lnTo>
                      <a:lnTo>
                        <a:pt x="690" y="42"/>
                      </a:lnTo>
                      <a:lnTo>
                        <a:pt x="696" y="42"/>
                      </a:lnTo>
                      <a:lnTo>
                        <a:pt x="702" y="42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320" name="Freeform 169"/>
                <p:cNvSpPr>
                  <a:spLocks/>
                </p:cNvSpPr>
                <p:nvPr/>
              </p:nvSpPr>
              <p:spPr bwMode="auto">
                <a:xfrm>
                  <a:off x="2295" y="2642"/>
                  <a:ext cx="762" cy="12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6"/>
                    </a:cxn>
                    <a:cxn ang="0">
                      <a:pos x="48" y="12"/>
                    </a:cxn>
                    <a:cxn ang="0">
                      <a:pos x="66" y="12"/>
                    </a:cxn>
                    <a:cxn ang="0">
                      <a:pos x="84" y="12"/>
                    </a:cxn>
                    <a:cxn ang="0">
                      <a:pos x="102" y="6"/>
                    </a:cxn>
                    <a:cxn ang="0">
                      <a:pos x="120" y="6"/>
                    </a:cxn>
                    <a:cxn ang="0">
                      <a:pos x="138" y="6"/>
                    </a:cxn>
                    <a:cxn ang="0">
                      <a:pos x="156" y="0"/>
                    </a:cxn>
                    <a:cxn ang="0">
                      <a:pos x="174" y="6"/>
                    </a:cxn>
                    <a:cxn ang="0">
                      <a:pos x="192" y="6"/>
                    </a:cxn>
                    <a:cxn ang="0">
                      <a:pos x="210" y="6"/>
                    </a:cxn>
                    <a:cxn ang="0">
                      <a:pos x="228" y="6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6"/>
                    </a:cxn>
                    <a:cxn ang="0">
                      <a:pos x="372" y="6"/>
                    </a:cxn>
                    <a:cxn ang="0">
                      <a:pos x="390" y="6"/>
                    </a:cxn>
                    <a:cxn ang="0">
                      <a:pos x="408" y="6"/>
                    </a:cxn>
                    <a:cxn ang="0">
                      <a:pos x="426" y="6"/>
                    </a:cxn>
                    <a:cxn ang="0">
                      <a:pos x="444" y="6"/>
                    </a:cxn>
                    <a:cxn ang="0">
                      <a:pos x="462" y="6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6"/>
                    </a:cxn>
                    <a:cxn ang="0">
                      <a:pos x="696" y="6"/>
                    </a:cxn>
                    <a:cxn ang="0">
                      <a:pos x="714" y="6"/>
                    </a:cxn>
                    <a:cxn ang="0">
                      <a:pos x="732" y="6"/>
                    </a:cxn>
                    <a:cxn ang="0">
                      <a:pos x="750" y="6"/>
                    </a:cxn>
                  </a:cxnLst>
                  <a:rect l="0" t="0" r="r" b="b"/>
                  <a:pathLst>
                    <a:path w="762" h="1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24" y="6"/>
                      </a:lnTo>
                      <a:lnTo>
                        <a:pt x="30" y="6"/>
                      </a:lnTo>
                      <a:lnTo>
                        <a:pt x="36" y="6"/>
                      </a:lnTo>
                      <a:lnTo>
                        <a:pt x="42" y="12"/>
                      </a:lnTo>
                      <a:lnTo>
                        <a:pt x="48" y="12"/>
                      </a:lnTo>
                      <a:lnTo>
                        <a:pt x="54" y="12"/>
                      </a:lnTo>
                      <a:lnTo>
                        <a:pt x="60" y="12"/>
                      </a:lnTo>
                      <a:lnTo>
                        <a:pt x="66" y="12"/>
                      </a:lnTo>
                      <a:lnTo>
                        <a:pt x="72" y="12"/>
                      </a:lnTo>
                      <a:lnTo>
                        <a:pt x="78" y="12"/>
                      </a:lnTo>
                      <a:lnTo>
                        <a:pt x="84" y="12"/>
                      </a:lnTo>
                      <a:lnTo>
                        <a:pt x="90" y="12"/>
                      </a:lnTo>
                      <a:lnTo>
                        <a:pt x="96" y="12"/>
                      </a:lnTo>
                      <a:lnTo>
                        <a:pt x="102" y="6"/>
                      </a:lnTo>
                      <a:lnTo>
                        <a:pt x="108" y="6"/>
                      </a:lnTo>
                      <a:lnTo>
                        <a:pt x="114" y="6"/>
                      </a:lnTo>
                      <a:lnTo>
                        <a:pt x="120" y="6"/>
                      </a:lnTo>
                      <a:lnTo>
                        <a:pt x="126" y="6"/>
                      </a:lnTo>
                      <a:lnTo>
                        <a:pt x="132" y="6"/>
                      </a:lnTo>
                      <a:lnTo>
                        <a:pt x="138" y="6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6"/>
                      </a:lnTo>
                      <a:lnTo>
                        <a:pt x="174" y="6"/>
                      </a:lnTo>
                      <a:lnTo>
                        <a:pt x="180" y="6"/>
                      </a:lnTo>
                      <a:lnTo>
                        <a:pt x="186" y="6"/>
                      </a:lnTo>
                      <a:lnTo>
                        <a:pt x="192" y="6"/>
                      </a:lnTo>
                      <a:lnTo>
                        <a:pt x="198" y="6"/>
                      </a:lnTo>
                      <a:lnTo>
                        <a:pt x="204" y="6"/>
                      </a:lnTo>
                      <a:lnTo>
                        <a:pt x="210" y="6"/>
                      </a:lnTo>
                      <a:lnTo>
                        <a:pt x="216" y="6"/>
                      </a:lnTo>
                      <a:lnTo>
                        <a:pt x="222" y="6"/>
                      </a:lnTo>
                      <a:lnTo>
                        <a:pt x="228" y="6"/>
                      </a:lnTo>
                      <a:lnTo>
                        <a:pt x="234" y="6"/>
                      </a:lnTo>
                      <a:lnTo>
                        <a:pt x="240" y="6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6"/>
                      </a:lnTo>
                      <a:lnTo>
                        <a:pt x="354" y="6"/>
                      </a:lnTo>
                      <a:lnTo>
                        <a:pt x="360" y="6"/>
                      </a:lnTo>
                      <a:lnTo>
                        <a:pt x="366" y="6"/>
                      </a:lnTo>
                      <a:lnTo>
                        <a:pt x="372" y="6"/>
                      </a:lnTo>
                      <a:lnTo>
                        <a:pt x="378" y="6"/>
                      </a:lnTo>
                      <a:lnTo>
                        <a:pt x="384" y="6"/>
                      </a:lnTo>
                      <a:lnTo>
                        <a:pt x="390" y="6"/>
                      </a:lnTo>
                      <a:lnTo>
                        <a:pt x="396" y="12"/>
                      </a:lnTo>
                      <a:lnTo>
                        <a:pt x="402" y="12"/>
                      </a:lnTo>
                      <a:lnTo>
                        <a:pt x="408" y="6"/>
                      </a:lnTo>
                      <a:lnTo>
                        <a:pt x="414" y="6"/>
                      </a:lnTo>
                      <a:lnTo>
                        <a:pt x="420" y="6"/>
                      </a:lnTo>
                      <a:lnTo>
                        <a:pt x="426" y="6"/>
                      </a:lnTo>
                      <a:lnTo>
                        <a:pt x="432" y="6"/>
                      </a:lnTo>
                      <a:lnTo>
                        <a:pt x="438" y="6"/>
                      </a:lnTo>
                      <a:lnTo>
                        <a:pt x="444" y="6"/>
                      </a:lnTo>
                      <a:lnTo>
                        <a:pt x="450" y="6"/>
                      </a:lnTo>
                      <a:lnTo>
                        <a:pt x="456" y="6"/>
                      </a:lnTo>
                      <a:lnTo>
                        <a:pt x="462" y="6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6"/>
                      </a:lnTo>
                      <a:lnTo>
                        <a:pt x="684" y="6"/>
                      </a:lnTo>
                      <a:lnTo>
                        <a:pt x="690" y="6"/>
                      </a:lnTo>
                      <a:lnTo>
                        <a:pt x="696" y="6"/>
                      </a:lnTo>
                      <a:lnTo>
                        <a:pt x="702" y="6"/>
                      </a:lnTo>
                      <a:lnTo>
                        <a:pt x="708" y="6"/>
                      </a:lnTo>
                      <a:lnTo>
                        <a:pt x="714" y="6"/>
                      </a:lnTo>
                      <a:lnTo>
                        <a:pt x="720" y="6"/>
                      </a:lnTo>
                      <a:lnTo>
                        <a:pt x="726" y="6"/>
                      </a:lnTo>
                      <a:lnTo>
                        <a:pt x="732" y="6"/>
                      </a:lnTo>
                      <a:lnTo>
                        <a:pt x="738" y="6"/>
                      </a:lnTo>
                      <a:lnTo>
                        <a:pt x="744" y="6"/>
                      </a:lnTo>
                      <a:lnTo>
                        <a:pt x="750" y="6"/>
                      </a:lnTo>
                      <a:lnTo>
                        <a:pt x="756" y="6"/>
                      </a:lnTo>
                      <a:lnTo>
                        <a:pt x="762" y="6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321" name="Freeform 170"/>
                <p:cNvSpPr>
                  <a:spLocks/>
                </p:cNvSpPr>
                <p:nvPr/>
              </p:nvSpPr>
              <p:spPr bwMode="auto">
                <a:xfrm>
                  <a:off x="3057" y="2636"/>
                  <a:ext cx="762" cy="12"/>
                </a:xfrm>
                <a:custGeom>
                  <a:avLst/>
                  <a:gdLst/>
                  <a:ahLst/>
                  <a:cxnLst>
                    <a:cxn ang="0">
                      <a:pos x="12" y="12"/>
                    </a:cxn>
                    <a:cxn ang="0">
                      <a:pos x="30" y="6"/>
                    </a:cxn>
                    <a:cxn ang="0">
                      <a:pos x="48" y="6"/>
                    </a:cxn>
                    <a:cxn ang="0">
                      <a:pos x="66" y="6"/>
                    </a:cxn>
                    <a:cxn ang="0">
                      <a:pos x="84" y="6"/>
                    </a:cxn>
                    <a:cxn ang="0">
                      <a:pos x="102" y="6"/>
                    </a:cxn>
                    <a:cxn ang="0">
                      <a:pos x="120" y="6"/>
                    </a:cxn>
                    <a:cxn ang="0">
                      <a:pos x="138" y="6"/>
                    </a:cxn>
                    <a:cxn ang="0">
                      <a:pos x="156" y="6"/>
                    </a:cxn>
                    <a:cxn ang="0">
                      <a:pos x="174" y="6"/>
                    </a:cxn>
                    <a:cxn ang="0">
                      <a:pos x="192" y="6"/>
                    </a:cxn>
                    <a:cxn ang="0">
                      <a:pos x="210" y="6"/>
                    </a:cxn>
                    <a:cxn ang="0">
                      <a:pos x="228" y="6"/>
                    </a:cxn>
                    <a:cxn ang="0">
                      <a:pos x="246" y="12"/>
                    </a:cxn>
                    <a:cxn ang="0">
                      <a:pos x="264" y="12"/>
                    </a:cxn>
                    <a:cxn ang="0">
                      <a:pos x="282" y="12"/>
                    </a:cxn>
                    <a:cxn ang="0">
                      <a:pos x="300" y="12"/>
                    </a:cxn>
                    <a:cxn ang="0">
                      <a:pos x="318" y="12"/>
                    </a:cxn>
                    <a:cxn ang="0">
                      <a:pos x="336" y="6"/>
                    </a:cxn>
                    <a:cxn ang="0">
                      <a:pos x="354" y="6"/>
                    </a:cxn>
                    <a:cxn ang="0">
                      <a:pos x="372" y="6"/>
                    </a:cxn>
                    <a:cxn ang="0">
                      <a:pos x="390" y="6"/>
                    </a:cxn>
                    <a:cxn ang="0">
                      <a:pos x="408" y="12"/>
                    </a:cxn>
                    <a:cxn ang="0">
                      <a:pos x="426" y="12"/>
                    </a:cxn>
                    <a:cxn ang="0">
                      <a:pos x="444" y="6"/>
                    </a:cxn>
                    <a:cxn ang="0">
                      <a:pos x="462" y="6"/>
                    </a:cxn>
                    <a:cxn ang="0">
                      <a:pos x="480" y="12"/>
                    </a:cxn>
                    <a:cxn ang="0">
                      <a:pos x="498" y="12"/>
                    </a:cxn>
                    <a:cxn ang="0">
                      <a:pos x="516" y="12"/>
                    </a:cxn>
                    <a:cxn ang="0">
                      <a:pos x="534" y="12"/>
                    </a:cxn>
                    <a:cxn ang="0">
                      <a:pos x="552" y="12"/>
                    </a:cxn>
                    <a:cxn ang="0">
                      <a:pos x="570" y="12"/>
                    </a:cxn>
                    <a:cxn ang="0">
                      <a:pos x="588" y="12"/>
                    </a:cxn>
                    <a:cxn ang="0">
                      <a:pos x="606" y="12"/>
                    </a:cxn>
                    <a:cxn ang="0">
                      <a:pos x="624" y="12"/>
                    </a:cxn>
                    <a:cxn ang="0">
                      <a:pos x="642" y="12"/>
                    </a:cxn>
                    <a:cxn ang="0">
                      <a:pos x="660" y="12"/>
                    </a:cxn>
                    <a:cxn ang="0">
                      <a:pos x="678" y="12"/>
                    </a:cxn>
                    <a:cxn ang="0">
                      <a:pos x="696" y="12"/>
                    </a:cxn>
                    <a:cxn ang="0">
                      <a:pos x="714" y="12"/>
                    </a:cxn>
                    <a:cxn ang="0">
                      <a:pos x="732" y="12"/>
                    </a:cxn>
                    <a:cxn ang="0">
                      <a:pos x="750" y="12"/>
                    </a:cxn>
                  </a:cxnLst>
                  <a:rect l="0" t="0" r="r" b="b"/>
                  <a:pathLst>
                    <a:path w="762" h="12">
                      <a:moveTo>
                        <a:pt x="0" y="12"/>
                      </a:moveTo>
                      <a:lnTo>
                        <a:pt x="6" y="12"/>
                      </a:lnTo>
                      <a:lnTo>
                        <a:pt x="12" y="12"/>
                      </a:lnTo>
                      <a:lnTo>
                        <a:pt x="18" y="6"/>
                      </a:lnTo>
                      <a:lnTo>
                        <a:pt x="24" y="6"/>
                      </a:lnTo>
                      <a:lnTo>
                        <a:pt x="30" y="6"/>
                      </a:lnTo>
                      <a:lnTo>
                        <a:pt x="36" y="6"/>
                      </a:lnTo>
                      <a:lnTo>
                        <a:pt x="42" y="6"/>
                      </a:lnTo>
                      <a:lnTo>
                        <a:pt x="48" y="6"/>
                      </a:lnTo>
                      <a:lnTo>
                        <a:pt x="54" y="6"/>
                      </a:lnTo>
                      <a:lnTo>
                        <a:pt x="60" y="6"/>
                      </a:lnTo>
                      <a:lnTo>
                        <a:pt x="66" y="6"/>
                      </a:lnTo>
                      <a:lnTo>
                        <a:pt x="72" y="6"/>
                      </a:lnTo>
                      <a:lnTo>
                        <a:pt x="78" y="6"/>
                      </a:lnTo>
                      <a:lnTo>
                        <a:pt x="84" y="6"/>
                      </a:lnTo>
                      <a:lnTo>
                        <a:pt x="90" y="6"/>
                      </a:lnTo>
                      <a:lnTo>
                        <a:pt x="96" y="6"/>
                      </a:lnTo>
                      <a:lnTo>
                        <a:pt x="102" y="6"/>
                      </a:lnTo>
                      <a:lnTo>
                        <a:pt x="108" y="6"/>
                      </a:lnTo>
                      <a:lnTo>
                        <a:pt x="114" y="6"/>
                      </a:lnTo>
                      <a:lnTo>
                        <a:pt x="120" y="6"/>
                      </a:lnTo>
                      <a:lnTo>
                        <a:pt x="126" y="6"/>
                      </a:lnTo>
                      <a:lnTo>
                        <a:pt x="132" y="6"/>
                      </a:lnTo>
                      <a:lnTo>
                        <a:pt x="138" y="6"/>
                      </a:lnTo>
                      <a:lnTo>
                        <a:pt x="144" y="6"/>
                      </a:lnTo>
                      <a:lnTo>
                        <a:pt x="150" y="6"/>
                      </a:lnTo>
                      <a:lnTo>
                        <a:pt x="156" y="6"/>
                      </a:lnTo>
                      <a:lnTo>
                        <a:pt x="162" y="6"/>
                      </a:lnTo>
                      <a:lnTo>
                        <a:pt x="168" y="6"/>
                      </a:lnTo>
                      <a:lnTo>
                        <a:pt x="174" y="6"/>
                      </a:lnTo>
                      <a:lnTo>
                        <a:pt x="180" y="6"/>
                      </a:lnTo>
                      <a:lnTo>
                        <a:pt x="186" y="6"/>
                      </a:lnTo>
                      <a:lnTo>
                        <a:pt x="192" y="6"/>
                      </a:lnTo>
                      <a:lnTo>
                        <a:pt x="198" y="6"/>
                      </a:lnTo>
                      <a:lnTo>
                        <a:pt x="204" y="6"/>
                      </a:lnTo>
                      <a:lnTo>
                        <a:pt x="210" y="6"/>
                      </a:lnTo>
                      <a:lnTo>
                        <a:pt x="216" y="6"/>
                      </a:lnTo>
                      <a:lnTo>
                        <a:pt x="222" y="6"/>
                      </a:lnTo>
                      <a:lnTo>
                        <a:pt x="228" y="6"/>
                      </a:lnTo>
                      <a:lnTo>
                        <a:pt x="234" y="6"/>
                      </a:lnTo>
                      <a:lnTo>
                        <a:pt x="240" y="12"/>
                      </a:lnTo>
                      <a:lnTo>
                        <a:pt x="246" y="12"/>
                      </a:lnTo>
                      <a:lnTo>
                        <a:pt x="252" y="12"/>
                      </a:lnTo>
                      <a:lnTo>
                        <a:pt x="258" y="12"/>
                      </a:lnTo>
                      <a:lnTo>
                        <a:pt x="264" y="12"/>
                      </a:lnTo>
                      <a:lnTo>
                        <a:pt x="270" y="12"/>
                      </a:lnTo>
                      <a:lnTo>
                        <a:pt x="276" y="12"/>
                      </a:lnTo>
                      <a:lnTo>
                        <a:pt x="282" y="12"/>
                      </a:lnTo>
                      <a:lnTo>
                        <a:pt x="288" y="12"/>
                      </a:lnTo>
                      <a:lnTo>
                        <a:pt x="294" y="12"/>
                      </a:lnTo>
                      <a:lnTo>
                        <a:pt x="300" y="12"/>
                      </a:lnTo>
                      <a:lnTo>
                        <a:pt x="306" y="12"/>
                      </a:lnTo>
                      <a:lnTo>
                        <a:pt x="312" y="12"/>
                      </a:lnTo>
                      <a:lnTo>
                        <a:pt x="318" y="12"/>
                      </a:lnTo>
                      <a:lnTo>
                        <a:pt x="324" y="12"/>
                      </a:lnTo>
                      <a:lnTo>
                        <a:pt x="330" y="6"/>
                      </a:lnTo>
                      <a:lnTo>
                        <a:pt x="336" y="6"/>
                      </a:lnTo>
                      <a:lnTo>
                        <a:pt x="342" y="6"/>
                      </a:lnTo>
                      <a:lnTo>
                        <a:pt x="348" y="6"/>
                      </a:lnTo>
                      <a:lnTo>
                        <a:pt x="354" y="6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6"/>
                      </a:lnTo>
                      <a:lnTo>
                        <a:pt x="378" y="6"/>
                      </a:lnTo>
                      <a:lnTo>
                        <a:pt x="384" y="6"/>
                      </a:lnTo>
                      <a:lnTo>
                        <a:pt x="390" y="6"/>
                      </a:lnTo>
                      <a:lnTo>
                        <a:pt x="396" y="6"/>
                      </a:lnTo>
                      <a:lnTo>
                        <a:pt x="402" y="12"/>
                      </a:lnTo>
                      <a:lnTo>
                        <a:pt x="408" y="12"/>
                      </a:lnTo>
                      <a:lnTo>
                        <a:pt x="414" y="12"/>
                      </a:lnTo>
                      <a:lnTo>
                        <a:pt x="420" y="12"/>
                      </a:lnTo>
                      <a:lnTo>
                        <a:pt x="426" y="12"/>
                      </a:lnTo>
                      <a:lnTo>
                        <a:pt x="432" y="12"/>
                      </a:lnTo>
                      <a:lnTo>
                        <a:pt x="438" y="12"/>
                      </a:lnTo>
                      <a:lnTo>
                        <a:pt x="444" y="6"/>
                      </a:lnTo>
                      <a:lnTo>
                        <a:pt x="450" y="6"/>
                      </a:lnTo>
                      <a:lnTo>
                        <a:pt x="456" y="6"/>
                      </a:lnTo>
                      <a:lnTo>
                        <a:pt x="462" y="6"/>
                      </a:lnTo>
                      <a:lnTo>
                        <a:pt x="468" y="12"/>
                      </a:lnTo>
                      <a:lnTo>
                        <a:pt x="474" y="12"/>
                      </a:lnTo>
                      <a:lnTo>
                        <a:pt x="480" y="12"/>
                      </a:lnTo>
                      <a:lnTo>
                        <a:pt x="486" y="12"/>
                      </a:lnTo>
                      <a:lnTo>
                        <a:pt x="492" y="12"/>
                      </a:lnTo>
                      <a:lnTo>
                        <a:pt x="498" y="12"/>
                      </a:lnTo>
                      <a:lnTo>
                        <a:pt x="504" y="12"/>
                      </a:lnTo>
                      <a:lnTo>
                        <a:pt x="510" y="12"/>
                      </a:lnTo>
                      <a:lnTo>
                        <a:pt x="516" y="12"/>
                      </a:lnTo>
                      <a:lnTo>
                        <a:pt x="522" y="12"/>
                      </a:lnTo>
                      <a:lnTo>
                        <a:pt x="528" y="12"/>
                      </a:lnTo>
                      <a:lnTo>
                        <a:pt x="534" y="12"/>
                      </a:lnTo>
                      <a:lnTo>
                        <a:pt x="540" y="12"/>
                      </a:lnTo>
                      <a:lnTo>
                        <a:pt x="546" y="12"/>
                      </a:lnTo>
                      <a:lnTo>
                        <a:pt x="552" y="12"/>
                      </a:lnTo>
                      <a:lnTo>
                        <a:pt x="558" y="12"/>
                      </a:lnTo>
                      <a:lnTo>
                        <a:pt x="564" y="12"/>
                      </a:lnTo>
                      <a:lnTo>
                        <a:pt x="570" y="12"/>
                      </a:lnTo>
                      <a:lnTo>
                        <a:pt x="576" y="12"/>
                      </a:lnTo>
                      <a:lnTo>
                        <a:pt x="582" y="12"/>
                      </a:lnTo>
                      <a:lnTo>
                        <a:pt x="588" y="12"/>
                      </a:lnTo>
                      <a:lnTo>
                        <a:pt x="594" y="12"/>
                      </a:lnTo>
                      <a:lnTo>
                        <a:pt x="600" y="12"/>
                      </a:lnTo>
                      <a:lnTo>
                        <a:pt x="606" y="12"/>
                      </a:lnTo>
                      <a:lnTo>
                        <a:pt x="612" y="12"/>
                      </a:lnTo>
                      <a:lnTo>
                        <a:pt x="618" y="12"/>
                      </a:lnTo>
                      <a:lnTo>
                        <a:pt x="624" y="12"/>
                      </a:lnTo>
                      <a:lnTo>
                        <a:pt x="630" y="12"/>
                      </a:lnTo>
                      <a:lnTo>
                        <a:pt x="636" y="12"/>
                      </a:lnTo>
                      <a:lnTo>
                        <a:pt x="642" y="12"/>
                      </a:lnTo>
                      <a:lnTo>
                        <a:pt x="648" y="12"/>
                      </a:lnTo>
                      <a:lnTo>
                        <a:pt x="654" y="12"/>
                      </a:lnTo>
                      <a:lnTo>
                        <a:pt x="660" y="12"/>
                      </a:lnTo>
                      <a:lnTo>
                        <a:pt x="666" y="12"/>
                      </a:lnTo>
                      <a:lnTo>
                        <a:pt x="672" y="12"/>
                      </a:lnTo>
                      <a:lnTo>
                        <a:pt x="678" y="12"/>
                      </a:lnTo>
                      <a:lnTo>
                        <a:pt x="684" y="12"/>
                      </a:lnTo>
                      <a:lnTo>
                        <a:pt x="690" y="12"/>
                      </a:lnTo>
                      <a:lnTo>
                        <a:pt x="696" y="12"/>
                      </a:lnTo>
                      <a:lnTo>
                        <a:pt x="702" y="12"/>
                      </a:lnTo>
                      <a:lnTo>
                        <a:pt x="708" y="12"/>
                      </a:lnTo>
                      <a:lnTo>
                        <a:pt x="714" y="12"/>
                      </a:lnTo>
                      <a:lnTo>
                        <a:pt x="720" y="12"/>
                      </a:lnTo>
                      <a:lnTo>
                        <a:pt x="726" y="12"/>
                      </a:lnTo>
                      <a:lnTo>
                        <a:pt x="732" y="12"/>
                      </a:lnTo>
                      <a:lnTo>
                        <a:pt x="738" y="12"/>
                      </a:lnTo>
                      <a:lnTo>
                        <a:pt x="744" y="12"/>
                      </a:lnTo>
                      <a:lnTo>
                        <a:pt x="750" y="12"/>
                      </a:lnTo>
                      <a:lnTo>
                        <a:pt x="756" y="12"/>
                      </a:lnTo>
                      <a:lnTo>
                        <a:pt x="762" y="12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322" name="Freeform 171"/>
                <p:cNvSpPr>
                  <a:spLocks/>
                </p:cNvSpPr>
                <p:nvPr/>
              </p:nvSpPr>
              <p:spPr bwMode="auto">
                <a:xfrm>
                  <a:off x="3819" y="2648"/>
                  <a:ext cx="474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  <a:cxn ang="0">
                      <a:pos x="462" y="0"/>
                    </a:cxn>
                    <a:cxn ang="0">
                      <a:pos x="474" y="0"/>
                    </a:cxn>
                  </a:cxnLst>
                  <a:rect l="0" t="0" r="r" b="b"/>
                  <a:pathLst>
                    <a:path w="474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323" name="Freeform 172"/>
                <p:cNvSpPr>
                  <a:spLocks/>
                </p:cNvSpPr>
                <p:nvPr/>
              </p:nvSpPr>
              <p:spPr bwMode="auto">
                <a:xfrm>
                  <a:off x="1593" y="2024"/>
                  <a:ext cx="654" cy="396"/>
                </a:xfrm>
                <a:custGeom>
                  <a:avLst/>
                  <a:gdLst/>
                  <a:ahLst/>
                  <a:cxnLst>
                    <a:cxn ang="0">
                      <a:pos x="6" y="336"/>
                    </a:cxn>
                    <a:cxn ang="0">
                      <a:pos x="12" y="360"/>
                    </a:cxn>
                    <a:cxn ang="0">
                      <a:pos x="18" y="186"/>
                    </a:cxn>
                    <a:cxn ang="0">
                      <a:pos x="24" y="360"/>
                    </a:cxn>
                    <a:cxn ang="0">
                      <a:pos x="36" y="282"/>
                    </a:cxn>
                    <a:cxn ang="0">
                      <a:pos x="42" y="270"/>
                    </a:cxn>
                    <a:cxn ang="0">
                      <a:pos x="48" y="306"/>
                    </a:cxn>
                    <a:cxn ang="0">
                      <a:pos x="60" y="276"/>
                    </a:cxn>
                    <a:cxn ang="0">
                      <a:pos x="72" y="288"/>
                    </a:cxn>
                    <a:cxn ang="0">
                      <a:pos x="84" y="264"/>
                    </a:cxn>
                    <a:cxn ang="0">
                      <a:pos x="102" y="228"/>
                    </a:cxn>
                    <a:cxn ang="0">
                      <a:pos x="108" y="210"/>
                    </a:cxn>
                    <a:cxn ang="0">
                      <a:pos x="126" y="228"/>
                    </a:cxn>
                    <a:cxn ang="0">
                      <a:pos x="144" y="246"/>
                    </a:cxn>
                    <a:cxn ang="0">
                      <a:pos x="162" y="258"/>
                    </a:cxn>
                    <a:cxn ang="0">
                      <a:pos x="186" y="282"/>
                    </a:cxn>
                    <a:cxn ang="0">
                      <a:pos x="198" y="318"/>
                    </a:cxn>
                    <a:cxn ang="0">
                      <a:pos x="216" y="318"/>
                    </a:cxn>
                    <a:cxn ang="0">
                      <a:pos x="234" y="288"/>
                    </a:cxn>
                    <a:cxn ang="0">
                      <a:pos x="246" y="258"/>
                    </a:cxn>
                    <a:cxn ang="0">
                      <a:pos x="264" y="264"/>
                    </a:cxn>
                    <a:cxn ang="0">
                      <a:pos x="282" y="276"/>
                    </a:cxn>
                    <a:cxn ang="0">
                      <a:pos x="300" y="264"/>
                    </a:cxn>
                    <a:cxn ang="0">
                      <a:pos x="318" y="258"/>
                    </a:cxn>
                    <a:cxn ang="0">
                      <a:pos x="336" y="270"/>
                    </a:cxn>
                    <a:cxn ang="0">
                      <a:pos x="354" y="276"/>
                    </a:cxn>
                    <a:cxn ang="0">
                      <a:pos x="372" y="264"/>
                    </a:cxn>
                    <a:cxn ang="0">
                      <a:pos x="390" y="264"/>
                    </a:cxn>
                    <a:cxn ang="0">
                      <a:pos x="408" y="264"/>
                    </a:cxn>
                    <a:cxn ang="0">
                      <a:pos x="426" y="258"/>
                    </a:cxn>
                    <a:cxn ang="0">
                      <a:pos x="444" y="246"/>
                    </a:cxn>
                    <a:cxn ang="0">
                      <a:pos x="462" y="246"/>
                    </a:cxn>
                    <a:cxn ang="0">
                      <a:pos x="480" y="252"/>
                    </a:cxn>
                    <a:cxn ang="0">
                      <a:pos x="498" y="258"/>
                    </a:cxn>
                    <a:cxn ang="0">
                      <a:pos x="516" y="252"/>
                    </a:cxn>
                    <a:cxn ang="0">
                      <a:pos x="534" y="246"/>
                    </a:cxn>
                    <a:cxn ang="0">
                      <a:pos x="552" y="240"/>
                    </a:cxn>
                    <a:cxn ang="0">
                      <a:pos x="570" y="228"/>
                    </a:cxn>
                    <a:cxn ang="0">
                      <a:pos x="588" y="228"/>
                    </a:cxn>
                    <a:cxn ang="0">
                      <a:pos x="606" y="228"/>
                    </a:cxn>
                    <a:cxn ang="0">
                      <a:pos x="624" y="234"/>
                    </a:cxn>
                    <a:cxn ang="0">
                      <a:pos x="642" y="240"/>
                    </a:cxn>
                  </a:cxnLst>
                  <a:rect l="0" t="0" r="r" b="b"/>
                  <a:pathLst>
                    <a:path w="654" h="396">
                      <a:moveTo>
                        <a:pt x="0" y="0"/>
                      </a:moveTo>
                      <a:lnTo>
                        <a:pt x="0" y="306"/>
                      </a:lnTo>
                      <a:lnTo>
                        <a:pt x="6" y="336"/>
                      </a:lnTo>
                      <a:lnTo>
                        <a:pt x="6" y="396"/>
                      </a:lnTo>
                      <a:lnTo>
                        <a:pt x="6" y="372"/>
                      </a:lnTo>
                      <a:lnTo>
                        <a:pt x="12" y="360"/>
                      </a:lnTo>
                      <a:lnTo>
                        <a:pt x="12" y="210"/>
                      </a:lnTo>
                      <a:lnTo>
                        <a:pt x="18" y="198"/>
                      </a:lnTo>
                      <a:lnTo>
                        <a:pt x="18" y="186"/>
                      </a:lnTo>
                      <a:lnTo>
                        <a:pt x="18" y="234"/>
                      </a:lnTo>
                      <a:lnTo>
                        <a:pt x="24" y="246"/>
                      </a:lnTo>
                      <a:lnTo>
                        <a:pt x="24" y="360"/>
                      </a:lnTo>
                      <a:lnTo>
                        <a:pt x="30" y="354"/>
                      </a:lnTo>
                      <a:lnTo>
                        <a:pt x="30" y="294"/>
                      </a:lnTo>
                      <a:lnTo>
                        <a:pt x="36" y="282"/>
                      </a:lnTo>
                      <a:lnTo>
                        <a:pt x="36" y="258"/>
                      </a:lnTo>
                      <a:lnTo>
                        <a:pt x="36" y="264"/>
                      </a:lnTo>
                      <a:lnTo>
                        <a:pt x="42" y="270"/>
                      </a:lnTo>
                      <a:lnTo>
                        <a:pt x="42" y="318"/>
                      </a:lnTo>
                      <a:lnTo>
                        <a:pt x="48" y="324"/>
                      </a:lnTo>
                      <a:lnTo>
                        <a:pt x="48" y="306"/>
                      </a:lnTo>
                      <a:lnTo>
                        <a:pt x="54" y="300"/>
                      </a:lnTo>
                      <a:lnTo>
                        <a:pt x="54" y="270"/>
                      </a:lnTo>
                      <a:lnTo>
                        <a:pt x="60" y="276"/>
                      </a:lnTo>
                      <a:lnTo>
                        <a:pt x="60" y="288"/>
                      </a:lnTo>
                      <a:lnTo>
                        <a:pt x="66" y="294"/>
                      </a:lnTo>
                      <a:lnTo>
                        <a:pt x="72" y="288"/>
                      </a:lnTo>
                      <a:lnTo>
                        <a:pt x="78" y="282"/>
                      </a:lnTo>
                      <a:lnTo>
                        <a:pt x="84" y="276"/>
                      </a:lnTo>
                      <a:lnTo>
                        <a:pt x="84" y="264"/>
                      </a:lnTo>
                      <a:lnTo>
                        <a:pt x="90" y="258"/>
                      </a:lnTo>
                      <a:lnTo>
                        <a:pt x="90" y="240"/>
                      </a:lnTo>
                      <a:lnTo>
                        <a:pt x="102" y="228"/>
                      </a:lnTo>
                      <a:lnTo>
                        <a:pt x="102" y="222"/>
                      </a:lnTo>
                      <a:lnTo>
                        <a:pt x="114" y="210"/>
                      </a:lnTo>
                      <a:lnTo>
                        <a:pt x="108" y="210"/>
                      </a:lnTo>
                      <a:lnTo>
                        <a:pt x="114" y="210"/>
                      </a:lnTo>
                      <a:lnTo>
                        <a:pt x="126" y="222"/>
                      </a:lnTo>
                      <a:lnTo>
                        <a:pt x="126" y="228"/>
                      </a:lnTo>
                      <a:lnTo>
                        <a:pt x="132" y="234"/>
                      </a:lnTo>
                      <a:lnTo>
                        <a:pt x="138" y="240"/>
                      </a:lnTo>
                      <a:lnTo>
                        <a:pt x="144" y="246"/>
                      </a:lnTo>
                      <a:lnTo>
                        <a:pt x="150" y="252"/>
                      </a:lnTo>
                      <a:lnTo>
                        <a:pt x="156" y="252"/>
                      </a:lnTo>
                      <a:lnTo>
                        <a:pt x="162" y="258"/>
                      </a:lnTo>
                      <a:lnTo>
                        <a:pt x="168" y="264"/>
                      </a:lnTo>
                      <a:lnTo>
                        <a:pt x="174" y="270"/>
                      </a:lnTo>
                      <a:lnTo>
                        <a:pt x="186" y="282"/>
                      </a:lnTo>
                      <a:lnTo>
                        <a:pt x="186" y="294"/>
                      </a:lnTo>
                      <a:lnTo>
                        <a:pt x="198" y="306"/>
                      </a:lnTo>
                      <a:lnTo>
                        <a:pt x="198" y="318"/>
                      </a:lnTo>
                      <a:lnTo>
                        <a:pt x="204" y="324"/>
                      </a:lnTo>
                      <a:lnTo>
                        <a:pt x="210" y="324"/>
                      </a:lnTo>
                      <a:lnTo>
                        <a:pt x="216" y="318"/>
                      </a:lnTo>
                      <a:lnTo>
                        <a:pt x="228" y="306"/>
                      </a:lnTo>
                      <a:lnTo>
                        <a:pt x="228" y="294"/>
                      </a:lnTo>
                      <a:lnTo>
                        <a:pt x="234" y="288"/>
                      </a:lnTo>
                      <a:lnTo>
                        <a:pt x="234" y="276"/>
                      </a:lnTo>
                      <a:lnTo>
                        <a:pt x="246" y="264"/>
                      </a:lnTo>
                      <a:lnTo>
                        <a:pt x="246" y="258"/>
                      </a:lnTo>
                      <a:lnTo>
                        <a:pt x="252" y="252"/>
                      </a:lnTo>
                      <a:lnTo>
                        <a:pt x="258" y="258"/>
                      </a:lnTo>
                      <a:lnTo>
                        <a:pt x="264" y="264"/>
                      </a:lnTo>
                      <a:lnTo>
                        <a:pt x="270" y="270"/>
                      </a:lnTo>
                      <a:lnTo>
                        <a:pt x="276" y="276"/>
                      </a:lnTo>
                      <a:lnTo>
                        <a:pt x="282" y="276"/>
                      </a:lnTo>
                      <a:lnTo>
                        <a:pt x="288" y="276"/>
                      </a:lnTo>
                      <a:lnTo>
                        <a:pt x="294" y="270"/>
                      </a:lnTo>
                      <a:lnTo>
                        <a:pt x="300" y="264"/>
                      </a:lnTo>
                      <a:lnTo>
                        <a:pt x="306" y="264"/>
                      </a:lnTo>
                      <a:lnTo>
                        <a:pt x="312" y="258"/>
                      </a:lnTo>
                      <a:lnTo>
                        <a:pt x="318" y="258"/>
                      </a:lnTo>
                      <a:lnTo>
                        <a:pt x="324" y="264"/>
                      </a:lnTo>
                      <a:lnTo>
                        <a:pt x="330" y="270"/>
                      </a:lnTo>
                      <a:lnTo>
                        <a:pt x="336" y="270"/>
                      </a:lnTo>
                      <a:lnTo>
                        <a:pt x="342" y="276"/>
                      </a:lnTo>
                      <a:lnTo>
                        <a:pt x="348" y="276"/>
                      </a:lnTo>
                      <a:lnTo>
                        <a:pt x="354" y="276"/>
                      </a:lnTo>
                      <a:lnTo>
                        <a:pt x="360" y="276"/>
                      </a:lnTo>
                      <a:lnTo>
                        <a:pt x="366" y="270"/>
                      </a:lnTo>
                      <a:lnTo>
                        <a:pt x="372" y="264"/>
                      </a:lnTo>
                      <a:lnTo>
                        <a:pt x="378" y="264"/>
                      </a:lnTo>
                      <a:lnTo>
                        <a:pt x="384" y="264"/>
                      </a:lnTo>
                      <a:lnTo>
                        <a:pt x="390" y="264"/>
                      </a:lnTo>
                      <a:lnTo>
                        <a:pt x="396" y="264"/>
                      </a:lnTo>
                      <a:lnTo>
                        <a:pt x="402" y="264"/>
                      </a:lnTo>
                      <a:lnTo>
                        <a:pt x="408" y="264"/>
                      </a:lnTo>
                      <a:lnTo>
                        <a:pt x="414" y="264"/>
                      </a:lnTo>
                      <a:lnTo>
                        <a:pt x="420" y="264"/>
                      </a:lnTo>
                      <a:lnTo>
                        <a:pt x="426" y="258"/>
                      </a:lnTo>
                      <a:lnTo>
                        <a:pt x="432" y="252"/>
                      </a:lnTo>
                      <a:lnTo>
                        <a:pt x="438" y="246"/>
                      </a:lnTo>
                      <a:lnTo>
                        <a:pt x="444" y="246"/>
                      </a:lnTo>
                      <a:lnTo>
                        <a:pt x="450" y="246"/>
                      </a:lnTo>
                      <a:lnTo>
                        <a:pt x="456" y="246"/>
                      </a:lnTo>
                      <a:lnTo>
                        <a:pt x="462" y="246"/>
                      </a:lnTo>
                      <a:lnTo>
                        <a:pt x="468" y="246"/>
                      </a:lnTo>
                      <a:lnTo>
                        <a:pt x="474" y="252"/>
                      </a:lnTo>
                      <a:lnTo>
                        <a:pt x="480" y="252"/>
                      </a:lnTo>
                      <a:lnTo>
                        <a:pt x="486" y="252"/>
                      </a:lnTo>
                      <a:lnTo>
                        <a:pt x="492" y="258"/>
                      </a:lnTo>
                      <a:lnTo>
                        <a:pt x="498" y="258"/>
                      </a:lnTo>
                      <a:lnTo>
                        <a:pt x="504" y="252"/>
                      </a:lnTo>
                      <a:lnTo>
                        <a:pt x="510" y="252"/>
                      </a:lnTo>
                      <a:lnTo>
                        <a:pt x="516" y="252"/>
                      </a:lnTo>
                      <a:lnTo>
                        <a:pt x="522" y="246"/>
                      </a:lnTo>
                      <a:lnTo>
                        <a:pt x="528" y="246"/>
                      </a:lnTo>
                      <a:lnTo>
                        <a:pt x="534" y="246"/>
                      </a:lnTo>
                      <a:lnTo>
                        <a:pt x="540" y="240"/>
                      </a:lnTo>
                      <a:lnTo>
                        <a:pt x="546" y="240"/>
                      </a:lnTo>
                      <a:lnTo>
                        <a:pt x="552" y="240"/>
                      </a:lnTo>
                      <a:lnTo>
                        <a:pt x="558" y="234"/>
                      </a:lnTo>
                      <a:lnTo>
                        <a:pt x="564" y="234"/>
                      </a:lnTo>
                      <a:lnTo>
                        <a:pt x="570" y="228"/>
                      </a:lnTo>
                      <a:lnTo>
                        <a:pt x="576" y="228"/>
                      </a:lnTo>
                      <a:lnTo>
                        <a:pt x="582" y="228"/>
                      </a:lnTo>
                      <a:lnTo>
                        <a:pt x="588" y="228"/>
                      </a:lnTo>
                      <a:lnTo>
                        <a:pt x="594" y="222"/>
                      </a:lnTo>
                      <a:lnTo>
                        <a:pt x="600" y="222"/>
                      </a:lnTo>
                      <a:lnTo>
                        <a:pt x="606" y="228"/>
                      </a:lnTo>
                      <a:lnTo>
                        <a:pt x="612" y="228"/>
                      </a:lnTo>
                      <a:lnTo>
                        <a:pt x="618" y="228"/>
                      </a:lnTo>
                      <a:lnTo>
                        <a:pt x="624" y="234"/>
                      </a:lnTo>
                      <a:lnTo>
                        <a:pt x="630" y="234"/>
                      </a:lnTo>
                      <a:lnTo>
                        <a:pt x="636" y="240"/>
                      </a:lnTo>
                      <a:lnTo>
                        <a:pt x="642" y="240"/>
                      </a:lnTo>
                      <a:lnTo>
                        <a:pt x="648" y="240"/>
                      </a:lnTo>
                      <a:lnTo>
                        <a:pt x="654" y="246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324" name="Freeform 173"/>
                <p:cNvSpPr>
                  <a:spLocks/>
                </p:cNvSpPr>
                <p:nvPr/>
              </p:nvSpPr>
              <p:spPr bwMode="auto">
                <a:xfrm>
                  <a:off x="2247" y="2174"/>
                  <a:ext cx="762" cy="96"/>
                </a:xfrm>
                <a:custGeom>
                  <a:avLst/>
                  <a:gdLst/>
                  <a:ahLst/>
                  <a:cxnLst>
                    <a:cxn ang="0">
                      <a:pos x="12" y="96"/>
                    </a:cxn>
                    <a:cxn ang="0">
                      <a:pos x="30" y="96"/>
                    </a:cxn>
                    <a:cxn ang="0">
                      <a:pos x="48" y="90"/>
                    </a:cxn>
                    <a:cxn ang="0">
                      <a:pos x="66" y="78"/>
                    </a:cxn>
                    <a:cxn ang="0">
                      <a:pos x="84" y="60"/>
                    </a:cxn>
                    <a:cxn ang="0">
                      <a:pos x="102" y="48"/>
                    </a:cxn>
                    <a:cxn ang="0">
                      <a:pos x="120" y="42"/>
                    </a:cxn>
                    <a:cxn ang="0">
                      <a:pos x="138" y="42"/>
                    </a:cxn>
                    <a:cxn ang="0">
                      <a:pos x="156" y="42"/>
                    </a:cxn>
                    <a:cxn ang="0">
                      <a:pos x="174" y="54"/>
                    </a:cxn>
                    <a:cxn ang="0">
                      <a:pos x="192" y="66"/>
                    </a:cxn>
                    <a:cxn ang="0">
                      <a:pos x="210" y="66"/>
                    </a:cxn>
                    <a:cxn ang="0">
                      <a:pos x="228" y="66"/>
                    </a:cxn>
                    <a:cxn ang="0">
                      <a:pos x="246" y="60"/>
                    </a:cxn>
                    <a:cxn ang="0">
                      <a:pos x="264" y="54"/>
                    </a:cxn>
                    <a:cxn ang="0">
                      <a:pos x="282" y="48"/>
                    </a:cxn>
                    <a:cxn ang="0">
                      <a:pos x="300" y="42"/>
                    </a:cxn>
                    <a:cxn ang="0">
                      <a:pos x="318" y="42"/>
                    </a:cxn>
                    <a:cxn ang="0">
                      <a:pos x="336" y="42"/>
                    </a:cxn>
                    <a:cxn ang="0">
                      <a:pos x="354" y="42"/>
                    </a:cxn>
                    <a:cxn ang="0">
                      <a:pos x="372" y="42"/>
                    </a:cxn>
                    <a:cxn ang="0">
                      <a:pos x="390" y="42"/>
                    </a:cxn>
                    <a:cxn ang="0">
                      <a:pos x="408" y="36"/>
                    </a:cxn>
                    <a:cxn ang="0">
                      <a:pos x="426" y="30"/>
                    </a:cxn>
                    <a:cxn ang="0">
                      <a:pos x="444" y="18"/>
                    </a:cxn>
                    <a:cxn ang="0">
                      <a:pos x="462" y="18"/>
                    </a:cxn>
                    <a:cxn ang="0">
                      <a:pos x="480" y="18"/>
                    </a:cxn>
                    <a:cxn ang="0">
                      <a:pos x="498" y="18"/>
                    </a:cxn>
                    <a:cxn ang="0">
                      <a:pos x="516" y="24"/>
                    </a:cxn>
                    <a:cxn ang="0">
                      <a:pos x="534" y="30"/>
                    </a:cxn>
                    <a:cxn ang="0">
                      <a:pos x="552" y="30"/>
                    </a:cxn>
                    <a:cxn ang="0">
                      <a:pos x="570" y="30"/>
                    </a:cxn>
                    <a:cxn ang="0">
                      <a:pos x="588" y="30"/>
                    </a:cxn>
                    <a:cxn ang="0">
                      <a:pos x="606" y="24"/>
                    </a:cxn>
                    <a:cxn ang="0">
                      <a:pos x="624" y="18"/>
                    </a:cxn>
                    <a:cxn ang="0">
                      <a:pos x="642" y="12"/>
                    </a:cxn>
                    <a:cxn ang="0">
                      <a:pos x="660" y="6"/>
                    </a:cxn>
                    <a:cxn ang="0">
                      <a:pos x="678" y="6"/>
                    </a:cxn>
                    <a:cxn ang="0">
                      <a:pos x="696" y="6"/>
                    </a:cxn>
                    <a:cxn ang="0">
                      <a:pos x="714" y="6"/>
                    </a:cxn>
                    <a:cxn ang="0">
                      <a:pos x="732" y="6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 h="96">
                      <a:moveTo>
                        <a:pt x="0" y="96"/>
                      </a:moveTo>
                      <a:lnTo>
                        <a:pt x="6" y="96"/>
                      </a:lnTo>
                      <a:lnTo>
                        <a:pt x="12" y="96"/>
                      </a:lnTo>
                      <a:lnTo>
                        <a:pt x="18" y="96"/>
                      </a:lnTo>
                      <a:lnTo>
                        <a:pt x="24" y="96"/>
                      </a:lnTo>
                      <a:lnTo>
                        <a:pt x="30" y="96"/>
                      </a:lnTo>
                      <a:lnTo>
                        <a:pt x="36" y="96"/>
                      </a:lnTo>
                      <a:lnTo>
                        <a:pt x="42" y="90"/>
                      </a:lnTo>
                      <a:lnTo>
                        <a:pt x="48" y="90"/>
                      </a:lnTo>
                      <a:lnTo>
                        <a:pt x="54" y="84"/>
                      </a:lnTo>
                      <a:lnTo>
                        <a:pt x="60" y="84"/>
                      </a:lnTo>
                      <a:lnTo>
                        <a:pt x="66" y="78"/>
                      </a:lnTo>
                      <a:lnTo>
                        <a:pt x="72" y="72"/>
                      </a:lnTo>
                      <a:lnTo>
                        <a:pt x="78" y="66"/>
                      </a:lnTo>
                      <a:lnTo>
                        <a:pt x="84" y="60"/>
                      </a:lnTo>
                      <a:lnTo>
                        <a:pt x="90" y="54"/>
                      </a:lnTo>
                      <a:lnTo>
                        <a:pt x="96" y="54"/>
                      </a:lnTo>
                      <a:lnTo>
                        <a:pt x="102" y="48"/>
                      </a:lnTo>
                      <a:lnTo>
                        <a:pt x="108" y="42"/>
                      </a:lnTo>
                      <a:lnTo>
                        <a:pt x="114" y="42"/>
                      </a:lnTo>
                      <a:lnTo>
                        <a:pt x="120" y="42"/>
                      </a:lnTo>
                      <a:lnTo>
                        <a:pt x="126" y="42"/>
                      </a:lnTo>
                      <a:lnTo>
                        <a:pt x="132" y="36"/>
                      </a:lnTo>
                      <a:lnTo>
                        <a:pt x="138" y="42"/>
                      </a:lnTo>
                      <a:lnTo>
                        <a:pt x="144" y="42"/>
                      </a:lnTo>
                      <a:lnTo>
                        <a:pt x="150" y="42"/>
                      </a:lnTo>
                      <a:lnTo>
                        <a:pt x="156" y="42"/>
                      </a:lnTo>
                      <a:lnTo>
                        <a:pt x="162" y="48"/>
                      </a:lnTo>
                      <a:lnTo>
                        <a:pt x="168" y="54"/>
                      </a:lnTo>
                      <a:lnTo>
                        <a:pt x="174" y="54"/>
                      </a:lnTo>
                      <a:lnTo>
                        <a:pt x="180" y="60"/>
                      </a:lnTo>
                      <a:lnTo>
                        <a:pt x="186" y="60"/>
                      </a:lnTo>
                      <a:lnTo>
                        <a:pt x="192" y="66"/>
                      </a:lnTo>
                      <a:lnTo>
                        <a:pt x="198" y="66"/>
                      </a:lnTo>
                      <a:lnTo>
                        <a:pt x="204" y="66"/>
                      </a:lnTo>
                      <a:lnTo>
                        <a:pt x="210" y="66"/>
                      </a:lnTo>
                      <a:lnTo>
                        <a:pt x="216" y="66"/>
                      </a:lnTo>
                      <a:lnTo>
                        <a:pt x="222" y="66"/>
                      </a:lnTo>
                      <a:lnTo>
                        <a:pt x="228" y="66"/>
                      </a:lnTo>
                      <a:lnTo>
                        <a:pt x="234" y="66"/>
                      </a:lnTo>
                      <a:lnTo>
                        <a:pt x="240" y="60"/>
                      </a:lnTo>
                      <a:lnTo>
                        <a:pt x="246" y="60"/>
                      </a:lnTo>
                      <a:lnTo>
                        <a:pt x="252" y="60"/>
                      </a:lnTo>
                      <a:lnTo>
                        <a:pt x="258" y="54"/>
                      </a:lnTo>
                      <a:lnTo>
                        <a:pt x="264" y="54"/>
                      </a:lnTo>
                      <a:lnTo>
                        <a:pt x="270" y="48"/>
                      </a:lnTo>
                      <a:lnTo>
                        <a:pt x="276" y="48"/>
                      </a:lnTo>
                      <a:lnTo>
                        <a:pt x="282" y="48"/>
                      </a:lnTo>
                      <a:lnTo>
                        <a:pt x="288" y="42"/>
                      </a:lnTo>
                      <a:lnTo>
                        <a:pt x="294" y="42"/>
                      </a:lnTo>
                      <a:lnTo>
                        <a:pt x="300" y="42"/>
                      </a:lnTo>
                      <a:lnTo>
                        <a:pt x="306" y="42"/>
                      </a:lnTo>
                      <a:lnTo>
                        <a:pt x="312" y="42"/>
                      </a:lnTo>
                      <a:lnTo>
                        <a:pt x="318" y="42"/>
                      </a:lnTo>
                      <a:lnTo>
                        <a:pt x="324" y="42"/>
                      </a:lnTo>
                      <a:lnTo>
                        <a:pt x="330" y="42"/>
                      </a:lnTo>
                      <a:lnTo>
                        <a:pt x="336" y="42"/>
                      </a:lnTo>
                      <a:lnTo>
                        <a:pt x="342" y="42"/>
                      </a:lnTo>
                      <a:lnTo>
                        <a:pt x="348" y="42"/>
                      </a:lnTo>
                      <a:lnTo>
                        <a:pt x="354" y="42"/>
                      </a:lnTo>
                      <a:lnTo>
                        <a:pt x="360" y="42"/>
                      </a:lnTo>
                      <a:lnTo>
                        <a:pt x="366" y="42"/>
                      </a:lnTo>
                      <a:lnTo>
                        <a:pt x="372" y="42"/>
                      </a:lnTo>
                      <a:lnTo>
                        <a:pt x="378" y="42"/>
                      </a:lnTo>
                      <a:lnTo>
                        <a:pt x="384" y="42"/>
                      </a:lnTo>
                      <a:lnTo>
                        <a:pt x="390" y="42"/>
                      </a:lnTo>
                      <a:lnTo>
                        <a:pt x="396" y="42"/>
                      </a:lnTo>
                      <a:lnTo>
                        <a:pt x="402" y="36"/>
                      </a:lnTo>
                      <a:lnTo>
                        <a:pt x="408" y="36"/>
                      </a:lnTo>
                      <a:lnTo>
                        <a:pt x="414" y="30"/>
                      </a:lnTo>
                      <a:lnTo>
                        <a:pt x="420" y="30"/>
                      </a:lnTo>
                      <a:lnTo>
                        <a:pt x="426" y="30"/>
                      </a:lnTo>
                      <a:lnTo>
                        <a:pt x="432" y="24"/>
                      </a:lnTo>
                      <a:lnTo>
                        <a:pt x="438" y="24"/>
                      </a:lnTo>
                      <a:lnTo>
                        <a:pt x="444" y="18"/>
                      </a:lnTo>
                      <a:lnTo>
                        <a:pt x="450" y="18"/>
                      </a:lnTo>
                      <a:lnTo>
                        <a:pt x="456" y="18"/>
                      </a:lnTo>
                      <a:lnTo>
                        <a:pt x="462" y="18"/>
                      </a:lnTo>
                      <a:lnTo>
                        <a:pt x="468" y="18"/>
                      </a:lnTo>
                      <a:lnTo>
                        <a:pt x="474" y="18"/>
                      </a:lnTo>
                      <a:lnTo>
                        <a:pt x="480" y="18"/>
                      </a:lnTo>
                      <a:lnTo>
                        <a:pt x="486" y="18"/>
                      </a:lnTo>
                      <a:lnTo>
                        <a:pt x="492" y="18"/>
                      </a:lnTo>
                      <a:lnTo>
                        <a:pt x="498" y="18"/>
                      </a:lnTo>
                      <a:lnTo>
                        <a:pt x="504" y="24"/>
                      </a:lnTo>
                      <a:lnTo>
                        <a:pt x="510" y="24"/>
                      </a:lnTo>
                      <a:lnTo>
                        <a:pt x="516" y="24"/>
                      </a:lnTo>
                      <a:lnTo>
                        <a:pt x="522" y="24"/>
                      </a:lnTo>
                      <a:lnTo>
                        <a:pt x="528" y="30"/>
                      </a:lnTo>
                      <a:lnTo>
                        <a:pt x="534" y="30"/>
                      </a:lnTo>
                      <a:lnTo>
                        <a:pt x="540" y="30"/>
                      </a:lnTo>
                      <a:lnTo>
                        <a:pt x="546" y="30"/>
                      </a:lnTo>
                      <a:lnTo>
                        <a:pt x="552" y="30"/>
                      </a:lnTo>
                      <a:lnTo>
                        <a:pt x="558" y="30"/>
                      </a:lnTo>
                      <a:lnTo>
                        <a:pt x="564" y="30"/>
                      </a:lnTo>
                      <a:lnTo>
                        <a:pt x="570" y="30"/>
                      </a:lnTo>
                      <a:lnTo>
                        <a:pt x="576" y="30"/>
                      </a:lnTo>
                      <a:lnTo>
                        <a:pt x="582" y="30"/>
                      </a:lnTo>
                      <a:lnTo>
                        <a:pt x="588" y="30"/>
                      </a:lnTo>
                      <a:lnTo>
                        <a:pt x="594" y="24"/>
                      </a:lnTo>
                      <a:lnTo>
                        <a:pt x="600" y="24"/>
                      </a:lnTo>
                      <a:lnTo>
                        <a:pt x="606" y="24"/>
                      </a:lnTo>
                      <a:lnTo>
                        <a:pt x="612" y="18"/>
                      </a:lnTo>
                      <a:lnTo>
                        <a:pt x="618" y="18"/>
                      </a:lnTo>
                      <a:lnTo>
                        <a:pt x="624" y="18"/>
                      </a:lnTo>
                      <a:lnTo>
                        <a:pt x="630" y="12"/>
                      </a:lnTo>
                      <a:lnTo>
                        <a:pt x="636" y="12"/>
                      </a:lnTo>
                      <a:lnTo>
                        <a:pt x="642" y="12"/>
                      </a:lnTo>
                      <a:lnTo>
                        <a:pt x="648" y="12"/>
                      </a:lnTo>
                      <a:lnTo>
                        <a:pt x="654" y="12"/>
                      </a:lnTo>
                      <a:lnTo>
                        <a:pt x="660" y="6"/>
                      </a:lnTo>
                      <a:lnTo>
                        <a:pt x="666" y="6"/>
                      </a:lnTo>
                      <a:lnTo>
                        <a:pt x="672" y="6"/>
                      </a:lnTo>
                      <a:lnTo>
                        <a:pt x="678" y="6"/>
                      </a:lnTo>
                      <a:lnTo>
                        <a:pt x="684" y="6"/>
                      </a:lnTo>
                      <a:lnTo>
                        <a:pt x="690" y="6"/>
                      </a:lnTo>
                      <a:lnTo>
                        <a:pt x="696" y="6"/>
                      </a:lnTo>
                      <a:lnTo>
                        <a:pt x="702" y="6"/>
                      </a:lnTo>
                      <a:lnTo>
                        <a:pt x="708" y="6"/>
                      </a:lnTo>
                      <a:lnTo>
                        <a:pt x="714" y="6"/>
                      </a:lnTo>
                      <a:lnTo>
                        <a:pt x="720" y="6"/>
                      </a:lnTo>
                      <a:lnTo>
                        <a:pt x="726" y="6"/>
                      </a:lnTo>
                      <a:lnTo>
                        <a:pt x="732" y="6"/>
                      </a:lnTo>
                      <a:lnTo>
                        <a:pt x="738" y="6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325" name="Freeform 174"/>
                <p:cNvSpPr>
                  <a:spLocks/>
                </p:cNvSpPr>
                <p:nvPr/>
              </p:nvSpPr>
              <p:spPr bwMode="auto">
                <a:xfrm>
                  <a:off x="3009" y="2018"/>
                  <a:ext cx="756" cy="156"/>
                </a:xfrm>
                <a:custGeom>
                  <a:avLst/>
                  <a:gdLst/>
                  <a:ahLst/>
                  <a:cxnLst>
                    <a:cxn ang="0">
                      <a:pos x="12" y="156"/>
                    </a:cxn>
                    <a:cxn ang="0">
                      <a:pos x="30" y="150"/>
                    </a:cxn>
                    <a:cxn ang="0">
                      <a:pos x="48" y="150"/>
                    </a:cxn>
                    <a:cxn ang="0">
                      <a:pos x="66" y="150"/>
                    </a:cxn>
                    <a:cxn ang="0">
                      <a:pos x="84" y="156"/>
                    </a:cxn>
                    <a:cxn ang="0">
                      <a:pos x="102" y="156"/>
                    </a:cxn>
                    <a:cxn ang="0">
                      <a:pos x="120" y="156"/>
                    </a:cxn>
                    <a:cxn ang="0">
                      <a:pos x="138" y="150"/>
                    </a:cxn>
                    <a:cxn ang="0">
                      <a:pos x="156" y="150"/>
                    </a:cxn>
                    <a:cxn ang="0">
                      <a:pos x="174" y="144"/>
                    </a:cxn>
                    <a:cxn ang="0">
                      <a:pos x="192" y="138"/>
                    </a:cxn>
                    <a:cxn ang="0">
                      <a:pos x="210" y="138"/>
                    </a:cxn>
                    <a:cxn ang="0">
                      <a:pos x="228" y="138"/>
                    </a:cxn>
                    <a:cxn ang="0">
                      <a:pos x="246" y="138"/>
                    </a:cxn>
                    <a:cxn ang="0">
                      <a:pos x="264" y="144"/>
                    </a:cxn>
                    <a:cxn ang="0">
                      <a:pos x="282" y="144"/>
                    </a:cxn>
                    <a:cxn ang="0">
                      <a:pos x="300" y="144"/>
                    </a:cxn>
                    <a:cxn ang="0">
                      <a:pos x="318" y="132"/>
                    </a:cxn>
                    <a:cxn ang="0">
                      <a:pos x="336" y="114"/>
                    </a:cxn>
                    <a:cxn ang="0">
                      <a:pos x="354" y="96"/>
                    </a:cxn>
                    <a:cxn ang="0">
                      <a:pos x="378" y="72"/>
                    </a:cxn>
                    <a:cxn ang="0">
                      <a:pos x="396" y="48"/>
                    </a:cxn>
                    <a:cxn ang="0">
                      <a:pos x="402" y="48"/>
                    </a:cxn>
                    <a:cxn ang="0">
                      <a:pos x="420" y="42"/>
                    </a:cxn>
                    <a:cxn ang="0">
                      <a:pos x="444" y="18"/>
                    </a:cxn>
                    <a:cxn ang="0">
                      <a:pos x="456" y="0"/>
                    </a:cxn>
                    <a:cxn ang="0">
                      <a:pos x="474" y="0"/>
                    </a:cxn>
                    <a:cxn ang="0">
                      <a:pos x="492" y="6"/>
                    </a:cxn>
                    <a:cxn ang="0">
                      <a:pos x="510" y="6"/>
                    </a:cxn>
                    <a:cxn ang="0">
                      <a:pos x="528" y="0"/>
                    </a:cxn>
                    <a:cxn ang="0">
                      <a:pos x="546" y="0"/>
                    </a:cxn>
                    <a:cxn ang="0">
                      <a:pos x="564" y="0"/>
                    </a:cxn>
                    <a:cxn ang="0">
                      <a:pos x="582" y="0"/>
                    </a:cxn>
                    <a:cxn ang="0">
                      <a:pos x="600" y="0"/>
                    </a:cxn>
                    <a:cxn ang="0">
                      <a:pos x="618" y="0"/>
                    </a:cxn>
                    <a:cxn ang="0">
                      <a:pos x="636" y="0"/>
                    </a:cxn>
                    <a:cxn ang="0">
                      <a:pos x="654" y="0"/>
                    </a:cxn>
                    <a:cxn ang="0">
                      <a:pos x="672" y="0"/>
                    </a:cxn>
                    <a:cxn ang="0">
                      <a:pos x="690" y="0"/>
                    </a:cxn>
                    <a:cxn ang="0">
                      <a:pos x="708" y="0"/>
                    </a:cxn>
                    <a:cxn ang="0">
                      <a:pos x="726" y="0"/>
                    </a:cxn>
                    <a:cxn ang="0">
                      <a:pos x="744" y="0"/>
                    </a:cxn>
                  </a:cxnLst>
                  <a:rect l="0" t="0" r="r" b="b"/>
                  <a:pathLst>
                    <a:path w="756" h="156">
                      <a:moveTo>
                        <a:pt x="0" y="156"/>
                      </a:moveTo>
                      <a:lnTo>
                        <a:pt x="6" y="156"/>
                      </a:lnTo>
                      <a:lnTo>
                        <a:pt x="12" y="156"/>
                      </a:lnTo>
                      <a:lnTo>
                        <a:pt x="18" y="150"/>
                      </a:lnTo>
                      <a:lnTo>
                        <a:pt x="24" y="150"/>
                      </a:lnTo>
                      <a:lnTo>
                        <a:pt x="30" y="150"/>
                      </a:lnTo>
                      <a:lnTo>
                        <a:pt x="36" y="150"/>
                      </a:lnTo>
                      <a:lnTo>
                        <a:pt x="42" y="150"/>
                      </a:lnTo>
                      <a:lnTo>
                        <a:pt x="48" y="150"/>
                      </a:lnTo>
                      <a:lnTo>
                        <a:pt x="54" y="150"/>
                      </a:lnTo>
                      <a:lnTo>
                        <a:pt x="60" y="150"/>
                      </a:lnTo>
                      <a:lnTo>
                        <a:pt x="66" y="150"/>
                      </a:lnTo>
                      <a:lnTo>
                        <a:pt x="72" y="156"/>
                      </a:lnTo>
                      <a:lnTo>
                        <a:pt x="78" y="156"/>
                      </a:lnTo>
                      <a:lnTo>
                        <a:pt x="84" y="156"/>
                      </a:lnTo>
                      <a:lnTo>
                        <a:pt x="90" y="156"/>
                      </a:lnTo>
                      <a:lnTo>
                        <a:pt x="96" y="156"/>
                      </a:lnTo>
                      <a:lnTo>
                        <a:pt x="102" y="156"/>
                      </a:lnTo>
                      <a:lnTo>
                        <a:pt x="108" y="156"/>
                      </a:lnTo>
                      <a:lnTo>
                        <a:pt x="114" y="156"/>
                      </a:lnTo>
                      <a:lnTo>
                        <a:pt x="120" y="156"/>
                      </a:lnTo>
                      <a:lnTo>
                        <a:pt x="126" y="156"/>
                      </a:lnTo>
                      <a:lnTo>
                        <a:pt x="132" y="156"/>
                      </a:lnTo>
                      <a:lnTo>
                        <a:pt x="138" y="150"/>
                      </a:lnTo>
                      <a:lnTo>
                        <a:pt x="144" y="150"/>
                      </a:lnTo>
                      <a:lnTo>
                        <a:pt x="150" y="150"/>
                      </a:lnTo>
                      <a:lnTo>
                        <a:pt x="156" y="150"/>
                      </a:lnTo>
                      <a:lnTo>
                        <a:pt x="162" y="150"/>
                      </a:lnTo>
                      <a:lnTo>
                        <a:pt x="168" y="144"/>
                      </a:lnTo>
                      <a:lnTo>
                        <a:pt x="174" y="144"/>
                      </a:lnTo>
                      <a:lnTo>
                        <a:pt x="180" y="144"/>
                      </a:lnTo>
                      <a:lnTo>
                        <a:pt x="186" y="144"/>
                      </a:lnTo>
                      <a:lnTo>
                        <a:pt x="192" y="138"/>
                      </a:lnTo>
                      <a:lnTo>
                        <a:pt x="198" y="138"/>
                      </a:lnTo>
                      <a:lnTo>
                        <a:pt x="204" y="138"/>
                      </a:lnTo>
                      <a:lnTo>
                        <a:pt x="210" y="138"/>
                      </a:lnTo>
                      <a:lnTo>
                        <a:pt x="216" y="138"/>
                      </a:lnTo>
                      <a:lnTo>
                        <a:pt x="222" y="138"/>
                      </a:lnTo>
                      <a:lnTo>
                        <a:pt x="228" y="138"/>
                      </a:lnTo>
                      <a:lnTo>
                        <a:pt x="234" y="138"/>
                      </a:lnTo>
                      <a:lnTo>
                        <a:pt x="240" y="138"/>
                      </a:lnTo>
                      <a:lnTo>
                        <a:pt x="246" y="138"/>
                      </a:lnTo>
                      <a:lnTo>
                        <a:pt x="252" y="138"/>
                      </a:lnTo>
                      <a:lnTo>
                        <a:pt x="258" y="138"/>
                      </a:lnTo>
                      <a:lnTo>
                        <a:pt x="264" y="144"/>
                      </a:lnTo>
                      <a:lnTo>
                        <a:pt x="270" y="144"/>
                      </a:lnTo>
                      <a:lnTo>
                        <a:pt x="276" y="144"/>
                      </a:lnTo>
                      <a:lnTo>
                        <a:pt x="282" y="144"/>
                      </a:lnTo>
                      <a:lnTo>
                        <a:pt x="288" y="144"/>
                      </a:lnTo>
                      <a:lnTo>
                        <a:pt x="294" y="144"/>
                      </a:lnTo>
                      <a:lnTo>
                        <a:pt x="300" y="144"/>
                      </a:lnTo>
                      <a:lnTo>
                        <a:pt x="306" y="138"/>
                      </a:lnTo>
                      <a:lnTo>
                        <a:pt x="312" y="138"/>
                      </a:lnTo>
                      <a:lnTo>
                        <a:pt x="318" y="132"/>
                      </a:lnTo>
                      <a:lnTo>
                        <a:pt x="324" y="126"/>
                      </a:lnTo>
                      <a:lnTo>
                        <a:pt x="330" y="120"/>
                      </a:lnTo>
                      <a:lnTo>
                        <a:pt x="336" y="114"/>
                      </a:lnTo>
                      <a:lnTo>
                        <a:pt x="342" y="108"/>
                      </a:lnTo>
                      <a:lnTo>
                        <a:pt x="348" y="102"/>
                      </a:lnTo>
                      <a:lnTo>
                        <a:pt x="354" y="96"/>
                      </a:lnTo>
                      <a:lnTo>
                        <a:pt x="360" y="90"/>
                      </a:lnTo>
                      <a:lnTo>
                        <a:pt x="366" y="84"/>
                      </a:lnTo>
                      <a:lnTo>
                        <a:pt x="378" y="72"/>
                      </a:lnTo>
                      <a:lnTo>
                        <a:pt x="378" y="66"/>
                      </a:lnTo>
                      <a:lnTo>
                        <a:pt x="384" y="60"/>
                      </a:lnTo>
                      <a:lnTo>
                        <a:pt x="396" y="48"/>
                      </a:lnTo>
                      <a:lnTo>
                        <a:pt x="390" y="48"/>
                      </a:lnTo>
                      <a:lnTo>
                        <a:pt x="396" y="48"/>
                      </a:lnTo>
                      <a:lnTo>
                        <a:pt x="402" y="48"/>
                      </a:lnTo>
                      <a:lnTo>
                        <a:pt x="408" y="48"/>
                      </a:lnTo>
                      <a:lnTo>
                        <a:pt x="414" y="48"/>
                      </a:lnTo>
                      <a:lnTo>
                        <a:pt x="420" y="42"/>
                      </a:lnTo>
                      <a:lnTo>
                        <a:pt x="426" y="36"/>
                      </a:lnTo>
                      <a:lnTo>
                        <a:pt x="432" y="30"/>
                      </a:lnTo>
                      <a:lnTo>
                        <a:pt x="444" y="18"/>
                      </a:lnTo>
                      <a:lnTo>
                        <a:pt x="444" y="12"/>
                      </a:lnTo>
                      <a:lnTo>
                        <a:pt x="450" y="6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6"/>
                      </a:lnTo>
                      <a:lnTo>
                        <a:pt x="486" y="6"/>
                      </a:lnTo>
                      <a:lnTo>
                        <a:pt x="492" y="6"/>
                      </a:lnTo>
                      <a:lnTo>
                        <a:pt x="498" y="6"/>
                      </a:lnTo>
                      <a:lnTo>
                        <a:pt x="504" y="6"/>
                      </a:lnTo>
                      <a:lnTo>
                        <a:pt x="510" y="6"/>
                      </a:lnTo>
                      <a:lnTo>
                        <a:pt x="516" y="6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326" name="Freeform 175"/>
                <p:cNvSpPr>
                  <a:spLocks/>
                </p:cNvSpPr>
                <p:nvPr/>
              </p:nvSpPr>
              <p:spPr bwMode="auto">
                <a:xfrm>
                  <a:off x="3765" y="2018"/>
                  <a:ext cx="528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  <a:cxn ang="0">
                      <a:pos x="462" y="0"/>
                    </a:cxn>
                    <a:cxn ang="0">
                      <a:pos x="474" y="0"/>
                    </a:cxn>
                    <a:cxn ang="0">
                      <a:pos x="486" y="0"/>
                    </a:cxn>
                    <a:cxn ang="0">
                      <a:pos x="498" y="0"/>
                    </a:cxn>
                    <a:cxn ang="0">
                      <a:pos x="510" y="0"/>
                    </a:cxn>
                    <a:cxn ang="0">
                      <a:pos x="522" y="0"/>
                    </a:cxn>
                  </a:cxnLst>
                  <a:rect l="0" t="0" r="r" b="b"/>
                  <a:pathLst>
                    <a:path w="528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327" name="Freeform 176"/>
                <p:cNvSpPr>
                  <a:spLocks/>
                </p:cNvSpPr>
                <p:nvPr/>
              </p:nvSpPr>
              <p:spPr bwMode="auto">
                <a:xfrm>
                  <a:off x="1593" y="2606"/>
                  <a:ext cx="696" cy="66"/>
                </a:xfrm>
                <a:custGeom>
                  <a:avLst/>
                  <a:gdLst/>
                  <a:ahLst/>
                  <a:cxnLst>
                    <a:cxn ang="0">
                      <a:pos x="6" y="48"/>
                    </a:cxn>
                    <a:cxn ang="0">
                      <a:pos x="18" y="18"/>
                    </a:cxn>
                    <a:cxn ang="0">
                      <a:pos x="24" y="24"/>
                    </a:cxn>
                    <a:cxn ang="0">
                      <a:pos x="30" y="24"/>
                    </a:cxn>
                    <a:cxn ang="0">
                      <a:pos x="36" y="6"/>
                    </a:cxn>
                    <a:cxn ang="0">
                      <a:pos x="48" y="42"/>
                    </a:cxn>
                    <a:cxn ang="0">
                      <a:pos x="60" y="30"/>
                    </a:cxn>
                    <a:cxn ang="0">
                      <a:pos x="78" y="30"/>
                    </a:cxn>
                    <a:cxn ang="0">
                      <a:pos x="102" y="30"/>
                    </a:cxn>
                    <a:cxn ang="0">
                      <a:pos x="108" y="30"/>
                    </a:cxn>
                    <a:cxn ang="0">
                      <a:pos x="126" y="30"/>
                    </a:cxn>
                    <a:cxn ang="0">
                      <a:pos x="144" y="30"/>
                    </a:cxn>
                    <a:cxn ang="0">
                      <a:pos x="162" y="30"/>
                    </a:cxn>
                    <a:cxn ang="0">
                      <a:pos x="180" y="30"/>
                    </a:cxn>
                    <a:cxn ang="0">
                      <a:pos x="198" y="36"/>
                    </a:cxn>
                    <a:cxn ang="0">
                      <a:pos x="216" y="30"/>
                    </a:cxn>
                    <a:cxn ang="0">
                      <a:pos x="234" y="30"/>
                    </a:cxn>
                    <a:cxn ang="0">
                      <a:pos x="252" y="30"/>
                    </a:cxn>
                    <a:cxn ang="0">
                      <a:pos x="270" y="30"/>
                    </a:cxn>
                    <a:cxn ang="0">
                      <a:pos x="288" y="30"/>
                    </a:cxn>
                    <a:cxn ang="0">
                      <a:pos x="306" y="30"/>
                    </a:cxn>
                    <a:cxn ang="0">
                      <a:pos x="324" y="30"/>
                    </a:cxn>
                    <a:cxn ang="0">
                      <a:pos x="342" y="30"/>
                    </a:cxn>
                    <a:cxn ang="0">
                      <a:pos x="360" y="30"/>
                    </a:cxn>
                    <a:cxn ang="0">
                      <a:pos x="378" y="30"/>
                    </a:cxn>
                    <a:cxn ang="0">
                      <a:pos x="396" y="30"/>
                    </a:cxn>
                    <a:cxn ang="0">
                      <a:pos x="414" y="30"/>
                    </a:cxn>
                    <a:cxn ang="0">
                      <a:pos x="432" y="30"/>
                    </a:cxn>
                    <a:cxn ang="0">
                      <a:pos x="450" y="30"/>
                    </a:cxn>
                    <a:cxn ang="0">
                      <a:pos x="468" y="30"/>
                    </a:cxn>
                    <a:cxn ang="0">
                      <a:pos x="486" y="30"/>
                    </a:cxn>
                    <a:cxn ang="0">
                      <a:pos x="504" y="30"/>
                    </a:cxn>
                    <a:cxn ang="0">
                      <a:pos x="522" y="30"/>
                    </a:cxn>
                    <a:cxn ang="0">
                      <a:pos x="540" y="30"/>
                    </a:cxn>
                    <a:cxn ang="0">
                      <a:pos x="558" y="30"/>
                    </a:cxn>
                    <a:cxn ang="0">
                      <a:pos x="576" y="30"/>
                    </a:cxn>
                    <a:cxn ang="0">
                      <a:pos x="594" y="30"/>
                    </a:cxn>
                    <a:cxn ang="0">
                      <a:pos x="612" y="30"/>
                    </a:cxn>
                    <a:cxn ang="0">
                      <a:pos x="630" y="30"/>
                    </a:cxn>
                    <a:cxn ang="0">
                      <a:pos x="648" y="30"/>
                    </a:cxn>
                    <a:cxn ang="0">
                      <a:pos x="666" y="30"/>
                    </a:cxn>
                    <a:cxn ang="0">
                      <a:pos x="684" y="30"/>
                    </a:cxn>
                  </a:cxnLst>
                  <a:rect l="0" t="0" r="r" b="b"/>
                  <a:pathLst>
                    <a:path w="696" h="66">
                      <a:moveTo>
                        <a:pt x="0" y="18"/>
                      </a:moveTo>
                      <a:lnTo>
                        <a:pt x="0" y="54"/>
                      </a:lnTo>
                      <a:lnTo>
                        <a:pt x="6" y="48"/>
                      </a:lnTo>
                      <a:lnTo>
                        <a:pt x="6" y="30"/>
                      </a:lnTo>
                      <a:lnTo>
                        <a:pt x="12" y="24"/>
                      </a:lnTo>
                      <a:lnTo>
                        <a:pt x="18" y="18"/>
                      </a:lnTo>
                      <a:lnTo>
                        <a:pt x="18" y="12"/>
                      </a:lnTo>
                      <a:lnTo>
                        <a:pt x="18" y="18"/>
                      </a:lnTo>
                      <a:lnTo>
                        <a:pt x="24" y="24"/>
                      </a:lnTo>
                      <a:lnTo>
                        <a:pt x="24" y="66"/>
                      </a:lnTo>
                      <a:lnTo>
                        <a:pt x="30" y="60"/>
                      </a:lnTo>
                      <a:lnTo>
                        <a:pt x="30" y="24"/>
                      </a:lnTo>
                      <a:lnTo>
                        <a:pt x="36" y="18"/>
                      </a:lnTo>
                      <a:lnTo>
                        <a:pt x="36" y="0"/>
                      </a:lnTo>
                      <a:lnTo>
                        <a:pt x="36" y="6"/>
                      </a:lnTo>
                      <a:lnTo>
                        <a:pt x="42" y="12"/>
                      </a:lnTo>
                      <a:lnTo>
                        <a:pt x="42" y="48"/>
                      </a:lnTo>
                      <a:lnTo>
                        <a:pt x="48" y="42"/>
                      </a:lnTo>
                      <a:lnTo>
                        <a:pt x="54" y="36"/>
                      </a:lnTo>
                      <a:lnTo>
                        <a:pt x="54" y="24"/>
                      </a:lnTo>
                      <a:lnTo>
                        <a:pt x="60" y="30"/>
                      </a:lnTo>
                      <a:lnTo>
                        <a:pt x="66" y="30"/>
                      </a:lnTo>
                      <a:lnTo>
                        <a:pt x="72" y="30"/>
                      </a:lnTo>
                      <a:lnTo>
                        <a:pt x="78" y="30"/>
                      </a:lnTo>
                      <a:lnTo>
                        <a:pt x="84" y="30"/>
                      </a:lnTo>
                      <a:lnTo>
                        <a:pt x="90" y="30"/>
                      </a:lnTo>
                      <a:lnTo>
                        <a:pt x="102" y="30"/>
                      </a:lnTo>
                      <a:lnTo>
                        <a:pt x="96" y="30"/>
                      </a:lnTo>
                      <a:lnTo>
                        <a:pt x="102" y="30"/>
                      </a:lnTo>
                      <a:lnTo>
                        <a:pt x="108" y="30"/>
                      </a:lnTo>
                      <a:lnTo>
                        <a:pt x="114" y="30"/>
                      </a:lnTo>
                      <a:lnTo>
                        <a:pt x="120" y="30"/>
                      </a:lnTo>
                      <a:lnTo>
                        <a:pt x="126" y="30"/>
                      </a:lnTo>
                      <a:lnTo>
                        <a:pt x="132" y="30"/>
                      </a:lnTo>
                      <a:lnTo>
                        <a:pt x="138" y="30"/>
                      </a:lnTo>
                      <a:lnTo>
                        <a:pt x="144" y="30"/>
                      </a:lnTo>
                      <a:lnTo>
                        <a:pt x="150" y="30"/>
                      </a:lnTo>
                      <a:lnTo>
                        <a:pt x="156" y="30"/>
                      </a:lnTo>
                      <a:lnTo>
                        <a:pt x="162" y="30"/>
                      </a:lnTo>
                      <a:lnTo>
                        <a:pt x="168" y="30"/>
                      </a:lnTo>
                      <a:lnTo>
                        <a:pt x="174" y="30"/>
                      </a:lnTo>
                      <a:lnTo>
                        <a:pt x="180" y="30"/>
                      </a:lnTo>
                      <a:lnTo>
                        <a:pt x="186" y="36"/>
                      </a:lnTo>
                      <a:lnTo>
                        <a:pt x="192" y="36"/>
                      </a:lnTo>
                      <a:lnTo>
                        <a:pt x="198" y="36"/>
                      </a:lnTo>
                      <a:lnTo>
                        <a:pt x="204" y="30"/>
                      </a:lnTo>
                      <a:lnTo>
                        <a:pt x="210" y="30"/>
                      </a:lnTo>
                      <a:lnTo>
                        <a:pt x="216" y="30"/>
                      </a:lnTo>
                      <a:lnTo>
                        <a:pt x="222" y="30"/>
                      </a:lnTo>
                      <a:lnTo>
                        <a:pt x="228" y="30"/>
                      </a:lnTo>
                      <a:lnTo>
                        <a:pt x="234" y="30"/>
                      </a:lnTo>
                      <a:lnTo>
                        <a:pt x="240" y="30"/>
                      </a:lnTo>
                      <a:lnTo>
                        <a:pt x="246" y="30"/>
                      </a:lnTo>
                      <a:lnTo>
                        <a:pt x="252" y="30"/>
                      </a:lnTo>
                      <a:lnTo>
                        <a:pt x="258" y="30"/>
                      </a:lnTo>
                      <a:lnTo>
                        <a:pt x="264" y="30"/>
                      </a:lnTo>
                      <a:lnTo>
                        <a:pt x="270" y="30"/>
                      </a:lnTo>
                      <a:lnTo>
                        <a:pt x="276" y="30"/>
                      </a:lnTo>
                      <a:lnTo>
                        <a:pt x="282" y="30"/>
                      </a:lnTo>
                      <a:lnTo>
                        <a:pt x="288" y="30"/>
                      </a:lnTo>
                      <a:lnTo>
                        <a:pt x="294" y="30"/>
                      </a:lnTo>
                      <a:lnTo>
                        <a:pt x="300" y="30"/>
                      </a:lnTo>
                      <a:lnTo>
                        <a:pt x="306" y="30"/>
                      </a:lnTo>
                      <a:lnTo>
                        <a:pt x="312" y="30"/>
                      </a:lnTo>
                      <a:lnTo>
                        <a:pt x="318" y="30"/>
                      </a:lnTo>
                      <a:lnTo>
                        <a:pt x="324" y="30"/>
                      </a:lnTo>
                      <a:lnTo>
                        <a:pt x="330" y="30"/>
                      </a:lnTo>
                      <a:lnTo>
                        <a:pt x="336" y="30"/>
                      </a:lnTo>
                      <a:lnTo>
                        <a:pt x="342" y="30"/>
                      </a:lnTo>
                      <a:lnTo>
                        <a:pt x="348" y="30"/>
                      </a:lnTo>
                      <a:lnTo>
                        <a:pt x="354" y="30"/>
                      </a:lnTo>
                      <a:lnTo>
                        <a:pt x="360" y="30"/>
                      </a:lnTo>
                      <a:lnTo>
                        <a:pt x="366" y="30"/>
                      </a:lnTo>
                      <a:lnTo>
                        <a:pt x="372" y="30"/>
                      </a:lnTo>
                      <a:lnTo>
                        <a:pt x="378" y="30"/>
                      </a:lnTo>
                      <a:lnTo>
                        <a:pt x="384" y="30"/>
                      </a:lnTo>
                      <a:lnTo>
                        <a:pt x="390" y="30"/>
                      </a:lnTo>
                      <a:lnTo>
                        <a:pt x="396" y="30"/>
                      </a:lnTo>
                      <a:lnTo>
                        <a:pt x="402" y="30"/>
                      </a:lnTo>
                      <a:lnTo>
                        <a:pt x="408" y="30"/>
                      </a:lnTo>
                      <a:lnTo>
                        <a:pt x="414" y="30"/>
                      </a:lnTo>
                      <a:lnTo>
                        <a:pt x="420" y="30"/>
                      </a:lnTo>
                      <a:lnTo>
                        <a:pt x="426" y="30"/>
                      </a:lnTo>
                      <a:lnTo>
                        <a:pt x="432" y="30"/>
                      </a:lnTo>
                      <a:lnTo>
                        <a:pt x="438" y="30"/>
                      </a:lnTo>
                      <a:lnTo>
                        <a:pt x="444" y="30"/>
                      </a:lnTo>
                      <a:lnTo>
                        <a:pt x="450" y="30"/>
                      </a:lnTo>
                      <a:lnTo>
                        <a:pt x="456" y="30"/>
                      </a:lnTo>
                      <a:lnTo>
                        <a:pt x="462" y="30"/>
                      </a:lnTo>
                      <a:lnTo>
                        <a:pt x="468" y="30"/>
                      </a:lnTo>
                      <a:lnTo>
                        <a:pt x="474" y="30"/>
                      </a:lnTo>
                      <a:lnTo>
                        <a:pt x="480" y="30"/>
                      </a:lnTo>
                      <a:lnTo>
                        <a:pt x="486" y="30"/>
                      </a:lnTo>
                      <a:lnTo>
                        <a:pt x="492" y="30"/>
                      </a:lnTo>
                      <a:lnTo>
                        <a:pt x="498" y="30"/>
                      </a:lnTo>
                      <a:lnTo>
                        <a:pt x="504" y="30"/>
                      </a:lnTo>
                      <a:lnTo>
                        <a:pt x="510" y="30"/>
                      </a:lnTo>
                      <a:lnTo>
                        <a:pt x="516" y="30"/>
                      </a:lnTo>
                      <a:lnTo>
                        <a:pt x="522" y="30"/>
                      </a:lnTo>
                      <a:lnTo>
                        <a:pt x="528" y="30"/>
                      </a:lnTo>
                      <a:lnTo>
                        <a:pt x="534" y="30"/>
                      </a:lnTo>
                      <a:lnTo>
                        <a:pt x="540" y="30"/>
                      </a:lnTo>
                      <a:lnTo>
                        <a:pt x="546" y="30"/>
                      </a:lnTo>
                      <a:lnTo>
                        <a:pt x="552" y="30"/>
                      </a:lnTo>
                      <a:lnTo>
                        <a:pt x="558" y="30"/>
                      </a:lnTo>
                      <a:lnTo>
                        <a:pt x="564" y="30"/>
                      </a:lnTo>
                      <a:lnTo>
                        <a:pt x="570" y="30"/>
                      </a:lnTo>
                      <a:lnTo>
                        <a:pt x="576" y="30"/>
                      </a:lnTo>
                      <a:lnTo>
                        <a:pt x="582" y="30"/>
                      </a:lnTo>
                      <a:lnTo>
                        <a:pt x="588" y="30"/>
                      </a:lnTo>
                      <a:lnTo>
                        <a:pt x="594" y="30"/>
                      </a:lnTo>
                      <a:lnTo>
                        <a:pt x="600" y="30"/>
                      </a:lnTo>
                      <a:lnTo>
                        <a:pt x="606" y="30"/>
                      </a:lnTo>
                      <a:lnTo>
                        <a:pt x="612" y="30"/>
                      </a:lnTo>
                      <a:lnTo>
                        <a:pt x="618" y="30"/>
                      </a:lnTo>
                      <a:lnTo>
                        <a:pt x="624" y="30"/>
                      </a:lnTo>
                      <a:lnTo>
                        <a:pt x="630" y="30"/>
                      </a:lnTo>
                      <a:lnTo>
                        <a:pt x="636" y="30"/>
                      </a:lnTo>
                      <a:lnTo>
                        <a:pt x="642" y="30"/>
                      </a:lnTo>
                      <a:lnTo>
                        <a:pt x="648" y="30"/>
                      </a:lnTo>
                      <a:lnTo>
                        <a:pt x="654" y="30"/>
                      </a:lnTo>
                      <a:lnTo>
                        <a:pt x="660" y="30"/>
                      </a:lnTo>
                      <a:lnTo>
                        <a:pt x="666" y="30"/>
                      </a:lnTo>
                      <a:lnTo>
                        <a:pt x="672" y="30"/>
                      </a:lnTo>
                      <a:lnTo>
                        <a:pt x="678" y="30"/>
                      </a:lnTo>
                      <a:lnTo>
                        <a:pt x="684" y="30"/>
                      </a:lnTo>
                      <a:lnTo>
                        <a:pt x="690" y="30"/>
                      </a:lnTo>
                      <a:lnTo>
                        <a:pt x="696" y="30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328" name="Freeform 177"/>
                <p:cNvSpPr>
                  <a:spLocks/>
                </p:cNvSpPr>
                <p:nvPr/>
              </p:nvSpPr>
              <p:spPr bwMode="auto">
                <a:xfrm>
                  <a:off x="2289" y="2630"/>
                  <a:ext cx="762" cy="6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30" y="6"/>
                    </a:cxn>
                    <a:cxn ang="0">
                      <a:pos x="48" y="6"/>
                    </a:cxn>
                    <a:cxn ang="0">
                      <a:pos x="66" y="6"/>
                    </a:cxn>
                    <a:cxn ang="0">
                      <a:pos x="84" y="6"/>
                    </a:cxn>
                    <a:cxn ang="0">
                      <a:pos x="102" y="6"/>
                    </a:cxn>
                    <a:cxn ang="0">
                      <a:pos x="120" y="6"/>
                    </a:cxn>
                    <a:cxn ang="0">
                      <a:pos x="138" y="6"/>
                    </a:cxn>
                    <a:cxn ang="0">
                      <a:pos x="156" y="6"/>
                    </a:cxn>
                    <a:cxn ang="0">
                      <a:pos x="174" y="6"/>
                    </a:cxn>
                    <a:cxn ang="0">
                      <a:pos x="192" y="6"/>
                    </a:cxn>
                    <a:cxn ang="0">
                      <a:pos x="210" y="6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6"/>
                    </a:cxn>
                    <a:cxn ang="0">
                      <a:pos x="336" y="6"/>
                    </a:cxn>
                    <a:cxn ang="0">
                      <a:pos x="354" y="6"/>
                    </a:cxn>
                    <a:cxn ang="0">
                      <a:pos x="372" y="6"/>
                    </a:cxn>
                    <a:cxn ang="0">
                      <a:pos x="390" y="6"/>
                    </a:cxn>
                    <a:cxn ang="0">
                      <a:pos x="408" y="6"/>
                    </a:cxn>
                    <a:cxn ang="0">
                      <a:pos x="426" y="6"/>
                    </a:cxn>
                    <a:cxn ang="0">
                      <a:pos x="444" y="6"/>
                    </a:cxn>
                    <a:cxn ang="0">
                      <a:pos x="462" y="6"/>
                    </a:cxn>
                    <a:cxn ang="0">
                      <a:pos x="480" y="6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 h="6">
                      <a:moveTo>
                        <a:pt x="0" y="6"/>
                      </a:moveTo>
                      <a:lnTo>
                        <a:pt x="6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24" y="6"/>
                      </a:lnTo>
                      <a:lnTo>
                        <a:pt x="30" y="6"/>
                      </a:lnTo>
                      <a:lnTo>
                        <a:pt x="36" y="6"/>
                      </a:lnTo>
                      <a:lnTo>
                        <a:pt x="42" y="6"/>
                      </a:lnTo>
                      <a:lnTo>
                        <a:pt x="48" y="6"/>
                      </a:lnTo>
                      <a:lnTo>
                        <a:pt x="54" y="6"/>
                      </a:lnTo>
                      <a:lnTo>
                        <a:pt x="60" y="6"/>
                      </a:lnTo>
                      <a:lnTo>
                        <a:pt x="66" y="6"/>
                      </a:lnTo>
                      <a:lnTo>
                        <a:pt x="72" y="6"/>
                      </a:lnTo>
                      <a:lnTo>
                        <a:pt x="78" y="6"/>
                      </a:lnTo>
                      <a:lnTo>
                        <a:pt x="84" y="6"/>
                      </a:lnTo>
                      <a:lnTo>
                        <a:pt x="90" y="6"/>
                      </a:lnTo>
                      <a:lnTo>
                        <a:pt x="96" y="6"/>
                      </a:lnTo>
                      <a:lnTo>
                        <a:pt x="102" y="6"/>
                      </a:lnTo>
                      <a:lnTo>
                        <a:pt x="108" y="6"/>
                      </a:lnTo>
                      <a:lnTo>
                        <a:pt x="114" y="6"/>
                      </a:lnTo>
                      <a:lnTo>
                        <a:pt x="120" y="6"/>
                      </a:lnTo>
                      <a:lnTo>
                        <a:pt x="126" y="6"/>
                      </a:lnTo>
                      <a:lnTo>
                        <a:pt x="132" y="6"/>
                      </a:lnTo>
                      <a:lnTo>
                        <a:pt x="138" y="6"/>
                      </a:lnTo>
                      <a:lnTo>
                        <a:pt x="144" y="6"/>
                      </a:lnTo>
                      <a:lnTo>
                        <a:pt x="150" y="6"/>
                      </a:lnTo>
                      <a:lnTo>
                        <a:pt x="156" y="6"/>
                      </a:lnTo>
                      <a:lnTo>
                        <a:pt x="162" y="6"/>
                      </a:lnTo>
                      <a:lnTo>
                        <a:pt x="168" y="6"/>
                      </a:lnTo>
                      <a:lnTo>
                        <a:pt x="174" y="6"/>
                      </a:lnTo>
                      <a:lnTo>
                        <a:pt x="180" y="6"/>
                      </a:lnTo>
                      <a:lnTo>
                        <a:pt x="186" y="6"/>
                      </a:lnTo>
                      <a:lnTo>
                        <a:pt x="192" y="6"/>
                      </a:lnTo>
                      <a:lnTo>
                        <a:pt x="198" y="6"/>
                      </a:lnTo>
                      <a:lnTo>
                        <a:pt x="204" y="6"/>
                      </a:lnTo>
                      <a:lnTo>
                        <a:pt x="210" y="6"/>
                      </a:lnTo>
                      <a:lnTo>
                        <a:pt x="216" y="6"/>
                      </a:lnTo>
                      <a:lnTo>
                        <a:pt x="222" y="6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6"/>
                      </a:lnTo>
                      <a:lnTo>
                        <a:pt x="318" y="6"/>
                      </a:lnTo>
                      <a:lnTo>
                        <a:pt x="324" y="6"/>
                      </a:lnTo>
                      <a:lnTo>
                        <a:pt x="330" y="6"/>
                      </a:lnTo>
                      <a:lnTo>
                        <a:pt x="336" y="6"/>
                      </a:lnTo>
                      <a:lnTo>
                        <a:pt x="342" y="6"/>
                      </a:lnTo>
                      <a:lnTo>
                        <a:pt x="348" y="6"/>
                      </a:lnTo>
                      <a:lnTo>
                        <a:pt x="354" y="6"/>
                      </a:lnTo>
                      <a:lnTo>
                        <a:pt x="360" y="6"/>
                      </a:lnTo>
                      <a:lnTo>
                        <a:pt x="366" y="6"/>
                      </a:lnTo>
                      <a:lnTo>
                        <a:pt x="372" y="6"/>
                      </a:lnTo>
                      <a:lnTo>
                        <a:pt x="378" y="6"/>
                      </a:lnTo>
                      <a:lnTo>
                        <a:pt x="384" y="6"/>
                      </a:lnTo>
                      <a:lnTo>
                        <a:pt x="390" y="6"/>
                      </a:lnTo>
                      <a:lnTo>
                        <a:pt x="396" y="6"/>
                      </a:lnTo>
                      <a:lnTo>
                        <a:pt x="402" y="6"/>
                      </a:lnTo>
                      <a:lnTo>
                        <a:pt x="408" y="6"/>
                      </a:lnTo>
                      <a:lnTo>
                        <a:pt x="414" y="6"/>
                      </a:lnTo>
                      <a:lnTo>
                        <a:pt x="420" y="6"/>
                      </a:lnTo>
                      <a:lnTo>
                        <a:pt x="426" y="6"/>
                      </a:lnTo>
                      <a:lnTo>
                        <a:pt x="432" y="6"/>
                      </a:lnTo>
                      <a:lnTo>
                        <a:pt x="438" y="6"/>
                      </a:lnTo>
                      <a:lnTo>
                        <a:pt x="444" y="6"/>
                      </a:lnTo>
                      <a:lnTo>
                        <a:pt x="450" y="6"/>
                      </a:lnTo>
                      <a:lnTo>
                        <a:pt x="456" y="6"/>
                      </a:lnTo>
                      <a:lnTo>
                        <a:pt x="462" y="6"/>
                      </a:lnTo>
                      <a:lnTo>
                        <a:pt x="468" y="6"/>
                      </a:lnTo>
                      <a:lnTo>
                        <a:pt x="474" y="6"/>
                      </a:lnTo>
                      <a:lnTo>
                        <a:pt x="480" y="6"/>
                      </a:lnTo>
                      <a:lnTo>
                        <a:pt x="486" y="6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329" name="Freeform 178"/>
                <p:cNvSpPr>
                  <a:spLocks/>
                </p:cNvSpPr>
                <p:nvPr/>
              </p:nvSpPr>
              <p:spPr bwMode="auto">
                <a:xfrm>
                  <a:off x="3051" y="2624"/>
                  <a:ext cx="762" cy="6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30" y="6"/>
                    </a:cxn>
                    <a:cxn ang="0">
                      <a:pos x="48" y="6"/>
                    </a:cxn>
                    <a:cxn ang="0">
                      <a:pos x="66" y="6"/>
                    </a:cxn>
                    <a:cxn ang="0">
                      <a:pos x="84" y="6"/>
                    </a:cxn>
                    <a:cxn ang="0">
                      <a:pos x="102" y="6"/>
                    </a:cxn>
                    <a:cxn ang="0">
                      <a:pos x="120" y="6"/>
                    </a:cxn>
                    <a:cxn ang="0">
                      <a:pos x="138" y="6"/>
                    </a:cxn>
                    <a:cxn ang="0">
                      <a:pos x="156" y="6"/>
                    </a:cxn>
                    <a:cxn ang="0">
                      <a:pos x="174" y="6"/>
                    </a:cxn>
                    <a:cxn ang="0">
                      <a:pos x="192" y="6"/>
                    </a:cxn>
                    <a:cxn ang="0">
                      <a:pos x="210" y="6"/>
                    </a:cxn>
                    <a:cxn ang="0">
                      <a:pos x="228" y="6"/>
                    </a:cxn>
                    <a:cxn ang="0">
                      <a:pos x="246" y="6"/>
                    </a:cxn>
                    <a:cxn ang="0">
                      <a:pos x="264" y="6"/>
                    </a:cxn>
                    <a:cxn ang="0">
                      <a:pos x="282" y="6"/>
                    </a:cxn>
                    <a:cxn ang="0">
                      <a:pos x="300" y="6"/>
                    </a:cxn>
                    <a:cxn ang="0">
                      <a:pos x="318" y="6"/>
                    </a:cxn>
                    <a:cxn ang="0">
                      <a:pos x="336" y="6"/>
                    </a:cxn>
                    <a:cxn ang="0">
                      <a:pos x="354" y="6"/>
                    </a:cxn>
                    <a:cxn ang="0">
                      <a:pos x="372" y="6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 h="6">
                      <a:moveTo>
                        <a:pt x="0" y="6"/>
                      </a:moveTo>
                      <a:lnTo>
                        <a:pt x="6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24" y="6"/>
                      </a:lnTo>
                      <a:lnTo>
                        <a:pt x="30" y="6"/>
                      </a:lnTo>
                      <a:lnTo>
                        <a:pt x="36" y="6"/>
                      </a:lnTo>
                      <a:lnTo>
                        <a:pt x="42" y="6"/>
                      </a:lnTo>
                      <a:lnTo>
                        <a:pt x="48" y="6"/>
                      </a:lnTo>
                      <a:lnTo>
                        <a:pt x="54" y="6"/>
                      </a:lnTo>
                      <a:lnTo>
                        <a:pt x="60" y="6"/>
                      </a:lnTo>
                      <a:lnTo>
                        <a:pt x="66" y="6"/>
                      </a:lnTo>
                      <a:lnTo>
                        <a:pt x="72" y="6"/>
                      </a:lnTo>
                      <a:lnTo>
                        <a:pt x="78" y="6"/>
                      </a:lnTo>
                      <a:lnTo>
                        <a:pt x="84" y="6"/>
                      </a:lnTo>
                      <a:lnTo>
                        <a:pt x="90" y="6"/>
                      </a:lnTo>
                      <a:lnTo>
                        <a:pt x="96" y="6"/>
                      </a:lnTo>
                      <a:lnTo>
                        <a:pt x="102" y="6"/>
                      </a:lnTo>
                      <a:lnTo>
                        <a:pt x="108" y="6"/>
                      </a:lnTo>
                      <a:lnTo>
                        <a:pt x="114" y="6"/>
                      </a:lnTo>
                      <a:lnTo>
                        <a:pt x="120" y="6"/>
                      </a:lnTo>
                      <a:lnTo>
                        <a:pt x="126" y="6"/>
                      </a:lnTo>
                      <a:lnTo>
                        <a:pt x="132" y="6"/>
                      </a:lnTo>
                      <a:lnTo>
                        <a:pt x="138" y="6"/>
                      </a:lnTo>
                      <a:lnTo>
                        <a:pt x="144" y="6"/>
                      </a:lnTo>
                      <a:lnTo>
                        <a:pt x="150" y="6"/>
                      </a:lnTo>
                      <a:lnTo>
                        <a:pt x="156" y="6"/>
                      </a:lnTo>
                      <a:lnTo>
                        <a:pt x="162" y="6"/>
                      </a:lnTo>
                      <a:lnTo>
                        <a:pt x="168" y="6"/>
                      </a:lnTo>
                      <a:lnTo>
                        <a:pt x="174" y="6"/>
                      </a:lnTo>
                      <a:lnTo>
                        <a:pt x="180" y="6"/>
                      </a:lnTo>
                      <a:lnTo>
                        <a:pt x="186" y="6"/>
                      </a:lnTo>
                      <a:lnTo>
                        <a:pt x="192" y="6"/>
                      </a:lnTo>
                      <a:lnTo>
                        <a:pt x="198" y="6"/>
                      </a:lnTo>
                      <a:lnTo>
                        <a:pt x="204" y="6"/>
                      </a:lnTo>
                      <a:lnTo>
                        <a:pt x="210" y="6"/>
                      </a:lnTo>
                      <a:lnTo>
                        <a:pt x="216" y="6"/>
                      </a:lnTo>
                      <a:lnTo>
                        <a:pt x="222" y="6"/>
                      </a:lnTo>
                      <a:lnTo>
                        <a:pt x="228" y="6"/>
                      </a:lnTo>
                      <a:lnTo>
                        <a:pt x="234" y="6"/>
                      </a:lnTo>
                      <a:lnTo>
                        <a:pt x="240" y="6"/>
                      </a:lnTo>
                      <a:lnTo>
                        <a:pt x="246" y="6"/>
                      </a:lnTo>
                      <a:lnTo>
                        <a:pt x="252" y="6"/>
                      </a:lnTo>
                      <a:lnTo>
                        <a:pt x="258" y="6"/>
                      </a:lnTo>
                      <a:lnTo>
                        <a:pt x="264" y="6"/>
                      </a:lnTo>
                      <a:lnTo>
                        <a:pt x="270" y="6"/>
                      </a:lnTo>
                      <a:lnTo>
                        <a:pt x="276" y="6"/>
                      </a:lnTo>
                      <a:lnTo>
                        <a:pt x="282" y="6"/>
                      </a:lnTo>
                      <a:lnTo>
                        <a:pt x="288" y="6"/>
                      </a:lnTo>
                      <a:lnTo>
                        <a:pt x="294" y="6"/>
                      </a:lnTo>
                      <a:lnTo>
                        <a:pt x="300" y="6"/>
                      </a:lnTo>
                      <a:lnTo>
                        <a:pt x="306" y="6"/>
                      </a:lnTo>
                      <a:lnTo>
                        <a:pt x="312" y="6"/>
                      </a:lnTo>
                      <a:lnTo>
                        <a:pt x="318" y="6"/>
                      </a:lnTo>
                      <a:lnTo>
                        <a:pt x="324" y="6"/>
                      </a:lnTo>
                      <a:lnTo>
                        <a:pt x="330" y="6"/>
                      </a:lnTo>
                      <a:lnTo>
                        <a:pt x="336" y="6"/>
                      </a:lnTo>
                      <a:lnTo>
                        <a:pt x="342" y="6"/>
                      </a:lnTo>
                      <a:lnTo>
                        <a:pt x="348" y="6"/>
                      </a:lnTo>
                      <a:lnTo>
                        <a:pt x="354" y="6"/>
                      </a:lnTo>
                      <a:lnTo>
                        <a:pt x="360" y="6"/>
                      </a:lnTo>
                      <a:lnTo>
                        <a:pt x="366" y="6"/>
                      </a:lnTo>
                      <a:lnTo>
                        <a:pt x="372" y="6"/>
                      </a:lnTo>
                      <a:lnTo>
                        <a:pt x="378" y="6"/>
                      </a:lnTo>
                      <a:lnTo>
                        <a:pt x="384" y="6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330" name="Freeform 179"/>
                <p:cNvSpPr>
                  <a:spLocks/>
                </p:cNvSpPr>
                <p:nvPr/>
              </p:nvSpPr>
              <p:spPr bwMode="auto">
                <a:xfrm>
                  <a:off x="3813" y="2624"/>
                  <a:ext cx="480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  <a:cxn ang="0">
                      <a:pos x="462" y="0"/>
                    </a:cxn>
                    <a:cxn ang="0">
                      <a:pos x="474" y="0"/>
                    </a:cxn>
                  </a:cxnLst>
                  <a:rect l="0" t="0" r="r" b="b"/>
                  <a:pathLst>
                    <a:path w="480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331" name="Freeform 180"/>
                <p:cNvSpPr>
                  <a:spLocks/>
                </p:cNvSpPr>
                <p:nvPr/>
              </p:nvSpPr>
              <p:spPr bwMode="auto">
                <a:xfrm>
                  <a:off x="1593" y="2114"/>
                  <a:ext cx="660" cy="366"/>
                </a:xfrm>
                <a:custGeom>
                  <a:avLst/>
                  <a:gdLst/>
                  <a:ahLst/>
                  <a:cxnLst>
                    <a:cxn ang="0">
                      <a:pos x="6" y="294"/>
                    </a:cxn>
                    <a:cxn ang="0">
                      <a:pos x="12" y="342"/>
                    </a:cxn>
                    <a:cxn ang="0">
                      <a:pos x="18" y="198"/>
                    </a:cxn>
                    <a:cxn ang="0">
                      <a:pos x="24" y="282"/>
                    </a:cxn>
                    <a:cxn ang="0">
                      <a:pos x="42" y="282"/>
                    </a:cxn>
                    <a:cxn ang="0">
                      <a:pos x="48" y="258"/>
                    </a:cxn>
                    <a:cxn ang="0">
                      <a:pos x="60" y="264"/>
                    </a:cxn>
                    <a:cxn ang="0">
                      <a:pos x="78" y="252"/>
                    </a:cxn>
                    <a:cxn ang="0">
                      <a:pos x="90" y="228"/>
                    </a:cxn>
                    <a:cxn ang="0">
                      <a:pos x="96" y="198"/>
                    </a:cxn>
                    <a:cxn ang="0">
                      <a:pos x="114" y="180"/>
                    </a:cxn>
                    <a:cxn ang="0">
                      <a:pos x="132" y="198"/>
                    </a:cxn>
                    <a:cxn ang="0">
                      <a:pos x="144" y="216"/>
                    </a:cxn>
                    <a:cxn ang="0">
                      <a:pos x="162" y="222"/>
                    </a:cxn>
                    <a:cxn ang="0">
                      <a:pos x="180" y="240"/>
                    </a:cxn>
                    <a:cxn ang="0">
                      <a:pos x="198" y="270"/>
                    </a:cxn>
                    <a:cxn ang="0">
                      <a:pos x="204" y="288"/>
                    </a:cxn>
                    <a:cxn ang="0">
                      <a:pos x="228" y="270"/>
                    </a:cxn>
                    <a:cxn ang="0">
                      <a:pos x="234" y="240"/>
                    </a:cxn>
                    <a:cxn ang="0">
                      <a:pos x="252" y="222"/>
                    </a:cxn>
                    <a:cxn ang="0">
                      <a:pos x="270" y="240"/>
                    </a:cxn>
                    <a:cxn ang="0">
                      <a:pos x="288" y="246"/>
                    </a:cxn>
                    <a:cxn ang="0">
                      <a:pos x="306" y="228"/>
                    </a:cxn>
                    <a:cxn ang="0">
                      <a:pos x="324" y="228"/>
                    </a:cxn>
                    <a:cxn ang="0">
                      <a:pos x="342" y="246"/>
                    </a:cxn>
                    <a:cxn ang="0">
                      <a:pos x="360" y="240"/>
                    </a:cxn>
                    <a:cxn ang="0">
                      <a:pos x="378" y="234"/>
                    </a:cxn>
                    <a:cxn ang="0">
                      <a:pos x="396" y="234"/>
                    </a:cxn>
                    <a:cxn ang="0">
                      <a:pos x="414" y="234"/>
                    </a:cxn>
                    <a:cxn ang="0">
                      <a:pos x="432" y="222"/>
                    </a:cxn>
                    <a:cxn ang="0">
                      <a:pos x="450" y="210"/>
                    </a:cxn>
                    <a:cxn ang="0">
                      <a:pos x="468" y="216"/>
                    </a:cxn>
                    <a:cxn ang="0">
                      <a:pos x="486" y="222"/>
                    </a:cxn>
                    <a:cxn ang="0">
                      <a:pos x="504" y="222"/>
                    </a:cxn>
                    <a:cxn ang="0">
                      <a:pos x="522" y="216"/>
                    </a:cxn>
                    <a:cxn ang="0">
                      <a:pos x="540" y="210"/>
                    </a:cxn>
                    <a:cxn ang="0">
                      <a:pos x="558" y="204"/>
                    </a:cxn>
                    <a:cxn ang="0">
                      <a:pos x="576" y="198"/>
                    </a:cxn>
                    <a:cxn ang="0">
                      <a:pos x="594" y="198"/>
                    </a:cxn>
                    <a:cxn ang="0">
                      <a:pos x="612" y="198"/>
                    </a:cxn>
                    <a:cxn ang="0">
                      <a:pos x="630" y="204"/>
                    </a:cxn>
                    <a:cxn ang="0">
                      <a:pos x="648" y="216"/>
                    </a:cxn>
                  </a:cxnLst>
                  <a:rect l="0" t="0" r="r" b="b"/>
                  <a:pathLst>
                    <a:path w="660" h="366">
                      <a:moveTo>
                        <a:pt x="0" y="0"/>
                      </a:moveTo>
                      <a:lnTo>
                        <a:pt x="0" y="258"/>
                      </a:lnTo>
                      <a:lnTo>
                        <a:pt x="6" y="294"/>
                      </a:lnTo>
                      <a:lnTo>
                        <a:pt x="6" y="366"/>
                      </a:lnTo>
                      <a:lnTo>
                        <a:pt x="6" y="354"/>
                      </a:lnTo>
                      <a:lnTo>
                        <a:pt x="12" y="342"/>
                      </a:lnTo>
                      <a:lnTo>
                        <a:pt x="12" y="210"/>
                      </a:lnTo>
                      <a:lnTo>
                        <a:pt x="18" y="204"/>
                      </a:lnTo>
                      <a:lnTo>
                        <a:pt x="18" y="198"/>
                      </a:lnTo>
                      <a:lnTo>
                        <a:pt x="18" y="234"/>
                      </a:lnTo>
                      <a:lnTo>
                        <a:pt x="24" y="246"/>
                      </a:lnTo>
                      <a:lnTo>
                        <a:pt x="24" y="282"/>
                      </a:lnTo>
                      <a:lnTo>
                        <a:pt x="30" y="276"/>
                      </a:lnTo>
                      <a:lnTo>
                        <a:pt x="36" y="276"/>
                      </a:lnTo>
                      <a:lnTo>
                        <a:pt x="42" y="282"/>
                      </a:lnTo>
                      <a:lnTo>
                        <a:pt x="42" y="276"/>
                      </a:lnTo>
                      <a:lnTo>
                        <a:pt x="48" y="270"/>
                      </a:lnTo>
                      <a:lnTo>
                        <a:pt x="48" y="258"/>
                      </a:lnTo>
                      <a:lnTo>
                        <a:pt x="54" y="252"/>
                      </a:lnTo>
                      <a:lnTo>
                        <a:pt x="66" y="264"/>
                      </a:lnTo>
                      <a:lnTo>
                        <a:pt x="60" y="264"/>
                      </a:lnTo>
                      <a:lnTo>
                        <a:pt x="66" y="264"/>
                      </a:lnTo>
                      <a:lnTo>
                        <a:pt x="72" y="258"/>
                      </a:lnTo>
                      <a:lnTo>
                        <a:pt x="78" y="252"/>
                      </a:lnTo>
                      <a:lnTo>
                        <a:pt x="84" y="246"/>
                      </a:lnTo>
                      <a:lnTo>
                        <a:pt x="84" y="234"/>
                      </a:lnTo>
                      <a:lnTo>
                        <a:pt x="90" y="228"/>
                      </a:lnTo>
                      <a:lnTo>
                        <a:pt x="90" y="216"/>
                      </a:lnTo>
                      <a:lnTo>
                        <a:pt x="96" y="210"/>
                      </a:lnTo>
                      <a:lnTo>
                        <a:pt x="96" y="198"/>
                      </a:lnTo>
                      <a:lnTo>
                        <a:pt x="108" y="186"/>
                      </a:lnTo>
                      <a:lnTo>
                        <a:pt x="108" y="180"/>
                      </a:lnTo>
                      <a:lnTo>
                        <a:pt x="114" y="180"/>
                      </a:lnTo>
                      <a:lnTo>
                        <a:pt x="120" y="186"/>
                      </a:lnTo>
                      <a:lnTo>
                        <a:pt x="126" y="192"/>
                      </a:lnTo>
                      <a:lnTo>
                        <a:pt x="132" y="198"/>
                      </a:lnTo>
                      <a:lnTo>
                        <a:pt x="138" y="204"/>
                      </a:lnTo>
                      <a:lnTo>
                        <a:pt x="150" y="216"/>
                      </a:lnTo>
                      <a:lnTo>
                        <a:pt x="144" y="216"/>
                      </a:lnTo>
                      <a:lnTo>
                        <a:pt x="150" y="216"/>
                      </a:lnTo>
                      <a:lnTo>
                        <a:pt x="156" y="222"/>
                      </a:lnTo>
                      <a:lnTo>
                        <a:pt x="162" y="222"/>
                      </a:lnTo>
                      <a:lnTo>
                        <a:pt x="168" y="228"/>
                      </a:lnTo>
                      <a:lnTo>
                        <a:pt x="174" y="234"/>
                      </a:lnTo>
                      <a:lnTo>
                        <a:pt x="180" y="240"/>
                      </a:lnTo>
                      <a:lnTo>
                        <a:pt x="192" y="252"/>
                      </a:lnTo>
                      <a:lnTo>
                        <a:pt x="192" y="264"/>
                      </a:lnTo>
                      <a:lnTo>
                        <a:pt x="198" y="270"/>
                      </a:lnTo>
                      <a:lnTo>
                        <a:pt x="198" y="276"/>
                      </a:lnTo>
                      <a:lnTo>
                        <a:pt x="210" y="288"/>
                      </a:lnTo>
                      <a:lnTo>
                        <a:pt x="204" y="288"/>
                      </a:lnTo>
                      <a:lnTo>
                        <a:pt x="210" y="288"/>
                      </a:lnTo>
                      <a:lnTo>
                        <a:pt x="216" y="282"/>
                      </a:lnTo>
                      <a:lnTo>
                        <a:pt x="228" y="270"/>
                      </a:lnTo>
                      <a:lnTo>
                        <a:pt x="228" y="258"/>
                      </a:lnTo>
                      <a:lnTo>
                        <a:pt x="234" y="252"/>
                      </a:lnTo>
                      <a:lnTo>
                        <a:pt x="234" y="240"/>
                      </a:lnTo>
                      <a:lnTo>
                        <a:pt x="246" y="228"/>
                      </a:lnTo>
                      <a:lnTo>
                        <a:pt x="246" y="222"/>
                      </a:lnTo>
                      <a:lnTo>
                        <a:pt x="252" y="222"/>
                      </a:lnTo>
                      <a:lnTo>
                        <a:pt x="258" y="222"/>
                      </a:lnTo>
                      <a:lnTo>
                        <a:pt x="270" y="234"/>
                      </a:lnTo>
                      <a:lnTo>
                        <a:pt x="270" y="240"/>
                      </a:lnTo>
                      <a:lnTo>
                        <a:pt x="276" y="246"/>
                      </a:lnTo>
                      <a:lnTo>
                        <a:pt x="282" y="246"/>
                      </a:lnTo>
                      <a:lnTo>
                        <a:pt x="288" y="246"/>
                      </a:lnTo>
                      <a:lnTo>
                        <a:pt x="294" y="240"/>
                      </a:lnTo>
                      <a:lnTo>
                        <a:pt x="300" y="234"/>
                      </a:lnTo>
                      <a:lnTo>
                        <a:pt x="306" y="228"/>
                      </a:lnTo>
                      <a:lnTo>
                        <a:pt x="312" y="228"/>
                      </a:lnTo>
                      <a:lnTo>
                        <a:pt x="318" y="228"/>
                      </a:lnTo>
                      <a:lnTo>
                        <a:pt x="324" y="228"/>
                      </a:lnTo>
                      <a:lnTo>
                        <a:pt x="330" y="234"/>
                      </a:lnTo>
                      <a:lnTo>
                        <a:pt x="336" y="240"/>
                      </a:lnTo>
                      <a:lnTo>
                        <a:pt x="342" y="246"/>
                      </a:lnTo>
                      <a:lnTo>
                        <a:pt x="348" y="246"/>
                      </a:lnTo>
                      <a:lnTo>
                        <a:pt x="354" y="246"/>
                      </a:lnTo>
                      <a:lnTo>
                        <a:pt x="360" y="240"/>
                      </a:lnTo>
                      <a:lnTo>
                        <a:pt x="366" y="240"/>
                      </a:lnTo>
                      <a:lnTo>
                        <a:pt x="372" y="234"/>
                      </a:lnTo>
                      <a:lnTo>
                        <a:pt x="378" y="234"/>
                      </a:lnTo>
                      <a:lnTo>
                        <a:pt x="384" y="228"/>
                      </a:lnTo>
                      <a:lnTo>
                        <a:pt x="390" y="234"/>
                      </a:lnTo>
                      <a:lnTo>
                        <a:pt x="396" y="234"/>
                      </a:lnTo>
                      <a:lnTo>
                        <a:pt x="402" y="234"/>
                      </a:lnTo>
                      <a:lnTo>
                        <a:pt x="408" y="234"/>
                      </a:lnTo>
                      <a:lnTo>
                        <a:pt x="414" y="234"/>
                      </a:lnTo>
                      <a:lnTo>
                        <a:pt x="420" y="228"/>
                      </a:lnTo>
                      <a:lnTo>
                        <a:pt x="426" y="228"/>
                      </a:lnTo>
                      <a:lnTo>
                        <a:pt x="432" y="222"/>
                      </a:lnTo>
                      <a:lnTo>
                        <a:pt x="438" y="216"/>
                      </a:lnTo>
                      <a:lnTo>
                        <a:pt x="444" y="210"/>
                      </a:lnTo>
                      <a:lnTo>
                        <a:pt x="450" y="210"/>
                      </a:lnTo>
                      <a:lnTo>
                        <a:pt x="456" y="210"/>
                      </a:lnTo>
                      <a:lnTo>
                        <a:pt x="462" y="210"/>
                      </a:lnTo>
                      <a:lnTo>
                        <a:pt x="468" y="216"/>
                      </a:lnTo>
                      <a:lnTo>
                        <a:pt x="474" y="216"/>
                      </a:lnTo>
                      <a:lnTo>
                        <a:pt x="480" y="216"/>
                      </a:lnTo>
                      <a:lnTo>
                        <a:pt x="486" y="222"/>
                      </a:lnTo>
                      <a:lnTo>
                        <a:pt x="492" y="222"/>
                      </a:lnTo>
                      <a:lnTo>
                        <a:pt x="498" y="222"/>
                      </a:lnTo>
                      <a:lnTo>
                        <a:pt x="504" y="222"/>
                      </a:lnTo>
                      <a:lnTo>
                        <a:pt x="510" y="216"/>
                      </a:lnTo>
                      <a:lnTo>
                        <a:pt x="516" y="216"/>
                      </a:lnTo>
                      <a:lnTo>
                        <a:pt x="522" y="216"/>
                      </a:lnTo>
                      <a:lnTo>
                        <a:pt x="528" y="210"/>
                      </a:lnTo>
                      <a:lnTo>
                        <a:pt x="534" y="210"/>
                      </a:lnTo>
                      <a:lnTo>
                        <a:pt x="540" y="210"/>
                      </a:lnTo>
                      <a:lnTo>
                        <a:pt x="546" y="210"/>
                      </a:lnTo>
                      <a:lnTo>
                        <a:pt x="552" y="204"/>
                      </a:lnTo>
                      <a:lnTo>
                        <a:pt x="558" y="204"/>
                      </a:lnTo>
                      <a:lnTo>
                        <a:pt x="564" y="204"/>
                      </a:lnTo>
                      <a:lnTo>
                        <a:pt x="570" y="198"/>
                      </a:lnTo>
                      <a:lnTo>
                        <a:pt x="576" y="198"/>
                      </a:lnTo>
                      <a:lnTo>
                        <a:pt x="582" y="198"/>
                      </a:lnTo>
                      <a:lnTo>
                        <a:pt x="588" y="198"/>
                      </a:lnTo>
                      <a:lnTo>
                        <a:pt x="594" y="198"/>
                      </a:lnTo>
                      <a:lnTo>
                        <a:pt x="600" y="198"/>
                      </a:lnTo>
                      <a:lnTo>
                        <a:pt x="606" y="198"/>
                      </a:lnTo>
                      <a:lnTo>
                        <a:pt x="612" y="198"/>
                      </a:lnTo>
                      <a:lnTo>
                        <a:pt x="618" y="198"/>
                      </a:lnTo>
                      <a:lnTo>
                        <a:pt x="624" y="204"/>
                      </a:lnTo>
                      <a:lnTo>
                        <a:pt x="630" y="204"/>
                      </a:lnTo>
                      <a:lnTo>
                        <a:pt x="636" y="210"/>
                      </a:lnTo>
                      <a:lnTo>
                        <a:pt x="642" y="210"/>
                      </a:lnTo>
                      <a:lnTo>
                        <a:pt x="648" y="216"/>
                      </a:lnTo>
                      <a:lnTo>
                        <a:pt x="654" y="216"/>
                      </a:lnTo>
                      <a:lnTo>
                        <a:pt x="660" y="216"/>
                      </a:lnTo>
                    </a:path>
                  </a:pathLst>
                </a:custGeom>
                <a:noFill/>
                <a:ln w="12700">
                  <a:solidFill>
                    <a:srgbClr val="BFB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332" name="Freeform 181"/>
                <p:cNvSpPr>
                  <a:spLocks/>
                </p:cNvSpPr>
                <p:nvPr/>
              </p:nvSpPr>
              <p:spPr bwMode="auto">
                <a:xfrm>
                  <a:off x="2253" y="2240"/>
                  <a:ext cx="762" cy="90"/>
                </a:xfrm>
                <a:custGeom>
                  <a:avLst/>
                  <a:gdLst/>
                  <a:ahLst/>
                  <a:cxnLst>
                    <a:cxn ang="0">
                      <a:pos x="12" y="90"/>
                    </a:cxn>
                    <a:cxn ang="0">
                      <a:pos x="30" y="90"/>
                    </a:cxn>
                    <a:cxn ang="0">
                      <a:pos x="48" y="78"/>
                    </a:cxn>
                    <a:cxn ang="0">
                      <a:pos x="66" y="66"/>
                    </a:cxn>
                    <a:cxn ang="0">
                      <a:pos x="84" y="54"/>
                    </a:cxn>
                    <a:cxn ang="0">
                      <a:pos x="102" y="42"/>
                    </a:cxn>
                    <a:cxn ang="0">
                      <a:pos x="120" y="36"/>
                    </a:cxn>
                    <a:cxn ang="0">
                      <a:pos x="138" y="36"/>
                    </a:cxn>
                    <a:cxn ang="0">
                      <a:pos x="156" y="42"/>
                    </a:cxn>
                    <a:cxn ang="0">
                      <a:pos x="174" y="54"/>
                    </a:cxn>
                    <a:cxn ang="0">
                      <a:pos x="192" y="60"/>
                    </a:cxn>
                    <a:cxn ang="0">
                      <a:pos x="210" y="60"/>
                    </a:cxn>
                    <a:cxn ang="0">
                      <a:pos x="228" y="60"/>
                    </a:cxn>
                    <a:cxn ang="0">
                      <a:pos x="246" y="54"/>
                    </a:cxn>
                    <a:cxn ang="0">
                      <a:pos x="264" y="48"/>
                    </a:cxn>
                    <a:cxn ang="0">
                      <a:pos x="282" y="42"/>
                    </a:cxn>
                    <a:cxn ang="0">
                      <a:pos x="300" y="42"/>
                    </a:cxn>
                    <a:cxn ang="0">
                      <a:pos x="318" y="36"/>
                    </a:cxn>
                    <a:cxn ang="0">
                      <a:pos x="336" y="42"/>
                    </a:cxn>
                    <a:cxn ang="0">
                      <a:pos x="354" y="42"/>
                    </a:cxn>
                    <a:cxn ang="0">
                      <a:pos x="372" y="42"/>
                    </a:cxn>
                    <a:cxn ang="0">
                      <a:pos x="390" y="36"/>
                    </a:cxn>
                    <a:cxn ang="0">
                      <a:pos x="408" y="30"/>
                    </a:cxn>
                    <a:cxn ang="0">
                      <a:pos x="426" y="24"/>
                    </a:cxn>
                    <a:cxn ang="0">
                      <a:pos x="444" y="18"/>
                    </a:cxn>
                    <a:cxn ang="0">
                      <a:pos x="462" y="12"/>
                    </a:cxn>
                    <a:cxn ang="0">
                      <a:pos x="480" y="18"/>
                    </a:cxn>
                    <a:cxn ang="0">
                      <a:pos x="498" y="18"/>
                    </a:cxn>
                    <a:cxn ang="0">
                      <a:pos x="516" y="24"/>
                    </a:cxn>
                    <a:cxn ang="0">
                      <a:pos x="534" y="30"/>
                    </a:cxn>
                    <a:cxn ang="0">
                      <a:pos x="552" y="30"/>
                    </a:cxn>
                    <a:cxn ang="0">
                      <a:pos x="570" y="30"/>
                    </a:cxn>
                    <a:cxn ang="0">
                      <a:pos x="588" y="24"/>
                    </a:cxn>
                    <a:cxn ang="0">
                      <a:pos x="606" y="18"/>
                    </a:cxn>
                    <a:cxn ang="0">
                      <a:pos x="624" y="12"/>
                    </a:cxn>
                    <a:cxn ang="0">
                      <a:pos x="642" y="12"/>
                    </a:cxn>
                    <a:cxn ang="0">
                      <a:pos x="660" y="6"/>
                    </a:cxn>
                    <a:cxn ang="0">
                      <a:pos x="678" y="6"/>
                    </a:cxn>
                    <a:cxn ang="0">
                      <a:pos x="696" y="6"/>
                    </a:cxn>
                    <a:cxn ang="0">
                      <a:pos x="714" y="6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 h="90">
                      <a:moveTo>
                        <a:pt x="0" y="90"/>
                      </a:moveTo>
                      <a:lnTo>
                        <a:pt x="6" y="90"/>
                      </a:lnTo>
                      <a:lnTo>
                        <a:pt x="12" y="90"/>
                      </a:lnTo>
                      <a:lnTo>
                        <a:pt x="18" y="90"/>
                      </a:lnTo>
                      <a:lnTo>
                        <a:pt x="24" y="90"/>
                      </a:lnTo>
                      <a:lnTo>
                        <a:pt x="30" y="90"/>
                      </a:lnTo>
                      <a:lnTo>
                        <a:pt x="36" y="84"/>
                      </a:lnTo>
                      <a:lnTo>
                        <a:pt x="42" y="84"/>
                      </a:lnTo>
                      <a:lnTo>
                        <a:pt x="48" y="78"/>
                      </a:lnTo>
                      <a:lnTo>
                        <a:pt x="54" y="78"/>
                      </a:lnTo>
                      <a:lnTo>
                        <a:pt x="60" y="72"/>
                      </a:lnTo>
                      <a:lnTo>
                        <a:pt x="66" y="66"/>
                      </a:lnTo>
                      <a:lnTo>
                        <a:pt x="72" y="60"/>
                      </a:lnTo>
                      <a:lnTo>
                        <a:pt x="78" y="54"/>
                      </a:lnTo>
                      <a:lnTo>
                        <a:pt x="84" y="54"/>
                      </a:lnTo>
                      <a:lnTo>
                        <a:pt x="90" y="48"/>
                      </a:lnTo>
                      <a:lnTo>
                        <a:pt x="96" y="42"/>
                      </a:lnTo>
                      <a:lnTo>
                        <a:pt x="102" y="42"/>
                      </a:lnTo>
                      <a:lnTo>
                        <a:pt x="108" y="36"/>
                      </a:lnTo>
                      <a:lnTo>
                        <a:pt x="114" y="36"/>
                      </a:lnTo>
                      <a:lnTo>
                        <a:pt x="120" y="36"/>
                      </a:lnTo>
                      <a:lnTo>
                        <a:pt x="126" y="36"/>
                      </a:lnTo>
                      <a:lnTo>
                        <a:pt x="132" y="36"/>
                      </a:lnTo>
                      <a:lnTo>
                        <a:pt x="138" y="36"/>
                      </a:lnTo>
                      <a:lnTo>
                        <a:pt x="144" y="36"/>
                      </a:lnTo>
                      <a:lnTo>
                        <a:pt x="150" y="42"/>
                      </a:lnTo>
                      <a:lnTo>
                        <a:pt x="156" y="42"/>
                      </a:lnTo>
                      <a:lnTo>
                        <a:pt x="162" y="48"/>
                      </a:lnTo>
                      <a:lnTo>
                        <a:pt x="168" y="48"/>
                      </a:lnTo>
                      <a:lnTo>
                        <a:pt x="174" y="54"/>
                      </a:lnTo>
                      <a:lnTo>
                        <a:pt x="180" y="54"/>
                      </a:lnTo>
                      <a:lnTo>
                        <a:pt x="186" y="60"/>
                      </a:lnTo>
                      <a:lnTo>
                        <a:pt x="192" y="60"/>
                      </a:lnTo>
                      <a:lnTo>
                        <a:pt x="198" y="60"/>
                      </a:lnTo>
                      <a:lnTo>
                        <a:pt x="204" y="60"/>
                      </a:lnTo>
                      <a:lnTo>
                        <a:pt x="210" y="60"/>
                      </a:lnTo>
                      <a:lnTo>
                        <a:pt x="216" y="60"/>
                      </a:lnTo>
                      <a:lnTo>
                        <a:pt x="222" y="60"/>
                      </a:lnTo>
                      <a:lnTo>
                        <a:pt x="228" y="60"/>
                      </a:lnTo>
                      <a:lnTo>
                        <a:pt x="234" y="60"/>
                      </a:lnTo>
                      <a:lnTo>
                        <a:pt x="240" y="54"/>
                      </a:lnTo>
                      <a:lnTo>
                        <a:pt x="246" y="54"/>
                      </a:lnTo>
                      <a:lnTo>
                        <a:pt x="252" y="54"/>
                      </a:lnTo>
                      <a:lnTo>
                        <a:pt x="258" y="48"/>
                      </a:lnTo>
                      <a:lnTo>
                        <a:pt x="264" y="48"/>
                      </a:lnTo>
                      <a:lnTo>
                        <a:pt x="270" y="48"/>
                      </a:lnTo>
                      <a:lnTo>
                        <a:pt x="276" y="42"/>
                      </a:lnTo>
                      <a:lnTo>
                        <a:pt x="282" y="42"/>
                      </a:lnTo>
                      <a:lnTo>
                        <a:pt x="288" y="42"/>
                      </a:lnTo>
                      <a:lnTo>
                        <a:pt x="294" y="42"/>
                      </a:lnTo>
                      <a:lnTo>
                        <a:pt x="300" y="42"/>
                      </a:lnTo>
                      <a:lnTo>
                        <a:pt x="306" y="36"/>
                      </a:lnTo>
                      <a:lnTo>
                        <a:pt x="312" y="36"/>
                      </a:lnTo>
                      <a:lnTo>
                        <a:pt x="318" y="36"/>
                      </a:lnTo>
                      <a:lnTo>
                        <a:pt x="324" y="36"/>
                      </a:lnTo>
                      <a:lnTo>
                        <a:pt x="330" y="36"/>
                      </a:lnTo>
                      <a:lnTo>
                        <a:pt x="336" y="42"/>
                      </a:lnTo>
                      <a:lnTo>
                        <a:pt x="342" y="42"/>
                      </a:lnTo>
                      <a:lnTo>
                        <a:pt x="348" y="42"/>
                      </a:lnTo>
                      <a:lnTo>
                        <a:pt x="354" y="42"/>
                      </a:lnTo>
                      <a:lnTo>
                        <a:pt x="360" y="42"/>
                      </a:lnTo>
                      <a:lnTo>
                        <a:pt x="366" y="42"/>
                      </a:lnTo>
                      <a:lnTo>
                        <a:pt x="372" y="42"/>
                      </a:lnTo>
                      <a:lnTo>
                        <a:pt x="378" y="36"/>
                      </a:lnTo>
                      <a:lnTo>
                        <a:pt x="384" y="36"/>
                      </a:lnTo>
                      <a:lnTo>
                        <a:pt x="390" y="36"/>
                      </a:lnTo>
                      <a:lnTo>
                        <a:pt x="396" y="36"/>
                      </a:lnTo>
                      <a:lnTo>
                        <a:pt x="402" y="30"/>
                      </a:lnTo>
                      <a:lnTo>
                        <a:pt x="408" y="30"/>
                      </a:lnTo>
                      <a:lnTo>
                        <a:pt x="414" y="30"/>
                      </a:lnTo>
                      <a:lnTo>
                        <a:pt x="420" y="24"/>
                      </a:lnTo>
                      <a:lnTo>
                        <a:pt x="426" y="24"/>
                      </a:lnTo>
                      <a:lnTo>
                        <a:pt x="432" y="18"/>
                      </a:lnTo>
                      <a:lnTo>
                        <a:pt x="438" y="18"/>
                      </a:lnTo>
                      <a:lnTo>
                        <a:pt x="444" y="18"/>
                      </a:lnTo>
                      <a:lnTo>
                        <a:pt x="450" y="18"/>
                      </a:lnTo>
                      <a:lnTo>
                        <a:pt x="456" y="12"/>
                      </a:lnTo>
                      <a:lnTo>
                        <a:pt x="462" y="12"/>
                      </a:lnTo>
                      <a:lnTo>
                        <a:pt x="468" y="12"/>
                      </a:lnTo>
                      <a:lnTo>
                        <a:pt x="474" y="18"/>
                      </a:lnTo>
                      <a:lnTo>
                        <a:pt x="480" y="18"/>
                      </a:lnTo>
                      <a:lnTo>
                        <a:pt x="486" y="18"/>
                      </a:lnTo>
                      <a:lnTo>
                        <a:pt x="492" y="18"/>
                      </a:lnTo>
                      <a:lnTo>
                        <a:pt x="498" y="18"/>
                      </a:lnTo>
                      <a:lnTo>
                        <a:pt x="504" y="18"/>
                      </a:lnTo>
                      <a:lnTo>
                        <a:pt x="510" y="24"/>
                      </a:lnTo>
                      <a:lnTo>
                        <a:pt x="516" y="24"/>
                      </a:lnTo>
                      <a:lnTo>
                        <a:pt x="522" y="24"/>
                      </a:lnTo>
                      <a:lnTo>
                        <a:pt x="528" y="24"/>
                      </a:lnTo>
                      <a:lnTo>
                        <a:pt x="534" y="30"/>
                      </a:lnTo>
                      <a:lnTo>
                        <a:pt x="540" y="30"/>
                      </a:lnTo>
                      <a:lnTo>
                        <a:pt x="546" y="30"/>
                      </a:lnTo>
                      <a:lnTo>
                        <a:pt x="552" y="30"/>
                      </a:lnTo>
                      <a:lnTo>
                        <a:pt x="558" y="30"/>
                      </a:lnTo>
                      <a:lnTo>
                        <a:pt x="564" y="30"/>
                      </a:lnTo>
                      <a:lnTo>
                        <a:pt x="570" y="30"/>
                      </a:lnTo>
                      <a:lnTo>
                        <a:pt x="576" y="30"/>
                      </a:lnTo>
                      <a:lnTo>
                        <a:pt x="582" y="24"/>
                      </a:lnTo>
                      <a:lnTo>
                        <a:pt x="588" y="24"/>
                      </a:lnTo>
                      <a:lnTo>
                        <a:pt x="594" y="24"/>
                      </a:lnTo>
                      <a:lnTo>
                        <a:pt x="600" y="24"/>
                      </a:lnTo>
                      <a:lnTo>
                        <a:pt x="606" y="18"/>
                      </a:lnTo>
                      <a:lnTo>
                        <a:pt x="612" y="18"/>
                      </a:lnTo>
                      <a:lnTo>
                        <a:pt x="618" y="18"/>
                      </a:lnTo>
                      <a:lnTo>
                        <a:pt x="624" y="12"/>
                      </a:lnTo>
                      <a:lnTo>
                        <a:pt x="630" y="12"/>
                      </a:lnTo>
                      <a:lnTo>
                        <a:pt x="636" y="12"/>
                      </a:lnTo>
                      <a:lnTo>
                        <a:pt x="642" y="12"/>
                      </a:lnTo>
                      <a:lnTo>
                        <a:pt x="648" y="12"/>
                      </a:lnTo>
                      <a:lnTo>
                        <a:pt x="654" y="12"/>
                      </a:lnTo>
                      <a:lnTo>
                        <a:pt x="660" y="6"/>
                      </a:lnTo>
                      <a:lnTo>
                        <a:pt x="666" y="6"/>
                      </a:lnTo>
                      <a:lnTo>
                        <a:pt x="672" y="6"/>
                      </a:lnTo>
                      <a:lnTo>
                        <a:pt x="678" y="6"/>
                      </a:lnTo>
                      <a:lnTo>
                        <a:pt x="684" y="6"/>
                      </a:lnTo>
                      <a:lnTo>
                        <a:pt x="690" y="6"/>
                      </a:lnTo>
                      <a:lnTo>
                        <a:pt x="696" y="6"/>
                      </a:lnTo>
                      <a:lnTo>
                        <a:pt x="702" y="6"/>
                      </a:lnTo>
                      <a:lnTo>
                        <a:pt x="708" y="6"/>
                      </a:lnTo>
                      <a:lnTo>
                        <a:pt x="714" y="6"/>
                      </a:lnTo>
                      <a:lnTo>
                        <a:pt x="720" y="6"/>
                      </a:lnTo>
                      <a:lnTo>
                        <a:pt x="726" y="6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BFB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333" name="Freeform 182"/>
                <p:cNvSpPr>
                  <a:spLocks/>
                </p:cNvSpPr>
                <p:nvPr/>
              </p:nvSpPr>
              <p:spPr bwMode="auto">
                <a:xfrm>
                  <a:off x="3015" y="2120"/>
                  <a:ext cx="762" cy="120"/>
                </a:xfrm>
                <a:custGeom>
                  <a:avLst/>
                  <a:gdLst/>
                  <a:ahLst/>
                  <a:cxnLst>
                    <a:cxn ang="0">
                      <a:pos x="12" y="114"/>
                    </a:cxn>
                    <a:cxn ang="0">
                      <a:pos x="30" y="114"/>
                    </a:cxn>
                    <a:cxn ang="0">
                      <a:pos x="48" y="114"/>
                    </a:cxn>
                    <a:cxn ang="0">
                      <a:pos x="66" y="120"/>
                    </a:cxn>
                    <a:cxn ang="0">
                      <a:pos x="84" y="120"/>
                    </a:cxn>
                    <a:cxn ang="0">
                      <a:pos x="102" y="120"/>
                    </a:cxn>
                    <a:cxn ang="0">
                      <a:pos x="120" y="120"/>
                    </a:cxn>
                    <a:cxn ang="0">
                      <a:pos x="138" y="120"/>
                    </a:cxn>
                    <a:cxn ang="0">
                      <a:pos x="156" y="114"/>
                    </a:cxn>
                    <a:cxn ang="0">
                      <a:pos x="174" y="108"/>
                    </a:cxn>
                    <a:cxn ang="0">
                      <a:pos x="192" y="108"/>
                    </a:cxn>
                    <a:cxn ang="0">
                      <a:pos x="210" y="102"/>
                    </a:cxn>
                    <a:cxn ang="0">
                      <a:pos x="228" y="102"/>
                    </a:cxn>
                    <a:cxn ang="0">
                      <a:pos x="246" y="102"/>
                    </a:cxn>
                    <a:cxn ang="0">
                      <a:pos x="264" y="114"/>
                    </a:cxn>
                    <a:cxn ang="0">
                      <a:pos x="282" y="114"/>
                    </a:cxn>
                    <a:cxn ang="0">
                      <a:pos x="300" y="114"/>
                    </a:cxn>
                    <a:cxn ang="0">
                      <a:pos x="318" y="102"/>
                    </a:cxn>
                    <a:cxn ang="0">
                      <a:pos x="336" y="90"/>
                    </a:cxn>
                    <a:cxn ang="0">
                      <a:pos x="354" y="72"/>
                    </a:cxn>
                    <a:cxn ang="0">
                      <a:pos x="372" y="54"/>
                    </a:cxn>
                    <a:cxn ang="0">
                      <a:pos x="390" y="36"/>
                    </a:cxn>
                    <a:cxn ang="0">
                      <a:pos x="408" y="42"/>
                    </a:cxn>
                    <a:cxn ang="0">
                      <a:pos x="426" y="30"/>
                    </a:cxn>
                    <a:cxn ang="0">
                      <a:pos x="444" y="6"/>
                    </a:cxn>
                    <a:cxn ang="0">
                      <a:pos x="462" y="0"/>
                    </a:cxn>
                    <a:cxn ang="0">
                      <a:pos x="480" y="6"/>
                    </a:cxn>
                    <a:cxn ang="0">
                      <a:pos x="498" y="6"/>
                    </a:cxn>
                    <a:cxn ang="0">
                      <a:pos x="516" y="6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 h="120">
                      <a:moveTo>
                        <a:pt x="0" y="120"/>
                      </a:moveTo>
                      <a:lnTo>
                        <a:pt x="6" y="120"/>
                      </a:lnTo>
                      <a:lnTo>
                        <a:pt x="12" y="114"/>
                      </a:lnTo>
                      <a:lnTo>
                        <a:pt x="18" y="114"/>
                      </a:lnTo>
                      <a:lnTo>
                        <a:pt x="24" y="114"/>
                      </a:lnTo>
                      <a:lnTo>
                        <a:pt x="30" y="114"/>
                      </a:lnTo>
                      <a:lnTo>
                        <a:pt x="36" y="114"/>
                      </a:lnTo>
                      <a:lnTo>
                        <a:pt x="42" y="114"/>
                      </a:lnTo>
                      <a:lnTo>
                        <a:pt x="48" y="114"/>
                      </a:lnTo>
                      <a:lnTo>
                        <a:pt x="54" y="114"/>
                      </a:lnTo>
                      <a:lnTo>
                        <a:pt x="60" y="114"/>
                      </a:lnTo>
                      <a:lnTo>
                        <a:pt x="66" y="120"/>
                      </a:lnTo>
                      <a:lnTo>
                        <a:pt x="72" y="120"/>
                      </a:lnTo>
                      <a:lnTo>
                        <a:pt x="78" y="120"/>
                      </a:lnTo>
                      <a:lnTo>
                        <a:pt x="84" y="120"/>
                      </a:lnTo>
                      <a:lnTo>
                        <a:pt x="90" y="120"/>
                      </a:lnTo>
                      <a:lnTo>
                        <a:pt x="96" y="120"/>
                      </a:lnTo>
                      <a:lnTo>
                        <a:pt x="102" y="120"/>
                      </a:lnTo>
                      <a:lnTo>
                        <a:pt x="108" y="120"/>
                      </a:lnTo>
                      <a:lnTo>
                        <a:pt x="114" y="120"/>
                      </a:lnTo>
                      <a:lnTo>
                        <a:pt x="120" y="120"/>
                      </a:lnTo>
                      <a:lnTo>
                        <a:pt x="126" y="120"/>
                      </a:lnTo>
                      <a:lnTo>
                        <a:pt x="132" y="120"/>
                      </a:lnTo>
                      <a:lnTo>
                        <a:pt x="138" y="120"/>
                      </a:lnTo>
                      <a:lnTo>
                        <a:pt x="144" y="114"/>
                      </a:lnTo>
                      <a:lnTo>
                        <a:pt x="150" y="114"/>
                      </a:lnTo>
                      <a:lnTo>
                        <a:pt x="156" y="114"/>
                      </a:lnTo>
                      <a:lnTo>
                        <a:pt x="162" y="114"/>
                      </a:lnTo>
                      <a:lnTo>
                        <a:pt x="168" y="108"/>
                      </a:lnTo>
                      <a:lnTo>
                        <a:pt x="174" y="108"/>
                      </a:lnTo>
                      <a:lnTo>
                        <a:pt x="180" y="108"/>
                      </a:lnTo>
                      <a:lnTo>
                        <a:pt x="186" y="108"/>
                      </a:lnTo>
                      <a:lnTo>
                        <a:pt x="192" y="108"/>
                      </a:lnTo>
                      <a:lnTo>
                        <a:pt x="198" y="108"/>
                      </a:lnTo>
                      <a:lnTo>
                        <a:pt x="204" y="102"/>
                      </a:lnTo>
                      <a:lnTo>
                        <a:pt x="210" y="102"/>
                      </a:lnTo>
                      <a:lnTo>
                        <a:pt x="216" y="102"/>
                      </a:lnTo>
                      <a:lnTo>
                        <a:pt x="222" y="102"/>
                      </a:lnTo>
                      <a:lnTo>
                        <a:pt x="228" y="102"/>
                      </a:lnTo>
                      <a:lnTo>
                        <a:pt x="234" y="102"/>
                      </a:lnTo>
                      <a:lnTo>
                        <a:pt x="240" y="102"/>
                      </a:lnTo>
                      <a:lnTo>
                        <a:pt x="246" y="102"/>
                      </a:lnTo>
                      <a:lnTo>
                        <a:pt x="252" y="108"/>
                      </a:lnTo>
                      <a:lnTo>
                        <a:pt x="258" y="108"/>
                      </a:lnTo>
                      <a:lnTo>
                        <a:pt x="264" y="114"/>
                      </a:lnTo>
                      <a:lnTo>
                        <a:pt x="270" y="114"/>
                      </a:lnTo>
                      <a:lnTo>
                        <a:pt x="276" y="114"/>
                      </a:lnTo>
                      <a:lnTo>
                        <a:pt x="282" y="114"/>
                      </a:lnTo>
                      <a:lnTo>
                        <a:pt x="288" y="114"/>
                      </a:lnTo>
                      <a:lnTo>
                        <a:pt x="294" y="114"/>
                      </a:lnTo>
                      <a:lnTo>
                        <a:pt x="300" y="114"/>
                      </a:lnTo>
                      <a:lnTo>
                        <a:pt x="306" y="114"/>
                      </a:lnTo>
                      <a:lnTo>
                        <a:pt x="312" y="108"/>
                      </a:lnTo>
                      <a:lnTo>
                        <a:pt x="318" y="102"/>
                      </a:lnTo>
                      <a:lnTo>
                        <a:pt x="324" y="102"/>
                      </a:lnTo>
                      <a:lnTo>
                        <a:pt x="330" y="96"/>
                      </a:lnTo>
                      <a:lnTo>
                        <a:pt x="336" y="90"/>
                      </a:lnTo>
                      <a:lnTo>
                        <a:pt x="342" y="84"/>
                      </a:lnTo>
                      <a:lnTo>
                        <a:pt x="348" y="78"/>
                      </a:lnTo>
                      <a:lnTo>
                        <a:pt x="354" y="72"/>
                      </a:lnTo>
                      <a:lnTo>
                        <a:pt x="360" y="66"/>
                      </a:lnTo>
                      <a:lnTo>
                        <a:pt x="366" y="60"/>
                      </a:lnTo>
                      <a:lnTo>
                        <a:pt x="372" y="54"/>
                      </a:lnTo>
                      <a:lnTo>
                        <a:pt x="384" y="42"/>
                      </a:lnTo>
                      <a:lnTo>
                        <a:pt x="384" y="36"/>
                      </a:lnTo>
                      <a:lnTo>
                        <a:pt x="390" y="36"/>
                      </a:lnTo>
                      <a:lnTo>
                        <a:pt x="396" y="42"/>
                      </a:lnTo>
                      <a:lnTo>
                        <a:pt x="402" y="42"/>
                      </a:lnTo>
                      <a:lnTo>
                        <a:pt x="408" y="42"/>
                      </a:lnTo>
                      <a:lnTo>
                        <a:pt x="414" y="36"/>
                      </a:lnTo>
                      <a:lnTo>
                        <a:pt x="420" y="36"/>
                      </a:lnTo>
                      <a:lnTo>
                        <a:pt x="426" y="30"/>
                      </a:lnTo>
                      <a:lnTo>
                        <a:pt x="438" y="18"/>
                      </a:lnTo>
                      <a:lnTo>
                        <a:pt x="438" y="12"/>
                      </a:lnTo>
                      <a:lnTo>
                        <a:pt x="444" y="6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6"/>
                      </a:lnTo>
                      <a:lnTo>
                        <a:pt x="480" y="6"/>
                      </a:lnTo>
                      <a:lnTo>
                        <a:pt x="486" y="6"/>
                      </a:lnTo>
                      <a:lnTo>
                        <a:pt x="492" y="6"/>
                      </a:lnTo>
                      <a:lnTo>
                        <a:pt x="498" y="6"/>
                      </a:lnTo>
                      <a:lnTo>
                        <a:pt x="504" y="6"/>
                      </a:lnTo>
                      <a:lnTo>
                        <a:pt x="510" y="6"/>
                      </a:lnTo>
                      <a:lnTo>
                        <a:pt x="516" y="6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BFB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334" name="Freeform 183"/>
                <p:cNvSpPr>
                  <a:spLocks/>
                </p:cNvSpPr>
                <p:nvPr/>
              </p:nvSpPr>
              <p:spPr bwMode="auto">
                <a:xfrm>
                  <a:off x="3777" y="2120"/>
                  <a:ext cx="516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  <a:cxn ang="0">
                      <a:pos x="462" y="0"/>
                    </a:cxn>
                    <a:cxn ang="0">
                      <a:pos x="474" y="0"/>
                    </a:cxn>
                    <a:cxn ang="0">
                      <a:pos x="486" y="0"/>
                    </a:cxn>
                    <a:cxn ang="0">
                      <a:pos x="498" y="0"/>
                    </a:cxn>
                    <a:cxn ang="0">
                      <a:pos x="510" y="0"/>
                    </a:cxn>
                  </a:cxnLst>
                  <a:rect l="0" t="0" r="r" b="b"/>
                  <a:pathLst>
                    <a:path w="516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</a:path>
                  </a:pathLst>
                </a:custGeom>
                <a:noFill/>
                <a:ln w="12700">
                  <a:solidFill>
                    <a:srgbClr val="BFB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335" name="Freeform 184"/>
                <p:cNvSpPr>
                  <a:spLocks/>
                </p:cNvSpPr>
                <p:nvPr/>
              </p:nvSpPr>
              <p:spPr bwMode="auto">
                <a:xfrm>
                  <a:off x="1593" y="2594"/>
                  <a:ext cx="684" cy="108"/>
                </a:xfrm>
                <a:custGeom>
                  <a:avLst/>
                  <a:gdLst/>
                  <a:ahLst/>
                  <a:cxnLst>
                    <a:cxn ang="0">
                      <a:pos x="0" y="42"/>
                    </a:cxn>
                    <a:cxn ang="0">
                      <a:pos x="6" y="102"/>
                    </a:cxn>
                    <a:cxn ang="0">
                      <a:pos x="18" y="6"/>
                    </a:cxn>
                    <a:cxn ang="0">
                      <a:pos x="24" y="84"/>
                    </a:cxn>
                    <a:cxn ang="0">
                      <a:pos x="30" y="36"/>
                    </a:cxn>
                    <a:cxn ang="0">
                      <a:pos x="42" y="42"/>
                    </a:cxn>
                    <a:cxn ang="0">
                      <a:pos x="54" y="48"/>
                    </a:cxn>
                    <a:cxn ang="0">
                      <a:pos x="60" y="48"/>
                    </a:cxn>
                    <a:cxn ang="0">
                      <a:pos x="78" y="48"/>
                    </a:cxn>
                    <a:cxn ang="0">
                      <a:pos x="96" y="48"/>
                    </a:cxn>
                    <a:cxn ang="0">
                      <a:pos x="114" y="48"/>
                    </a:cxn>
                    <a:cxn ang="0">
                      <a:pos x="132" y="48"/>
                    </a:cxn>
                    <a:cxn ang="0">
                      <a:pos x="150" y="48"/>
                    </a:cxn>
                    <a:cxn ang="0">
                      <a:pos x="168" y="48"/>
                    </a:cxn>
                    <a:cxn ang="0">
                      <a:pos x="186" y="48"/>
                    </a:cxn>
                    <a:cxn ang="0">
                      <a:pos x="204" y="48"/>
                    </a:cxn>
                    <a:cxn ang="0">
                      <a:pos x="222" y="48"/>
                    </a:cxn>
                    <a:cxn ang="0">
                      <a:pos x="240" y="48"/>
                    </a:cxn>
                    <a:cxn ang="0">
                      <a:pos x="258" y="48"/>
                    </a:cxn>
                    <a:cxn ang="0">
                      <a:pos x="276" y="48"/>
                    </a:cxn>
                    <a:cxn ang="0">
                      <a:pos x="294" y="48"/>
                    </a:cxn>
                    <a:cxn ang="0">
                      <a:pos x="312" y="48"/>
                    </a:cxn>
                    <a:cxn ang="0">
                      <a:pos x="330" y="48"/>
                    </a:cxn>
                    <a:cxn ang="0">
                      <a:pos x="348" y="48"/>
                    </a:cxn>
                    <a:cxn ang="0">
                      <a:pos x="366" y="48"/>
                    </a:cxn>
                    <a:cxn ang="0">
                      <a:pos x="384" y="48"/>
                    </a:cxn>
                    <a:cxn ang="0">
                      <a:pos x="402" y="48"/>
                    </a:cxn>
                    <a:cxn ang="0">
                      <a:pos x="420" y="48"/>
                    </a:cxn>
                    <a:cxn ang="0">
                      <a:pos x="438" y="48"/>
                    </a:cxn>
                    <a:cxn ang="0">
                      <a:pos x="456" y="48"/>
                    </a:cxn>
                    <a:cxn ang="0">
                      <a:pos x="474" y="48"/>
                    </a:cxn>
                    <a:cxn ang="0">
                      <a:pos x="492" y="48"/>
                    </a:cxn>
                    <a:cxn ang="0">
                      <a:pos x="510" y="48"/>
                    </a:cxn>
                    <a:cxn ang="0">
                      <a:pos x="528" y="48"/>
                    </a:cxn>
                    <a:cxn ang="0">
                      <a:pos x="546" y="48"/>
                    </a:cxn>
                    <a:cxn ang="0">
                      <a:pos x="564" y="48"/>
                    </a:cxn>
                    <a:cxn ang="0">
                      <a:pos x="582" y="48"/>
                    </a:cxn>
                    <a:cxn ang="0">
                      <a:pos x="600" y="42"/>
                    </a:cxn>
                    <a:cxn ang="0">
                      <a:pos x="618" y="48"/>
                    </a:cxn>
                    <a:cxn ang="0">
                      <a:pos x="636" y="48"/>
                    </a:cxn>
                    <a:cxn ang="0">
                      <a:pos x="654" y="48"/>
                    </a:cxn>
                    <a:cxn ang="0">
                      <a:pos x="672" y="48"/>
                    </a:cxn>
                  </a:cxnLst>
                  <a:rect l="0" t="0" r="r" b="b"/>
                  <a:pathLst>
                    <a:path w="684" h="108">
                      <a:moveTo>
                        <a:pt x="0" y="36"/>
                      </a:moveTo>
                      <a:lnTo>
                        <a:pt x="0" y="0"/>
                      </a:lnTo>
                      <a:lnTo>
                        <a:pt x="0" y="42"/>
                      </a:lnTo>
                      <a:lnTo>
                        <a:pt x="6" y="54"/>
                      </a:lnTo>
                      <a:lnTo>
                        <a:pt x="6" y="108"/>
                      </a:lnTo>
                      <a:lnTo>
                        <a:pt x="6" y="102"/>
                      </a:lnTo>
                      <a:lnTo>
                        <a:pt x="12" y="90"/>
                      </a:lnTo>
                      <a:lnTo>
                        <a:pt x="12" y="0"/>
                      </a:lnTo>
                      <a:lnTo>
                        <a:pt x="18" y="6"/>
                      </a:lnTo>
                      <a:lnTo>
                        <a:pt x="18" y="54"/>
                      </a:lnTo>
                      <a:lnTo>
                        <a:pt x="24" y="60"/>
                      </a:lnTo>
                      <a:lnTo>
                        <a:pt x="24" y="84"/>
                      </a:lnTo>
                      <a:lnTo>
                        <a:pt x="24" y="78"/>
                      </a:lnTo>
                      <a:lnTo>
                        <a:pt x="30" y="72"/>
                      </a:lnTo>
                      <a:lnTo>
                        <a:pt x="30" y="36"/>
                      </a:lnTo>
                      <a:lnTo>
                        <a:pt x="36" y="30"/>
                      </a:lnTo>
                      <a:lnTo>
                        <a:pt x="36" y="36"/>
                      </a:lnTo>
                      <a:lnTo>
                        <a:pt x="42" y="42"/>
                      </a:lnTo>
                      <a:lnTo>
                        <a:pt x="42" y="60"/>
                      </a:lnTo>
                      <a:lnTo>
                        <a:pt x="48" y="54"/>
                      </a:lnTo>
                      <a:lnTo>
                        <a:pt x="54" y="48"/>
                      </a:lnTo>
                      <a:lnTo>
                        <a:pt x="54" y="36"/>
                      </a:lnTo>
                      <a:lnTo>
                        <a:pt x="66" y="48"/>
                      </a:lnTo>
                      <a:lnTo>
                        <a:pt x="60" y="48"/>
                      </a:lnTo>
                      <a:lnTo>
                        <a:pt x="66" y="48"/>
                      </a:lnTo>
                      <a:lnTo>
                        <a:pt x="72" y="42"/>
                      </a:lnTo>
                      <a:lnTo>
                        <a:pt x="78" y="48"/>
                      </a:lnTo>
                      <a:lnTo>
                        <a:pt x="84" y="48"/>
                      </a:lnTo>
                      <a:lnTo>
                        <a:pt x="90" y="42"/>
                      </a:lnTo>
                      <a:lnTo>
                        <a:pt x="96" y="48"/>
                      </a:lnTo>
                      <a:lnTo>
                        <a:pt x="102" y="48"/>
                      </a:lnTo>
                      <a:lnTo>
                        <a:pt x="108" y="48"/>
                      </a:lnTo>
                      <a:lnTo>
                        <a:pt x="114" y="48"/>
                      </a:lnTo>
                      <a:lnTo>
                        <a:pt x="120" y="48"/>
                      </a:lnTo>
                      <a:lnTo>
                        <a:pt x="126" y="48"/>
                      </a:lnTo>
                      <a:lnTo>
                        <a:pt x="132" y="48"/>
                      </a:lnTo>
                      <a:lnTo>
                        <a:pt x="138" y="48"/>
                      </a:lnTo>
                      <a:lnTo>
                        <a:pt x="144" y="48"/>
                      </a:lnTo>
                      <a:lnTo>
                        <a:pt x="150" y="48"/>
                      </a:lnTo>
                      <a:lnTo>
                        <a:pt x="156" y="48"/>
                      </a:lnTo>
                      <a:lnTo>
                        <a:pt x="162" y="48"/>
                      </a:lnTo>
                      <a:lnTo>
                        <a:pt x="168" y="48"/>
                      </a:lnTo>
                      <a:lnTo>
                        <a:pt x="174" y="48"/>
                      </a:lnTo>
                      <a:lnTo>
                        <a:pt x="180" y="48"/>
                      </a:lnTo>
                      <a:lnTo>
                        <a:pt x="186" y="48"/>
                      </a:lnTo>
                      <a:lnTo>
                        <a:pt x="192" y="48"/>
                      </a:lnTo>
                      <a:lnTo>
                        <a:pt x="198" y="48"/>
                      </a:lnTo>
                      <a:lnTo>
                        <a:pt x="204" y="48"/>
                      </a:lnTo>
                      <a:lnTo>
                        <a:pt x="210" y="48"/>
                      </a:lnTo>
                      <a:lnTo>
                        <a:pt x="216" y="48"/>
                      </a:lnTo>
                      <a:lnTo>
                        <a:pt x="222" y="48"/>
                      </a:lnTo>
                      <a:lnTo>
                        <a:pt x="228" y="48"/>
                      </a:lnTo>
                      <a:lnTo>
                        <a:pt x="234" y="48"/>
                      </a:lnTo>
                      <a:lnTo>
                        <a:pt x="240" y="48"/>
                      </a:lnTo>
                      <a:lnTo>
                        <a:pt x="246" y="48"/>
                      </a:lnTo>
                      <a:lnTo>
                        <a:pt x="252" y="48"/>
                      </a:lnTo>
                      <a:lnTo>
                        <a:pt x="258" y="48"/>
                      </a:lnTo>
                      <a:lnTo>
                        <a:pt x="264" y="48"/>
                      </a:lnTo>
                      <a:lnTo>
                        <a:pt x="270" y="48"/>
                      </a:lnTo>
                      <a:lnTo>
                        <a:pt x="276" y="48"/>
                      </a:lnTo>
                      <a:lnTo>
                        <a:pt x="282" y="48"/>
                      </a:lnTo>
                      <a:lnTo>
                        <a:pt x="288" y="48"/>
                      </a:lnTo>
                      <a:lnTo>
                        <a:pt x="294" y="48"/>
                      </a:lnTo>
                      <a:lnTo>
                        <a:pt x="300" y="48"/>
                      </a:lnTo>
                      <a:lnTo>
                        <a:pt x="306" y="48"/>
                      </a:lnTo>
                      <a:lnTo>
                        <a:pt x="312" y="48"/>
                      </a:lnTo>
                      <a:lnTo>
                        <a:pt x="318" y="48"/>
                      </a:lnTo>
                      <a:lnTo>
                        <a:pt x="324" y="48"/>
                      </a:lnTo>
                      <a:lnTo>
                        <a:pt x="330" y="48"/>
                      </a:lnTo>
                      <a:lnTo>
                        <a:pt x="336" y="48"/>
                      </a:lnTo>
                      <a:lnTo>
                        <a:pt x="342" y="48"/>
                      </a:lnTo>
                      <a:lnTo>
                        <a:pt x="348" y="48"/>
                      </a:lnTo>
                      <a:lnTo>
                        <a:pt x="354" y="48"/>
                      </a:lnTo>
                      <a:lnTo>
                        <a:pt x="360" y="48"/>
                      </a:lnTo>
                      <a:lnTo>
                        <a:pt x="366" y="48"/>
                      </a:lnTo>
                      <a:lnTo>
                        <a:pt x="372" y="48"/>
                      </a:lnTo>
                      <a:lnTo>
                        <a:pt x="378" y="48"/>
                      </a:lnTo>
                      <a:lnTo>
                        <a:pt x="384" y="48"/>
                      </a:lnTo>
                      <a:lnTo>
                        <a:pt x="390" y="48"/>
                      </a:lnTo>
                      <a:lnTo>
                        <a:pt x="396" y="48"/>
                      </a:lnTo>
                      <a:lnTo>
                        <a:pt x="402" y="48"/>
                      </a:lnTo>
                      <a:lnTo>
                        <a:pt x="408" y="48"/>
                      </a:lnTo>
                      <a:lnTo>
                        <a:pt x="414" y="48"/>
                      </a:lnTo>
                      <a:lnTo>
                        <a:pt x="420" y="48"/>
                      </a:lnTo>
                      <a:lnTo>
                        <a:pt x="426" y="48"/>
                      </a:lnTo>
                      <a:lnTo>
                        <a:pt x="432" y="48"/>
                      </a:lnTo>
                      <a:lnTo>
                        <a:pt x="438" y="48"/>
                      </a:lnTo>
                      <a:lnTo>
                        <a:pt x="444" y="48"/>
                      </a:lnTo>
                      <a:lnTo>
                        <a:pt x="450" y="48"/>
                      </a:lnTo>
                      <a:lnTo>
                        <a:pt x="456" y="48"/>
                      </a:lnTo>
                      <a:lnTo>
                        <a:pt x="462" y="48"/>
                      </a:lnTo>
                      <a:lnTo>
                        <a:pt x="468" y="48"/>
                      </a:lnTo>
                      <a:lnTo>
                        <a:pt x="474" y="48"/>
                      </a:lnTo>
                      <a:lnTo>
                        <a:pt x="480" y="48"/>
                      </a:lnTo>
                      <a:lnTo>
                        <a:pt x="486" y="48"/>
                      </a:lnTo>
                      <a:lnTo>
                        <a:pt x="492" y="48"/>
                      </a:lnTo>
                      <a:lnTo>
                        <a:pt x="498" y="48"/>
                      </a:lnTo>
                      <a:lnTo>
                        <a:pt x="504" y="48"/>
                      </a:lnTo>
                      <a:lnTo>
                        <a:pt x="510" y="48"/>
                      </a:lnTo>
                      <a:lnTo>
                        <a:pt x="516" y="48"/>
                      </a:lnTo>
                      <a:lnTo>
                        <a:pt x="522" y="48"/>
                      </a:lnTo>
                      <a:lnTo>
                        <a:pt x="528" y="48"/>
                      </a:lnTo>
                      <a:lnTo>
                        <a:pt x="534" y="48"/>
                      </a:lnTo>
                      <a:lnTo>
                        <a:pt x="540" y="48"/>
                      </a:lnTo>
                      <a:lnTo>
                        <a:pt x="546" y="48"/>
                      </a:lnTo>
                      <a:lnTo>
                        <a:pt x="552" y="48"/>
                      </a:lnTo>
                      <a:lnTo>
                        <a:pt x="558" y="48"/>
                      </a:lnTo>
                      <a:lnTo>
                        <a:pt x="564" y="48"/>
                      </a:lnTo>
                      <a:lnTo>
                        <a:pt x="570" y="48"/>
                      </a:lnTo>
                      <a:lnTo>
                        <a:pt x="576" y="48"/>
                      </a:lnTo>
                      <a:lnTo>
                        <a:pt x="582" y="48"/>
                      </a:lnTo>
                      <a:lnTo>
                        <a:pt x="588" y="42"/>
                      </a:lnTo>
                      <a:lnTo>
                        <a:pt x="594" y="42"/>
                      </a:lnTo>
                      <a:lnTo>
                        <a:pt x="600" y="42"/>
                      </a:lnTo>
                      <a:lnTo>
                        <a:pt x="606" y="48"/>
                      </a:lnTo>
                      <a:lnTo>
                        <a:pt x="612" y="48"/>
                      </a:lnTo>
                      <a:lnTo>
                        <a:pt x="618" y="48"/>
                      </a:lnTo>
                      <a:lnTo>
                        <a:pt x="624" y="48"/>
                      </a:lnTo>
                      <a:lnTo>
                        <a:pt x="630" y="48"/>
                      </a:lnTo>
                      <a:lnTo>
                        <a:pt x="636" y="48"/>
                      </a:lnTo>
                      <a:lnTo>
                        <a:pt x="642" y="48"/>
                      </a:lnTo>
                      <a:lnTo>
                        <a:pt x="648" y="48"/>
                      </a:lnTo>
                      <a:lnTo>
                        <a:pt x="654" y="48"/>
                      </a:lnTo>
                      <a:lnTo>
                        <a:pt x="660" y="48"/>
                      </a:lnTo>
                      <a:lnTo>
                        <a:pt x="666" y="48"/>
                      </a:lnTo>
                      <a:lnTo>
                        <a:pt x="672" y="48"/>
                      </a:lnTo>
                      <a:lnTo>
                        <a:pt x="678" y="48"/>
                      </a:lnTo>
                      <a:lnTo>
                        <a:pt x="684" y="48"/>
                      </a:lnTo>
                    </a:path>
                  </a:pathLst>
                </a:custGeom>
                <a:noFill/>
                <a:ln w="12700">
                  <a:solidFill>
                    <a:srgbClr val="3F3F3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336" name="Freeform 185"/>
                <p:cNvSpPr>
                  <a:spLocks/>
                </p:cNvSpPr>
                <p:nvPr/>
              </p:nvSpPr>
              <p:spPr bwMode="auto">
                <a:xfrm>
                  <a:off x="2277" y="2636"/>
                  <a:ext cx="762" cy="6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30" y="6"/>
                    </a:cxn>
                    <a:cxn ang="0">
                      <a:pos x="48" y="6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6"/>
                    </a:cxn>
                    <a:cxn ang="0">
                      <a:pos x="138" y="6"/>
                    </a:cxn>
                    <a:cxn ang="0">
                      <a:pos x="156" y="6"/>
                    </a:cxn>
                    <a:cxn ang="0">
                      <a:pos x="174" y="6"/>
                    </a:cxn>
                    <a:cxn ang="0">
                      <a:pos x="192" y="6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 h="6">
                      <a:moveTo>
                        <a:pt x="0" y="6"/>
                      </a:moveTo>
                      <a:lnTo>
                        <a:pt x="6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24" y="6"/>
                      </a:lnTo>
                      <a:lnTo>
                        <a:pt x="30" y="6"/>
                      </a:lnTo>
                      <a:lnTo>
                        <a:pt x="36" y="6"/>
                      </a:lnTo>
                      <a:lnTo>
                        <a:pt x="42" y="6"/>
                      </a:lnTo>
                      <a:lnTo>
                        <a:pt x="48" y="6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6"/>
                      </a:lnTo>
                      <a:lnTo>
                        <a:pt x="126" y="6"/>
                      </a:lnTo>
                      <a:lnTo>
                        <a:pt x="132" y="6"/>
                      </a:lnTo>
                      <a:lnTo>
                        <a:pt x="138" y="6"/>
                      </a:lnTo>
                      <a:lnTo>
                        <a:pt x="144" y="6"/>
                      </a:lnTo>
                      <a:lnTo>
                        <a:pt x="150" y="6"/>
                      </a:lnTo>
                      <a:lnTo>
                        <a:pt x="156" y="6"/>
                      </a:lnTo>
                      <a:lnTo>
                        <a:pt x="162" y="6"/>
                      </a:lnTo>
                      <a:lnTo>
                        <a:pt x="168" y="6"/>
                      </a:lnTo>
                      <a:lnTo>
                        <a:pt x="174" y="6"/>
                      </a:lnTo>
                      <a:lnTo>
                        <a:pt x="180" y="6"/>
                      </a:lnTo>
                      <a:lnTo>
                        <a:pt x="186" y="6"/>
                      </a:lnTo>
                      <a:lnTo>
                        <a:pt x="192" y="6"/>
                      </a:lnTo>
                      <a:lnTo>
                        <a:pt x="198" y="6"/>
                      </a:lnTo>
                      <a:lnTo>
                        <a:pt x="204" y="6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3F3F3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337" name="Freeform 186"/>
                <p:cNvSpPr>
                  <a:spLocks/>
                </p:cNvSpPr>
                <p:nvPr/>
              </p:nvSpPr>
              <p:spPr bwMode="auto">
                <a:xfrm>
                  <a:off x="3039" y="2630"/>
                  <a:ext cx="762" cy="6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30" y="6"/>
                    </a:cxn>
                    <a:cxn ang="0">
                      <a:pos x="48" y="6"/>
                    </a:cxn>
                    <a:cxn ang="0">
                      <a:pos x="66" y="6"/>
                    </a:cxn>
                    <a:cxn ang="0">
                      <a:pos x="84" y="6"/>
                    </a:cxn>
                    <a:cxn ang="0">
                      <a:pos x="102" y="6"/>
                    </a:cxn>
                    <a:cxn ang="0">
                      <a:pos x="120" y="6"/>
                    </a:cxn>
                    <a:cxn ang="0">
                      <a:pos x="138" y="6"/>
                    </a:cxn>
                    <a:cxn ang="0">
                      <a:pos x="156" y="6"/>
                    </a:cxn>
                    <a:cxn ang="0">
                      <a:pos x="174" y="6"/>
                    </a:cxn>
                    <a:cxn ang="0">
                      <a:pos x="192" y="6"/>
                    </a:cxn>
                    <a:cxn ang="0">
                      <a:pos x="210" y="6"/>
                    </a:cxn>
                    <a:cxn ang="0">
                      <a:pos x="228" y="6"/>
                    </a:cxn>
                    <a:cxn ang="0">
                      <a:pos x="246" y="6"/>
                    </a:cxn>
                    <a:cxn ang="0">
                      <a:pos x="264" y="6"/>
                    </a:cxn>
                    <a:cxn ang="0">
                      <a:pos x="282" y="6"/>
                    </a:cxn>
                    <a:cxn ang="0">
                      <a:pos x="300" y="6"/>
                    </a:cxn>
                    <a:cxn ang="0">
                      <a:pos x="318" y="6"/>
                    </a:cxn>
                    <a:cxn ang="0">
                      <a:pos x="336" y="6"/>
                    </a:cxn>
                    <a:cxn ang="0">
                      <a:pos x="354" y="6"/>
                    </a:cxn>
                    <a:cxn ang="0">
                      <a:pos x="372" y="6"/>
                    </a:cxn>
                    <a:cxn ang="0">
                      <a:pos x="390" y="6"/>
                    </a:cxn>
                    <a:cxn ang="0">
                      <a:pos x="408" y="6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 h="6">
                      <a:moveTo>
                        <a:pt x="0" y="6"/>
                      </a:moveTo>
                      <a:lnTo>
                        <a:pt x="6" y="6"/>
                      </a:lnTo>
                      <a:lnTo>
                        <a:pt x="12" y="6"/>
                      </a:lnTo>
                      <a:lnTo>
                        <a:pt x="18" y="6"/>
                      </a:lnTo>
                      <a:lnTo>
                        <a:pt x="24" y="6"/>
                      </a:lnTo>
                      <a:lnTo>
                        <a:pt x="30" y="6"/>
                      </a:lnTo>
                      <a:lnTo>
                        <a:pt x="36" y="6"/>
                      </a:lnTo>
                      <a:lnTo>
                        <a:pt x="42" y="6"/>
                      </a:lnTo>
                      <a:lnTo>
                        <a:pt x="48" y="6"/>
                      </a:lnTo>
                      <a:lnTo>
                        <a:pt x="54" y="6"/>
                      </a:lnTo>
                      <a:lnTo>
                        <a:pt x="60" y="6"/>
                      </a:lnTo>
                      <a:lnTo>
                        <a:pt x="66" y="6"/>
                      </a:lnTo>
                      <a:lnTo>
                        <a:pt x="72" y="6"/>
                      </a:lnTo>
                      <a:lnTo>
                        <a:pt x="78" y="6"/>
                      </a:lnTo>
                      <a:lnTo>
                        <a:pt x="84" y="6"/>
                      </a:lnTo>
                      <a:lnTo>
                        <a:pt x="90" y="6"/>
                      </a:lnTo>
                      <a:lnTo>
                        <a:pt x="96" y="6"/>
                      </a:lnTo>
                      <a:lnTo>
                        <a:pt x="102" y="6"/>
                      </a:lnTo>
                      <a:lnTo>
                        <a:pt x="108" y="6"/>
                      </a:lnTo>
                      <a:lnTo>
                        <a:pt x="114" y="6"/>
                      </a:lnTo>
                      <a:lnTo>
                        <a:pt x="120" y="6"/>
                      </a:lnTo>
                      <a:lnTo>
                        <a:pt x="126" y="6"/>
                      </a:lnTo>
                      <a:lnTo>
                        <a:pt x="132" y="6"/>
                      </a:lnTo>
                      <a:lnTo>
                        <a:pt x="138" y="6"/>
                      </a:lnTo>
                      <a:lnTo>
                        <a:pt x="144" y="6"/>
                      </a:lnTo>
                      <a:lnTo>
                        <a:pt x="150" y="6"/>
                      </a:lnTo>
                      <a:lnTo>
                        <a:pt x="156" y="6"/>
                      </a:lnTo>
                      <a:lnTo>
                        <a:pt x="162" y="6"/>
                      </a:lnTo>
                      <a:lnTo>
                        <a:pt x="168" y="6"/>
                      </a:lnTo>
                      <a:lnTo>
                        <a:pt x="174" y="6"/>
                      </a:lnTo>
                      <a:lnTo>
                        <a:pt x="180" y="6"/>
                      </a:lnTo>
                      <a:lnTo>
                        <a:pt x="186" y="6"/>
                      </a:lnTo>
                      <a:lnTo>
                        <a:pt x="192" y="6"/>
                      </a:lnTo>
                      <a:lnTo>
                        <a:pt x="198" y="6"/>
                      </a:lnTo>
                      <a:lnTo>
                        <a:pt x="204" y="6"/>
                      </a:lnTo>
                      <a:lnTo>
                        <a:pt x="210" y="6"/>
                      </a:lnTo>
                      <a:lnTo>
                        <a:pt x="216" y="6"/>
                      </a:lnTo>
                      <a:lnTo>
                        <a:pt x="222" y="6"/>
                      </a:lnTo>
                      <a:lnTo>
                        <a:pt x="228" y="6"/>
                      </a:lnTo>
                      <a:lnTo>
                        <a:pt x="234" y="6"/>
                      </a:lnTo>
                      <a:lnTo>
                        <a:pt x="240" y="6"/>
                      </a:lnTo>
                      <a:lnTo>
                        <a:pt x="246" y="6"/>
                      </a:lnTo>
                      <a:lnTo>
                        <a:pt x="252" y="6"/>
                      </a:lnTo>
                      <a:lnTo>
                        <a:pt x="258" y="6"/>
                      </a:lnTo>
                      <a:lnTo>
                        <a:pt x="264" y="6"/>
                      </a:lnTo>
                      <a:lnTo>
                        <a:pt x="270" y="6"/>
                      </a:lnTo>
                      <a:lnTo>
                        <a:pt x="276" y="6"/>
                      </a:lnTo>
                      <a:lnTo>
                        <a:pt x="282" y="6"/>
                      </a:lnTo>
                      <a:lnTo>
                        <a:pt x="288" y="6"/>
                      </a:lnTo>
                      <a:lnTo>
                        <a:pt x="294" y="6"/>
                      </a:lnTo>
                      <a:lnTo>
                        <a:pt x="300" y="6"/>
                      </a:lnTo>
                      <a:lnTo>
                        <a:pt x="306" y="6"/>
                      </a:lnTo>
                      <a:lnTo>
                        <a:pt x="312" y="6"/>
                      </a:lnTo>
                      <a:lnTo>
                        <a:pt x="318" y="6"/>
                      </a:lnTo>
                      <a:lnTo>
                        <a:pt x="324" y="6"/>
                      </a:lnTo>
                      <a:lnTo>
                        <a:pt x="330" y="6"/>
                      </a:lnTo>
                      <a:lnTo>
                        <a:pt x="336" y="6"/>
                      </a:lnTo>
                      <a:lnTo>
                        <a:pt x="342" y="6"/>
                      </a:lnTo>
                      <a:lnTo>
                        <a:pt x="348" y="6"/>
                      </a:lnTo>
                      <a:lnTo>
                        <a:pt x="354" y="6"/>
                      </a:lnTo>
                      <a:lnTo>
                        <a:pt x="360" y="6"/>
                      </a:lnTo>
                      <a:lnTo>
                        <a:pt x="366" y="6"/>
                      </a:lnTo>
                      <a:lnTo>
                        <a:pt x="372" y="6"/>
                      </a:lnTo>
                      <a:lnTo>
                        <a:pt x="378" y="6"/>
                      </a:lnTo>
                      <a:lnTo>
                        <a:pt x="384" y="6"/>
                      </a:lnTo>
                      <a:lnTo>
                        <a:pt x="390" y="6"/>
                      </a:lnTo>
                      <a:lnTo>
                        <a:pt x="396" y="6"/>
                      </a:lnTo>
                      <a:lnTo>
                        <a:pt x="402" y="6"/>
                      </a:lnTo>
                      <a:lnTo>
                        <a:pt x="408" y="6"/>
                      </a:lnTo>
                      <a:lnTo>
                        <a:pt x="414" y="6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3F3F3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338" name="Freeform 187"/>
                <p:cNvSpPr>
                  <a:spLocks/>
                </p:cNvSpPr>
                <p:nvPr/>
              </p:nvSpPr>
              <p:spPr bwMode="auto">
                <a:xfrm>
                  <a:off x="3801" y="2630"/>
                  <a:ext cx="492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  <a:cxn ang="0">
                      <a:pos x="462" y="0"/>
                    </a:cxn>
                    <a:cxn ang="0">
                      <a:pos x="474" y="0"/>
                    </a:cxn>
                    <a:cxn ang="0">
                      <a:pos x="486" y="0"/>
                    </a:cxn>
                  </a:cxnLst>
                  <a:rect l="0" t="0" r="r" b="b"/>
                  <a:pathLst>
                    <a:path w="49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</a:path>
                  </a:pathLst>
                </a:custGeom>
                <a:noFill/>
                <a:ln w="12700">
                  <a:solidFill>
                    <a:srgbClr val="3F3F3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339" name="Freeform 188"/>
                <p:cNvSpPr>
                  <a:spLocks/>
                </p:cNvSpPr>
                <p:nvPr/>
              </p:nvSpPr>
              <p:spPr bwMode="auto">
                <a:xfrm>
                  <a:off x="1593" y="2558"/>
                  <a:ext cx="690" cy="66"/>
                </a:xfrm>
                <a:custGeom>
                  <a:avLst/>
                  <a:gdLst/>
                  <a:ahLst/>
                  <a:cxnLst>
                    <a:cxn ang="0">
                      <a:pos x="6" y="48"/>
                    </a:cxn>
                    <a:cxn ang="0">
                      <a:pos x="12" y="30"/>
                    </a:cxn>
                    <a:cxn ang="0">
                      <a:pos x="24" y="42"/>
                    </a:cxn>
                    <a:cxn ang="0">
                      <a:pos x="30" y="36"/>
                    </a:cxn>
                    <a:cxn ang="0">
                      <a:pos x="42" y="60"/>
                    </a:cxn>
                    <a:cxn ang="0">
                      <a:pos x="48" y="0"/>
                    </a:cxn>
                    <a:cxn ang="0">
                      <a:pos x="60" y="36"/>
                    </a:cxn>
                    <a:cxn ang="0">
                      <a:pos x="72" y="36"/>
                    </a:cxn>
                    <a:cxn ang="0">
                      <a:pos x="96" y="30"/>
                    </a:cxn>
                    <a:cxn ang="0">
                      <a:pos x="102" y="30"/>
                    </a:cxn>
                    <a:cxn ang="0">
                      <a:pos x="120" y="42"/>
                    </a:cxn>
                    <a:cxn ang="0">
                      <a:pos x="138" y="42"/>
                    </a:cxn>
                    <a:cxn ang="0">
                      <a:pos x="156" y="30"/>
                    </a:cxn>
                    <a:cxn ang="0">
                      <a:pos x="174" y="42"/>
                    </a:cxn>
                    <a:cxn ang="0">
                      <a:pos x="192" y="48"/>
                    </a:cxn>
                    <a:cxn ang="0">
                      <a:pos x="210" y="42"/>
                    </a:cxn>
                    <a:cxn ang="0">
                      <a:pos x="228" y="36"/>
                    </a:cxn>
                    <a:cxn ang="0">
                      <a:pos x="246" y="36"/>
                    </a:cxn>
                    <a:cxn ang="0">
                      <a:pos x="264" y="36"/>
                    </a:cxn>
                    <a:cxn ang="0">
                      <a:pos x="282" y="30"/>
                    </a:cxn>
                    <a:cxn ang="0">
                      <a:pos x="300" y="36"/>
                    </a:cxn>
                    <a:cxn ang="0">
                      <a:pos x="318" y="36"/>
                    </a:cxn>
                    <a:cxn ang="0">
                      <a:pos x="336" y="36"/>
                    </a:cxn>
                    <a:cxn ang="0">
                      <a:pos x="354" y="36"/>
                    </a:cxn>
                    <a:cxn ang="0">
                      <a:pos x="372" y="36"/>
                    </a:cxn>
                    <a:cxn ang="0">
                      <a:pos x="390" y="36"/>
                    </a:cxn>
                    <a:cxn ang="0">
                      <a:pos x="408" y="30"/>
                    </a:cxn>
                    <a:cxn ang="0">
                      <a:pos x="426" y="30"/>
                    </a:cxn>
                    <a:cxn ang="0">
                      <a:pos x="444" y="36"/>
                    </a:cxn>
                    <a:cxn ang="0">
                      <a:pos x="462" y="36"/>
                    </a:cxn>
                    <a:cxn ang="0">
                      <a:pos x="480" y="36"/>
                    </a:cxn>
                    <a:cxn ang="0">
                      <a:pos x="498" y="36"/>
                    </a:cxn>
                    <a:cxn ang="0">
                      <a:pos x="516" y="36"/>
                    </a:cxn>
                    <a:cxn ang="0">
                      <a:pos x="534" y="36"/>
                    </a:cxn>
                    <a:cxn ang="0">
                      <a:pos x="552" y="36"/>
                    </a:cxn>
                    <a:cxn ang="0">
                      <a:pos x="570" y="30"/>
                    </a:cxn>
                    <a:cxn ang="0">
                      <a:pos x="588" y="30"/>
                    </a:cxn>
                    <a:cxn ang="0">
                      <a:pos x="606" y="30"/>
                    </a:cxn>
                    <a:cxn ang="0">
                      <a:pos x="624" y="30"/>
                    </a:cxn>
                    <a:cxn ang="0">
                      <a:pos x="642" y="36"/>
                    </a:cxn>
                    <a:cxn ang="0">
                      <a:pos x="660" y="36"/>
                    </a:cxn>
                    <a:cxn ang="0">
                      <a:pos x="678" y="36"/>
                    </a:cxn>
                  </a:cxnLst>
                  <a:rect l="0" t="0" r="r" b="b"/>
                  <a:pathLst>
                    <a:path w="690" h="66">
                      <a:moveTo>
                        <a:pt x="0" y="0"/>
                      </a:moveTo>
                      <a:lnTo>
                        <a:pt x="0" y="54"/>
                      </a:lnTo>
                      <a:lnTo>
                        <a:pt x="6" y="48"/>
                      </a:lnTo>
                      <a:lnTo>
                        <a:pt x="6" y="24"/>
                      </a:lnTo>
                      <a:lnTo>
                        <a:pt x="12" y="18"/>
                      </a:lnTo>
                      <a:lnTo>
                        <a:pt x="12" y="30"/>
                      </a:lnTo>
                      <a:lnTo>
                        <a:pt x="18" y="36"/>
                      </a:lnTo>
                      <a:lnTo>
                        <a:pt x="18" y="48"/>
                      </a:lnTo>
                      <a:lnTo>
                        <a:pt x="24" y="42"/>
                      </a:lnTo>
                      <a:lnTo>
                        <a:pt x="24" y="18"/>
                      </a:lnTo>
                      <a:lnTo>
                        <a:pt x="30" y="24"/>
                      </a:lnTo>
                      <a:lnTo>
                        <a:pt x="30" y="36"/>
                      </a:lnTo>
                      <a:lnTo>
                        <a:pt x="36" y="42"/>
                      </a:lnTo>
                      <a:lnTo>
                        <a:pt x="36" y="66"/>
                      </a:lnTo>
                      <a:lnTo>
                        <a:pt x="42" y="60"/>
                      </a:lnTo>
                      <a:lnTo>
                        <a:pt x="42" y="30"/>
                      </a:lnTo>
                      <a:lnTo>
                        <a:pt x="48" y="24"/>
                      </a:lnTo>
                      <a:lnTo>
                        <a:pt x="48" y="0"/>
                      </a:lnTo>
                      <a:lnTo>
                        <a:pt x="54" y="6"/>
                      </a:lnTo>
                      <a:lnTo>
                        <a:pt x="54" y="30"/>
                      </a:lnTo>
                      <a:lnTo>
                        <a:pt x="60" y="36"/>
                      </a:lnTo>
                      <a:lnTo>
                        <a:pt x="60" y="48"/>
                      </a:lnTo>
                      <a:lnTo>
                        <a:pt x="66" y="42"/>
                      </a:lnTo>
                      <a:lnTo>
                        <a:pt x="72" y="36"/>
                      </a:lnTo>
                      <a:lnTo>
                        <a:pt x="84" y="24"/>
                      </a:lnTo>
                      <a:lnTo>
                        <a:pt x="84" y="18"/>
                      </a:lnTo>
                      <a:lnTo>
                        <a:pt x="96" y="30"/>
                      </a:lnTo>
                      <a:lnTo>
                        <a:pt x="90" y="30"/>
                      </a:lnTo>
                      <a:lnTo>
                        <a:pt x="96" y="30"/>
                      </a:lnTo>
                      <a:lnTo>
                        <a:pt x="102" y="30"/>
                      </a:lnTo>
                      <a:lnTo>
                        <a:pt x="108" y="36"/>
                      </a:lnTo>
                      <a:lnTo>
                        <a:pt x="114" y="36"/>
                      </a:lnTo>
                      <a:lnTo>
                        <a:pt x="120" y="42"/>
                      </a:lnTo>
                      <a:lnTo>
                        <a:pt x="126" y="42"/>
                      </a:lnTo>
                      <a:lnTo>
                        <a:pt x="132" y="42"/>
                      </a:lnTo>
                      <a:lnTo>
                        <a:pt x="138" y="42"/>
                      </a:lnTo>
                      <a:lnTo>
                        <a:pt x="144" y="36"/>
                      </a:lnTo>
                      <a:lnTo>
                        <a:pt x="150" y="36"/>
                      </a:lnTo>
                      <a:lnTo>
                        <a:pt x="156" y="30"/>
                      </a:lnTo>
                      <a:lnTo>
                        <a:pt x="162" y="30"/>
                      </a:lnTo>
                      <a:lnTo>
                        <a:pt x="168" y="36"/>
                      </a:lnTo>
                      <a:lnTo>
                        <a:pt x="174" y="42"/>
                      </a:lnTo>
                      <a:lnTo>
                        <a:pt x="180" y="42"/>
                      </a:lnTo>
                      <a:lnTo>
                        <a:pt x="186" y="42"/>
                      </a:lnTo>
                      <a:lnTo>
                        <a:pt x="192" y="48"/>
                      </a:lnTo>
                      <a:lnTo>
                        <a:pt x="198" y="48"/>
                      </a:lnTo>
                      <a:lnTo>
                        <a:pt x="204" y="48"/>
                      </a:lnTo>
                      <a:lnTo>
                        <a:pt x="210" y="42"/>
                      </a:lnTo>
                      <a:lnTo>
                        <a:pt x="216" y="42"/>
                      </a:lnTo>
                      <a:lnTo>
                        <a:pt x="222" y="36"/>
                      </a:lnTo>
                      <a:lnTo>
                        <a:pt x="228" y="36"/>
                      </a:lnTo>
                      <a:lnTo>
                        <a:pt x="234" y="30"/>
                      </a:lnTo>
                      <a:lnTo>
                        <a:pt x="240" y="36"/>
                      </a:lnTo>
                      <a:lnTo>
                        <a:pt x="246" y="36"/>
                      </a:lnTo>
                      <a:lnTo>
                        <a:pt x="252" y="36"/>
                      </a:lnTo>
                      <a:lnTo>
                        <a:pt x="258" y="36"/>
                      </a:lnTo>
                      <a:lnTo>
                        <a:pt x="264" y="36"/>
                      </a:lnTo>
                      <a:lnTo>
                        <a:pt x="270" y="30"/>
                      </a:lnTo>
                      <a:lnTo>
                        <a:pt x="276" y="30"/>
                      </a:lnTo>
                      <a:lnTo>
                        <a:pt x="282" y="30"/>
                      </a:lnTo>
                      <a:lnTo>
                        <a:pt x="288" y="30"/>
                      </a:lnTo>
                      <a:lnTo>
                        <a:pt x="294" y="36"/>
                      </a:lnTo>
                      <a:lnTo>
                        <a:pt x="300" y="36"/>
                      </a:lnTo>
                      <a:lnTo>
                        <a:pt x="306" y="36"/>
                      </a:lnTo>
                      <a:lnTo>
                        <a:pt x="312" y="36"/>
                      </a:lnTo>
                      <a:lnTo>
                        <a:pt x="318" y="36"/>
                      </a:lnTo>
                      <a:lnTo>
                        <a:pt x="324" y="36"/>
                      </a:lnTo>
                      <a:lnTo>
                        <a:pt x="330" y="36"/>
                      </a:lnTo>
                      <a:lnTo>
                        <a:pt x="336" y="36"/>
                      </a:lnTo>
                      <a:lnTo>
                        <a:pt x="342" y="36"/>
                      </a:lnTo>
                      <a:lnTo>
                        <a:pt x="348" y="36"/>
                      </a:lnTo>
                      <a:lnTo>
                        <a:pt x="354" y="36"/>
                      </a:lnTo>
                      <a:lnTo>
                        <a:pt x="360" y="36"/>
                      </a:lnTo>
                      <a:lnTo>
                        <a:pt x="366" y="36"/>
                      </a:lnTo>
                      <a:lnTo>
                        <a:pt x="372" y="36"/>
                      </a:lnTo>
                      <a:lnTo>
                        <a:pt x="378" y="36"/>
                      </a:lnTo>
                      <a:lnTo>
                        <a:pt x="384" y="36"/>
                      </a:lnTo>
                      <a:lnTo>
                        <a:pt x="390" y="36"/>
                      </a:lnTo>
                      <a:lnTo>
                        <a:pt x="396" y="30"/>
                      </a:lnTo>
                      <a:lnTo>
                        <a:pt x="402" y="30"/>
                      </a:lnTo>
                      <a:lnTo>
                        <a:pt x="408" y="30"/>
                      </a:lnTo>
                      <a:lnTo>
                        <a:pt x="414" y="30"/>
                      </a:lnTo>
                      <a:lnTo>
                        <a:pt x="420" y="30"/>
                      </a:lnTo>
                      <a:lnTo>
                        <a:pt x="426" y="30"/>
                      </a:lnTo>
                      <a:lnTo>
                        <a:pt x="432" y="30"/>
                      </a:lnTo>
                      <a:lnTo>
                        <a:pt x="438" y="36"/>
                      </a:lnTo>
                      <a:lnTo>
                        <a:pt x="444" y="36"/>
                      </a:lnTo>
                      <a:lnTo>
                        <a:pt x="450" y="36"/>
                      </a:lnTo>
                      <a:lnTo>
                        <a:pt x="456" y="36"/>
                      </a:lnTo>
                      <a:lnTo>
                        <a:pt x="462" y="36"/>
                      </a:lnTo>
                      <a:lnTo>
                        <a:pt x="468" y="36"/>
                      </a:lnTo>
                      <a:lnTo>
                        <a:pt x="474" y="36"/>
                      </a:lnTo>
                      <a:lnTo>
                        <a:pt x="480" y="36"/>
                      </a:lnTo>
                      <a:lnTo>
                        <a:pt x="486" y="36"/>
                      </a:lnTo>
                      <a:lnTo>
                        <a:pt x="492" y="36"/>
                      </a:lnTo>
                      <a:lnTo>
                        <a:pt x="498" y="36"/>
                      </a:lnTo>
                      <a:lnTo>
                        <a:pt x="504" y="36"/>
                      </a:lnTo>
                      <a:lnTo>
                        <a:pt x="510" y="36"/>
                      </a:lnTo>
                      <a:lnTo>
                        <a:pt x="516" y="36"/>
                      </a:lnTo>
                      <a:lnTo>
                        <a:pt x="522" y="36"/>
                      </a:lnTo>
                      <a:lnTo>
                        <a:pt x="528" y="36"/>
                      </a:lnTo>
                      <a:lnTo>
                        <a:pt x="534" y="36"/>
                      </a:lnTo>
                      <a:lnTo>
                        <a:pt x="540" y="36"/>
                      </a:lnTo>
                      <a:lnTo>
                        <a:pt x="546" y="36"/>
                      </a:lnTo>
                      <a:lnTo>
                        <a:pt x="552" y="36"/>
                      </a:lnTo>
                      <a:lnTo>
                        <a:pt x="558" y="30"/>
                      </a:lnTo>
                      <a:lnTo>
                        <a:pt x="564" y="30"/>
                      </a:lnTo>
                      <a:lnTo>
                        <a:pt x="570" y="30"/>
                      </a:lnTo>
                      <a:lnTo>
                        <a:pt x="576" y="30"/>
                      </a:lnTo>
                      <a:lnTo>
                        <a:pt x="582" y="30"/>
                      </a:lnTo>
                      <a:lnTo>
                        <a:pt x="588" y="30"/>
                      </a:lnTo>
                      <a:lnTo>
                        <a:pt x="594" y="30"/>
                      </a:lnTo>
                      <a:lnTo>
                        <a:pt x="600" y="30"/>
                      </a:lnTo>
                      <a:lnTo>
                        <a:pt x="606" y="30"/>
                      </a:lnTo>
                      <a:lnTo>
                        <a:pt x="612" y="30"/>
                      </a:lnTo>
                      <a:lnTo>
                        <a:pt x="618" y="30"/>
                      </a:lnTo>
                      <a:lnTo>
                        <a:pt x="624" y="30"/>
                      </a:lnTo>
                      <a:lnTo>
                        <a:pt x="630" y="30"/>
                      </a:lnTo>
                      <a:lnTo>
                        <a:pt x="636" y="30"/>
                      </a:lnTo>
                      <a:lnTo>
                        <a:pt x="642" y="36"/>
                      </a:lnTo>
                      <a:lnTo>
                        <a:pt x="648" y="36"/>
                      </a:lnTo>
                      <a:lnTo>
                        <a:pt x="654" y="36"/>
                      </a:lnTo>
                      <a:lnTo>
                        <a:pt x="660" y="36"/>
                      </a:lnTo>
                      <a:lnTo>
                        <a:pt x="666" y="36"/>
                      </a:lnTo>
                      <a:lnTo>
                        <a:pt x="672" y="36"/>
                      </a:lnTo>
                      <a:lnTo>
                        <a:pt x="678" y="36"/>
                      </a:lnTo>
                      <a:lnTo>
                        <a:pt x="684" y="36"/>
                      </a:lnTo>
                      <a:lnTo>
                        <a:pt x="690" y="36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340" name="Freeform 189"/>
                <p:cNvSpPr>
                  <a:spLocks/>
                </p:cNvSpPr>
                <p:nvPr/>
              </p:nvSpPr>
              <p:spPr bwMode="auto">
                <a:xfrm>
                  <a:off x="2283" y="2582"/>
                  <a:ext cx="762" cy="12"/>
                </a:xfrm>
                <a:custGeom>
                  <a:avLst/>
                  <a:gdLst/>
                  <a:ahLst/>
                  <a:cxnLst>
                    <a:cxn ang="0">
                      <a:pos x="12" y="12"/>
                    </a:cxn>
                    <a:cxn ang="0">
                      <a:pos x="30" y="6"/>
                    </a:cxn>
                    <a:cxn ang="0">
                      <a:pos x="48" y="6"/>
                    </a:cxn>
                    <a:cxn ang="0">
                      <a:pos x="66" y="6"/>
                    </a:cxn>
                    <a:cxn ang="0">
                      <a:pos x="84" y="6"/>
                    </a:cxn>
                    <a:cxn ang="0">
                      <a:pos x="102" y="6"/>
                    </a:cxn>
                    <a:cxn ang="0">
                      <a:pos x="120" y="6"/>
                    </a:cxn>
                    <a:cxn ang="0">
                      <a:pos x="138" y="12"/>
                    </a:cxn>
                    <a:cxn ang="0">
                      <a:pos x="156" y="12"/>
                    </a:cxn>
                    <a:cxn ang="0">
                      <a:pos x="174" y="12"/>
                    </a:cxn>
                    <a:cxn ang="0">
                      <a:pos x="192" y="6"/>
                    </a:cxn>
                    <a:cxn ang="0">
                      <a:pos x="210" y="6"/>
                    </a:cxn>
                    <a:cxn ang="0">
                      <a:pos x="228" y="6"/>
                    </a:cxn>
                    <a:cxn ang="0">
                      <a:pos x="246" y="6"/>
                    </a:cxn>
                    <a:cxn ang="0">
                      <a:pos x="264" y="6"/>
                    </a:cxn>
                    <a:cxn ang="0">
                      <a:pos x="282" y="6"/>
                    </a:cxn>
                    <a:cxn ang="0">
                      <a:pos x="300" y="6"/>
                    </a:cxn>
                    <a:cxn ang="0">
                      <a:pos x="318" y="6"/>
                    </a:cxn>
                    <a:cxn ang="0">
                      <a:pos x="336" y="6"/>
                    </a:cxn>
                    <a:cxn ang="0">
                      <a:pos x="354" y="6"/>
                    </a:cxn>
                    <a:cxn ang="0">
                      <a:pos x="372" y="6"/>
                    </a:cxn>
                    <a:cxn ang="0">
                      <a:pos x="390" y="6"/>
                    </a:cxn>
                    <a:cxn ang="0">
                      <a:pos x="408" y="6"/>
                    </a:cxn>
                    <a:cxn ang="0">
                      <a:pos x="426" y="6"/>
                    </a:cxn>
                    <a:cxn ang="0">
                      <a:pos x="444" y="6"/>
                    </a:cxn>
                    <a:cxn ang="0">
                      <a:pos x="462" y="6"/>
                    </a:cxn>
                    <a:cxn ang="0">
                      <a:pos x="480" y="6"/>
                    </a:cxn>
                    <a:cxn ang="0">
                      <a:pos x="498" y="6"/>
                    </a:cxn>
                    <a:cxn ang="0">
                      <a:pos x="516" y="6"/>
                    </a:cxn>
                    <a:cxn ang="0">
                      <a:pos x="534" y="6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6"/>
                    </a:cxn>
                    <a:cxn ang="0">
                      <a:pos x="660" y="6"/>
                    </a:cxn>
                    <a:cxn ang="0">
                      <a:pos x="678" y="6"/>
                    </a:cxn>
                    <a:cxn ang="0">
                      <a:pos x="696" y="6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 h="12">
                      <a:moveTo>
                        <a:pt x="0" y="12"/>
                      </a:moveTo>
                      <a:lnTo>
                        <a:pt x="6" y="12"/>
                      </a:lnTo>
                      <a:lnTo>
                        <a:pt x="12" y="12"/>
                      </a:lnTo>
                      <a:lnTo>
                        <a:pt x="18" y="12"/>
                      </a:lnTo>
                      <a:lnTo>
                        <a:pt x="24" y="6"/>
                      </a:lnTo>
                      <a:lnTo>
                        <a:pt x="30" y="6"/>
                      </a:lnTo>
                      <a:lnTo>
                        <a:pt x="36" y="6"/>
                      </a:lnTo>
                      <a:lnTo>
                        <a:pt x="42" y="6"/>
                      </a:lnTo>
                      <a:lnTo>
                        <a:pt x="48" y="6"/>
                      </a:lnTo>
                      <a:lnTo>
                        <a:pt x="54" y="6"/>
                      </a:lnTo>
                      <a:lnTo>
                        <a:pt x="60" y="6"/>
                      </a:lnTo>
                      <a:lnTo>
                        <a:pt x="66" y="6"/>
                      </a:lnTo>
                      <a:lnTo>
                        <a:pt x="72" y="6"/>
                      </a:lnTo>
                      <a:lnTo>
                        <a:pt x="78" y="6"/>
                      </a:lnTo>
                      <a:lnTo>
                        <a:pt x="84" y="6"/>
                      </a:lnTo>
                      <a:lnTo>
                        <a:pt x="90" y="6"/>
                      </a:lnTo>
                      <a:lnTo>
                        <a:pt x="96" y="6"/>
                      </a:lnTo>
                      <a:lnTo>
                        <a:pt x="102" y="6"/>
                      </a:lnTo>
                      <a:lnTo>
                        <a:pt x="108" y="6"/>
                      </a:lnTo>
                      <a:lnTo>
                        <a:pt x="114" y="6"/>
                      </a:lnTo>
                      <a:lnTo>
                        <a:pt x="120" y="6"/>
                      </a:lnTo>
                      <a:lnTo>
                        <a:pt x="126" y="6"/>
                      </a:lnTo>
                      <a:lnTo>
                        <a:pt x="132" y="6"/>
                      </a:lnTo>
                      <a:lnTo>
                        <a:pt x="138" y="12"/>
                      </a:lnTo>
                      <a:lnTo>
                        <a:pt x="144" y="12"/>
                      </a:lnTo>
                      <a:lnTo>
                        <a:pt x="150" y="12"/>
                      </a:lnTo>
                      <a:lnTo>
                        <a:pt x="156" y="12"/>
                      </a:lnTo>
                      <a:lnTo>
                        <a:pt x="162" y="12"/>
                      </a:lnTo>
                      <a:lnTo>
                        <a:pt x="168" y="12"/>
                      </a:lnTo>
                      <a:lnTo>
                        <a:pt x="174" y="12"/>
                      </a:lnTo>
                      <a:lnTo>
                        <a:pt x="180" y="6"/>
                      </a:lnTo>
                      <a:lnTo>
                        <a:pt x="186" y="6"/>
                      </a:lnTo>
                      <a:lnTo>
                        <a:pt x="192" y="6"/>
                      </a:lnTo>
                      <a:lnTo>
                        <a:pt x="198" y="6"/>
                      </a:lnTo>
                      <a:lnTo>
                        <a:pt x="204" y="6"/>
                      </a:lnTo>
                      <a:lnTo>
                        <a:pt x="210" y="6"/>
                      </a:lnTo>
                      <a:lnTo>
                        <a:pt x="216" y="6"/>
                      </a:lnTo>
                      <a:lnTo>
                        <a:pt x="222" y="6"/>
                      </a:lnTo>
                      <a:lnTo>
                        <a:pt x="228" y="6"/>
                      </a:lnTo>
                      <a:lnTo>
                        <a:pt x="234" y="6"/>
                      </a:lnTo>
                      <a:lnTo>
                        <a:pt x="240" y="6"/>
                      </a:lnTo>
                      <a:lnTo>
                        <a:pt x="246" y="6"/>
                      </a:lnTo>
                      <a:lnTo>
                        <a:pt x="252" y="6"/>
                      </a:lnTo>
                      <a:lnTo>
                        <a:pt x="258" y="6"/>
                      </a:lnTo>
                      <a:lnTo>
                        <a:pt x="264" y="6"/>
                      </a:lnTo>
                      <a:lnTo>
                        <a:pt x="270" y="6"/>
                      </a:lnTo>
                      <a:lnTo>
                        <a:pt x="276" y="6"/>
                      </a:lnTo>
                      <a:lnTo>
                        <a:pt x="282" y="6"/>
                      </a:lnTo>
                      <a:lnTo>
                        <a:pt x="288" y="6"/>
                      </a:lnTo>
                      <a:lnTo>
                        <a:pt x="294" y="6"/>
                      </a:lnTo>
                      <a:lnTo>
                        <a:pt x="300" y="6"/>
                      </a:lnTo>
                      <a:lnTo>
                        <a:pt x="306" y="6"/>
                      </a:lnTo>
                      <a:lnTo>
                        <a:pt x="312" y="6"/>
                      </a:lnTo>
                      <a:lnTo>
                        <a:pt x="318" y="6"/>
                      </a:lnTo>
                      <a:lnTo>
                        <a:pt x="324" y="6"/>
                      </a:lnTo>
                      <a:lnTo>
                        <a:pt x="330" y="6"/>
                      </a:lnTo>
                      <a:lnTo>
                        <a:pt x="336" y="6"/>
                      </a:lnTo>
                      <a:lnTo>
                        <a:pt x="342" y="6"/>
                      </a:lnTo>
                      <a:lnTo>
                        <a:pt x="348" y="6"/>
                      </a:lnTo>
                      <a:lnTo>
                        <a:pt x="354" y="6"/>
                      </a:lnTo>
                      <a:lnTo>
                        <a:pt x="360" y="6"/>
                      </a:lnTo>
                      <a:lnTo>
                        <a:pt x="366" y="6"/>
                      </a:lnTo>
                      <a:lnTo>
                        <a:pt x="372" y="6"/>
                      </a:lnTo>
                      <a:lnTo>
                        <a:pt x="378" y="6"/>
                      </a:lnTo>
                      <a:lnTo>
                        <a:pt x="384" y="6"/>
                      </a:lnTo>
                      <a:lnTo>
                        <a:pt x="390" y="6"/>
                      </a:lnTo>
                      <a:lnTo>
                        <a:pt x="396" y="6"/>
                      </a:lnTo>
                      <a:lnTo>
                        <a:pt x="402" y="6"/>
                      </a:lnTo>
                      <a:lnTo>
                        <a:pt x="408" y="6"/>
                      </a:lnTo>
                      <a:lnTo>
                        <a:pt x="414" y="6"/>
                      </a:lnTo>
                      <a:lnTo>
                        <a:pt x="420" y="6"/>
                      </a:lnTo>
                      <a:lnTo>
                        <a:pt x="426" y="6"/>
                      </a:lnTo>
                      <a:lnTo>
                        <a:pt x="432" y="6"/>
                      </a:lnTo>
                      <a:lnTo>
                        <a:pt x="438" y="6"/>
                      </a:lnTo>
                      <a:lnTo>
                        <a:pt x="444" y="6"/>
                      </a:lnTo>
                      <a:lnTo>
                        <a:pt x="450" y="6"/>
                      </a:lnTo>
                      <a:lnTo>
                        <a:pt x="456" y="6"/>
                      </a:lnTo>
                      <a:lnTo>
                        <a:pt x="462" y="6"/>
                      </a:lnTo>
                      <a:lnTo>
                        <a:pt x="468" y="6"/>
                      </a:lnTo>
                      <a:lnTo>
                        <a:pt x="474" y="6"/>
                      </a:lnTo>
                      <a:lnTo>
                        <a:pt x="480" y="6"/>
                      </a:lnTo>
                      <a:lnTo>
                        <a:pt x="486" y="6"/>
                      </a:lnTo>
                      <a:lnTo>
                        <a:pt x="492" y="6"/>
                      </a:lnTo>
                      <a:lnTo>
                        <a:pt x="498" y="6"/>
                      </a:lnTo>
                      <a:lnTo>
                        <a:pt x="504" y="6"/>
                      </a:lnTo>
                      <a:lnTo>
                        <a:pt x="510" y="6"/>
                      </a:lnTo>
                      <a:lnTo>
                        <a:pt x="516" y="6"/>
                      </a:lnTo>
                      <a:lnTo>
                        <a:pt x="522" y="6"/>
                      </a:lnTo>
                      <a:lnTo>
                        <a:pt x="528" y="6"/>
                      </a:lnTo>
                      <a:lnTo>
                        <a:pt x="534" y="6"/>
                      </a:lnTo>
                      <a:lnTo>
                        <a:pt x="540" y="6"/>
                      </a:lnTo>
                      <a:lnTo>
                        <a:pt x="546" y="6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6"/>
                      </a:lnTo>
                      <a:lnTo>
                        <a:pt x="642" y="6"/>
                      </a:lnTo>
                      <a:lnTo>
                        <a:pt x="648" y="6"/>
                      </a:lnTo>
                      <a:lnTo>
                        <a:pt x="654" y="6"/>
                      </a:lnTo>
                      <a:lnTo>
                        <a:pt x="660" y="6"/>
                      </a:lnTo>
                      <a:lnTo>
                        <a:pt x="666" y="6"/>
                      </a:lnTo>
                      <a:lnTo>
                        <a:pt x="672" y="6"/>
                      </a:lnTo>
                      <a:lnTo>
                        <a:pt x="678" y="6"/>
                      </a:lnTo>
                      <a:lnTo>
                        <a:pt x="684" y="6"/>
                      </a:lnTo>
                      <a:lnTo>
                        <a:pt x="690" y="6"/>
                      </a:lnTo>
                      <a:lnTo>
                        <a:pt x="696" y="6"/>
                      </a:lnTo>
                      <a:lnTo>
                        <a:pt x="702" y="6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341" name="Freeform 190"/>
                <p:cNvSpPr>
                  <a:spLocks/>
                </p:cNvSpPr>
                <p:nvPr/>
              </p:nvSpPr>
              <p:spPr bwMode="auto">
                <a:xfrm>
                  <a:off x="3045" y="2546"/>
                  <a:ext cx="762" cy="42"/>
                </a:xfrm>
                <a:custGeom>
                  <a:avLst/>
                  <a:gdLst/>
                  <a:ahLst/>
                  <a:cxnLst>
                    <a:cxn ang="0">
                      <a:pos x="12" y="36"/>
                    </a:cxn>
                    <a:cxn ang="0">
                      <a:pos x="30" y="36"/>
                    </a:cxn>
                    <a:cxn ang="0">
                      <a:pos x="48" y="36"/>
                    </a:cxn>
                    <a:cxn ang="0">
                      <a:pos x="66" y="36"/>
                    </a:cxn>
                    <a:cxn ang="0">
                      <a:pos x="84" y="36"/>
                    </a:cxn>
                    <a:cxn ang="0">
                      <a:pos x="102" y="36"/>
                    </a:cxn>
                    <a:cxn ang="0">
                      <a:pos x="120" y="36"/>
                    </a:cxn>
                    <a:cxn ang="0">
                      <a:pos x="138" y="36"/>
                    </a:cxn>
                    <a:cxn ang="0">
                      <a:pos x="156" y="36"/>
                    </a:cxn>
                    <a:cxn ang="0">
                      <a:pos x="174" y="36"/>
                    </a:cxn>
                    <a:cxn ang="0">
                      <a:pos x="192" y="36"/>
                    </a:cxn>
                    <a:cxn ang="0">
                      <a:pos x="210" y="36"/>
                    </a:cxn>
                    <a:cxn ang="0">
                      <a:pos x="228" y="42"/>
                    </a:cxn>
                    <a:cxn ang="0">
                      <a:pos x="246" y="36"/>
                    </a:cxn>
                    <a:cxn ang="0">
                      <a:pos x="264" y="36"/>
                    </a:cxn>
                    <a:cxn ang="0">
                      <a:pos x="282" y="30"/>
                    </a:cxn>
                    <a:cxn ang="0">
                      <a:pos x="300" y="24"/>
                    </a:cxn>
                    <a:cxn ang="0">
                      <a:pos x="318" y="18"/>
                    </a:cxn>
                    <a:cxn ang="0">
                      <a:pos x="336" y="12"/>
                    </a:cxn>
                    <a:cxn ang="0">
                      <a:pos x="354" y="6"/>
                    </a:cxn>
                    <a:cxn ang="0">
                      <a:pos x="372" y="12"/>
                    </a:cxn>
                    <a:cxn ang="0">
                      <a:pos x="390" y="6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 h="42">
                      <a:moveTo>
                        <a:pt x="0" y="36"/>
                      </a:moveTo>
                      <a:lnTo>
                        <a:pt x="6" y="36"/>
                      </a:lnTo>
                      <a:lnTo>
                        <a:pt x="12" y="36"/>
                      </a:lnTo>
                      <a:lnTo>
                        <a:pt x="18" y="36"/>
                      </a:lnTo>
                      <a:lnTo>
                        <a:pt x="24" y="36"/>
                      </a:lnTo>
                      <a:lnTo>
                        <a:pt x="30" y="36"/>
                      </a:lnTo>
                      <a:lnTo>
                        <a:pt x="36" y="36"/>
                      </a:lnTo>
                      <a:lnTo>
                        <a:pt x="42" y="36"/>
                      </a:lnTo>
                      <a:lnTo>
                        <a:pt x="48" y="36"/>
                      </a:lnTo>
                      <a:lnTo>
                        <a:pt x="54" y="36"/>
                      </a:lnTo>
                      <a:lnTo>
                        <a:pt x="60" y="36"/>
                      </a:lnTo>
                      <a:lnTo>
                        <a:pt x="66" y="36"/>
                      </a:lnTo>
                      <a:lnTo>
                        <a:pt x="72" y="36"/>
                      </a:lnTo>
                      <a:lnTo>
                        <a:pt x="78" y="36"/>
                      </a:lnTo>
                      <a:lnTo>
                        <a:pt x="84" y="36"/>
                      </a:lnTo>
                      <a:lnTo>
                        <a:pt x="90" y="36"/>
                      </a:lnTo>
                      <a:lnTo>
                        <a:pt x="96" y="36"/>
                      </a:lnTo>
                      <a:lnTo>
                        <a:pt x="102" y="36"/>
                      </a:lnTo>
                      <a:lnTo>
                        <a:pt x="108" y="36"/>
                      </a:lnTo>
                      <a:lnTo>
                        <a:pt x="114" y="36"/>
                      </a:lnTo>
                      <a:lnTo>
                        <a:pt x="120" y="36"/>
                      </a:lnTo>
                      <a:lnTo>
                        <a:pt x="126" y="36"/>
                      </a:lnTo>
                      <a:lnTo>
                        <a:pt x="132" y="36"/>
                      </a:lnTo>
                      <a:lnTo>
                        <a:pt x="138" y="36"/>
                      </a:lnTo>
                      <a:lnTo>
                        <a:pt x="144" y="36"/>
                      </a:lnTo>
                      <a:lnTo>
                        <a:pt x="150" y="36"/>
                      </a:lnTo>
                      <a:lnTo>
                        <a:pt x="156" y="36"/>
                      </a:lnTo>
                      <a:lnTo>
                        <a:pt x="162" y="36"/>
                      </a:lnTo>
                      <a:lnTo>
                        <a:pt x="168" y="36"/>
                      </a:lnTo>
                      <a:lnTo>
                        <a:pt x="174" y="36"/>
                      </a:lnTo>
                      <a:lnTo>
                        <a:pt x="180" y="36"/>
                      </a:lnTo>
                      <a:lnTo>
                        <a:pt x="186" y="36"/>
                      </a:lnTo>
                      <a:lnTo>
                        <a:pt x="192" y="36"/>
                      </a:lnTo>
                      <a:lnTo>
                        <a:pt x="198" y="36"/>
                      </a:lnTo>
                      <a:lnTo>
                        <a:pt x="204" y="36"/>
                      </a:lnTo>
                      <a:lnTo>
                        <a:pt x="210" y="36"/>
                      </a:lnTo>
                      <a:lnTo>
                        <a:pt x="216" y="36"/>
                      </a:lnTo>
                      <a:lnTo>
                        <a:pt x="222" y="36"/>
                      </a:lnTo>
                      <a:lnTo>
                        <a:pt x="228" y="42"/>
                      </a:lnTo>
                      <a:lnTo>
                        <a:pt x="234" y="42"/>
                      </a:lnTo>
                      <a:lnTo>
                        <a:pt x="240" y="42"/>
                      </a:lnTo>
                      <a:lnTo>
                        <a:pt x="246" y="36"/>
                      </a:lnTo>
                      <a:lnTo>
                        <a:pt x="252" y="36"/>
                      </a:lnTo>
                      <a:lnTo>
                        <a:pt x="258" y="36"/>
                      </a:lnTo>
                      <a:lnTo>
                        <a:pt x="264" y="36"/>
                      </a:lnTo>
                      <a:lnTo>
                        <a:pt x="270" y="30"/>
                      </a:lnTo>
                      <a:lnTo>
                        <a:pt x="276" y="30"/>
                      </a:lnTo>
                      <a:lnTo>
                        <a:pt x="282" y="30"/>
                      </a:lnTo>
                      <a:lnTo>
                        <a:pt x="288" y="30"/>
                      </a:lnTo>
                      <a:lnTo>
                        <a:pt x="294" y="30"/>
                      </a:lnTo>
                      <a:lnTo>
                        <a:pt x="300" y="24"/>
                      </a:lnTo>
                      <a:lnTo>
                        <a:pt x="306" y="24"/>
                      </a:lnTo>
                      <a:lnTo>
                        <a:pt x="312" y="24"/>
                      </a:lnTo>
                      <a:lnTo>
                        <a:pt x="318" y="18"/>
                      </a:lnTo>
                      <a:lnTo>
                        <a:pt x="324" y="18"/>
                      </a:lnTo>
                      <a:lnTo>
                        <a:pt x="330" y="18"/>
                      </a:lnTo>
                      <a:lnTo>
                        <a:pt x="336" y="12"/>
                      </a:lnTo>
                      <a:lnTo>
                        <a:pt x="342" y="12"/>
                      </a:lnTo>
                      <a:lnTo>
                        <a:pt x="348" y="12"/>
                      </a:lnTo>
                      <a:lnTo>
                        <a:pt x="354" y="6"/>
                      </a:lnTo>
                      <a:lnTo>
                        <a:pt x="360" y="6"/>
                      </a:lnTo>
                      <a:lnTo>
                        <a:pt x="366" y="6"/>
                      </a:lnTo>
                      <a:lnTo>
                        <a:pt x="372" y="12"/>
                      </a:lnTo>
                      <a:lnTo>
                        <a:pt x="378" y="12"/>
                      </a:lnTo>
                      <a:lnTo>
                        <a:pt x="384" y="6"/>
                      </a:lnTo>
                      <a:lnTo>
                        <a:pt x="390" y="6"/>
                      </a:lnTo>
                      <a:lnTo>
                        <a:pt x="396" y="6"/>
                      </a:lnTo>
                      <a:lnTo>
                        <a:pt x="402" y="6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342" name="Freeform 191"/>
                <p:cNvSpPr>
                  <a:spLocks/>
                </p:cNvSpPr>
                <p:nvPr/>
              </p:nvSpPr>
              <p:spPr bwMode="auto">
                <a:xfrm>
                  <a:off x="3807" y="2546"/>
                  <a:ext cx="486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  <a:cxn ang="0">
                      <a:pos x="462" y="0"/>
                    </a:cxn>
                    <a:cxn ang="0">
                      <a:pos x="474" y="0"/>
                    </a:cxn>
                    <a:cxn ang="0">
                      <a:pos x="486" y="0"/>
                    </a:cxn>
                  </a:cxnLst>
                  <a:rect l="0" t="0" r="r" b="b"/>
                  <a:pathLst>
                    <a:path w="486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343" name="Freeform 192"/>
                <p:cNvSpPr>
                  <a:spLocks/>
                </p:cNvSpPr>
                <p:nvPr/>
              </p:nvSpPr>
              <p:spPr bwMode="auto">
                <a:xfrm>
                  <a:off x="1593" y="2582"/>
                  <a:ext cx="702" cy="48"/>
                </a:xfrm>
                <a:custGeom>
                  <a:avLst/>
                  <a:gdLst/>
                  <a:ahLst/>
                  <a:cxnLst>
                    <a:cxn ang="0">
                      <a:pos x="6" y="18"/>
                    </a:cxn>
                    <a:cxn ang="0">
                      <a:pos x="18" y="18"/>
                    </a:cxn>
                    <a:cxn ang="0">
                      <a:pos x="24" y="18"/>
                    </a:cxn>
                    <a:cxn ang="0">
                      <a:pos x="36" y="30"/>
                    </a:cxn>
                    <a:cxn ang="0">
                      <a:pos x="42" y="24"/>
                    </a:cxn>
                    <a:cxn ang="0">
                      <a:pos x="54" y="12"/>
                    </a:cxn>
                    <a:cxn ang="0">
                      <a:pos x="60" y="36"/>
                    </a:cxn>
                    <a:cxn ang="0">
                      <a:pos x="78" y="18"/>
                    </a:cxn>
                    <a:cxn ang="0">
                      <a:pos x="96" y="24"/>
                    </a:cxn>
                    <a:cxn ang="0">
                      <a:pos x="114" y="30"/>
                    </a:cxn>
                    <a:cxn ang="0">
                      <a:pos x="132" y="30"/>
                    </a:cxn>
                    <a:cxn ang="0">
                      <a:pos x="150" y="24"/>
                    </a:cxn>
                    <a:cxn ang="0">
                      <a:pos x="168" y="24"/>
                    </a:cxn>
                    <a:cxn ang="0">
                      <a:pos x="186" y="30"/>
                    </a:cxn>
                    <a:cxn ang="0">
                      <a:pos x="204" y="30"/>
                    </a:cxn>
                    <a:cxn ang="0">
                      <a:pos x="222" y="24"/>
                    </a:cxn>
                    <a:cxn ang="0">
                      <a:pos x="240" y="24"/>
                    </a:cxn>
                    <a:cxn ang="0">
                      <a:pos x="258" y="24"/>
                    </a:cxn>
                    <a:cxn ang="0">
                      <a:pos x="276" y="24"/>
                    </a:cxn>
                    <a:cxn ang="0">
                      <a:pos x="294" y="24"/>
                    </a:cxn>
                    <a:cxn ang="0">
                      <a:pos x="312" y="30"/>
                    </a:cxn>
                    <a:cxn ang="0">
                      <a:pos x="330" y="30"/>
                    </a:cxn>
                    <a:cxn ang="0">
                      <a:pos x="348" y="24"/>
                    </a:cxn>
                    <a:cxn ang="0">
                      <a:pos x="366" y="24"/>
                    </a:cxn>
                    <a:cxn ang="0">
                      <a:pos x="384" y="24"/>
                    </a:cxn>
                    <a:cxn ang="0">
                      <a:pos x="402" y="24"/>
                    </a:cxn>
                    <a:cxn ang="0">
                      <a:pos x="420" y="24"/>
                    </a:cxn>
                    <a:cxn ang="0">
                      <a:pos x="438" y="24"/>
                    </a:cxn>
                    <a:cxn ang="0">
                      <a:pos x="456" y="24"/>
                    </a:cxn>
                    <a:cxn ang="0">
                      <a:pos x="474" y="24"/>
                    </a:cxn>
                    <a:cxn ang="0">
                      <a:pos x="492" y="30"/>
                    </a:cxn>
                    <a:cxn ang="0">
                      <a:pos x="510" y="30"/>
                    </a:cxn>
                    <a:cxn ang="0">
                      <a:pos x="528" y="24"/>
                    </a:cxn>
                    <a:cxn ang="0">
                      <a:pos x="546" y="24"/>
                    </a:cxn>
                    <a:cxn ang="0">
                      <a:pos x="564" y="24"/>
                    </a:cxn>
                    <a:cxn ang="0">
                      <a:pos x="582" y="24"/>
                    </a:cxn>
                    <a:cxn ang="0">
                      <a:pos x="600" y="24"/>
                    </a:cxn>
                    <a:cxn ang="0">
                      <a:pos x="618" y="24"/>
                    </a:cxn>
                    <a:cxn ang="0">
                      <a:pos x="636" y="24"/>
                    </a:cxn>
                    <a:cxn ang="0">
                      <a:pos x="654" y="24"/>
                    </a:cxn>
                    <a:cxn ang="0">
                      <a:pos x="672" y="24"/>
                    </a:cxn>
                    <a:cxn ang="0">
                      <a:pos x="690" y="24"/>
                    </a:cxn>
                  </a:cxnLst>
                  <a:rect l="0" t="0" r="r" b="b"/>
                  <a:pathLst>
                    <a:path w="702" h="48">
                      <a:moveTo>
                        <a:pt x="0" y="0"/>
                      </a:moveTo>
                      <a:lnTo>
                        <a:pt x="0" y="24"/>
                      </a:lnTo>
                      <a:lnTo>
                        <a:pt x="6" y="18"/>
                      </a:lnTo>
                      <a:lnTo>
                        <a:pt x="6" y="6"/>
                      </a:lnTo>
                      <a:lnTo>
                        <a:pt x="12" y="12"/>
                      </a:lnTo>
                      <a:lnTo>
                        <a:pt x="18" y="18"/>
                      </a:lnTo>
                      <a:lnTo>
                        <a:pt x="18" y="30"/>
                      </a:lnTo>
                      <a:lnTo>
                        <a:pt x="24" y="24"/>
                      </a:lnTo>
                      <a:lnTo>
                        <a:pt x="24" y="18"/>
                      </a:lnTo>
                      <a:lnTo>
                        <a:pt x="30" y="12"/>
                      </a:lnTo>
                      <a:lnTo>
                        <a:pt x="30" y="24"/>
                      </a:lnTo>
                      <a:lnTo>
                        <a:pt x="36" y="30"/>
                      </a:lnTo>
                      <a:lnTo>
                        <a:pt x="36" y="48"/>
                      </a:lnTo>
                      <a:lnTo>
                        <a:pt x="42" y="42"/>
                      </a:lnTo>
                      <a:lnTo>
                        <a:pt x="42" y="24"/>
                      </a:lnTo>
                      <a:lnTo>
                        <a:pt x="48" y="18"/>
                      </a:lnTo>
                      <a:lnTo>
                        <a:pt x="48" y="6"/>
                      </a:lnTo>
                      <a:lnTo>
                        <a:pt x="54" y="12"/>
                      </a:lnTo>
                      <a:lnTo>
                        <a:pt x="54" y="24"/>
                      </a:lnTo>
                      <a:lnTo>
                        <a:pt x="66" y="36"/>
                      </a:lnTo>
                      <a:lnTo>
                        <a:pt x="60" y="36"/>
                      </a:lnTo>
                      <a:lnTo>
                        <a:pt x="66" y="30"/>
                      </a:lnTo>
                      <a:lnTo>
                        <a:pt x="72" y="24"/>
                      </a:lnTo>
                      <a:lnTo>
                        <a:pt x="78" y="18"/>
                      </a:lnTo>
                      <a:lnTo>
                        <a:pt x="84" y="18"/>
                      </a:lnTo>
                      <a:lnTo>
                        <a:pt x="90" y="24"/>
                      </a:lnTo>
                      <a:lnTo>
                        <a:pt x="96" y="24"/>
                      </a:lnTo>
                      <a:lnTo>
                        <a:pt x="102" y="24"/>
                      </a:lnTo>
                      <a:lnTo>
                        <a:pt x="108" y="24"/>
                      </a:lnTo>
                      <a:lnTo>
                        <a:pt x="114" y="30"/>
                      </a:lnTo>
                      <a:lnTo>
                        <a:pt x="120" y="30"/>
                      </a:lnTo>
                      <a:lnTo>
                        <a:pt x="126" y="30"/>
                      </a:lnTo>
                      <a:lnTo>
                        <a:pt x="132" y="30"/>
                      </a:lnTo>
                      <a:lnTo>
                        <a:pt x="138" y="30"/>
                      </a:lnTo>
                      <a:lnTo>
                        <a:pt x="144" y="30"/>
                      </a:lnTo>
                      <a:lnTo>
                        <a:pt x="150" y="24"/>
                      </a:lnTo>
                      <a:lnTo>
                        <a:pt x="156" y="24"/>
                      </a:lnTo>
                      <a:lnTo>
                        <a:pt x="162" y="24"/>
                      </a:lnTo>
                      <a:lnTo>
                        <a:pt x="168" y="24"/>
                      </a:lnTo>
                      <a:lnTo>
                        <a:pt x="174" y="30"/>
                      </a:lnTo>
                      <a:lnTo>
                        <a:pt x="180" y="30"/>
                      </a:lnTo>
                      <a:lnTo>
                        <a:pt x="186" y="30"/>
                      </a:lnTo>
                      <a:lnTo>
                        <a:pt x="192" y="30"/>
                      </a:lnTo>
                      <a:lnTo>
                        <a:pt x="198" y="30"/>
                      </a:lnTo>
                      <a:lnTo>
                        <a:pt x="204" y="30"/>
                      </a:lnTo>
                      <a:lnTo>
                        <a:pt x="210" y="30"/>
                      </a:lnTo>
                      <a:lnTo>
                        <a:pt x="216" y="30"/>
                      </a:lnTo>
                      <a:lnTo>
                        <a:pt x="222" y="24"/>
                      </a:lnTo>
                      <a:lnTo>
                        <a:pt x="228" y="24"/>
                      </a:lnTo>
                      <a:lnTo>
                        <a:pt x="234" y="24"/>
                      </a:lnTo>
                      <a:lnTo>
                        <a:pt x="240" y="24"/>
                      </a:lnTo>
                      <a:lnTo>
                        <a:pt x="246" y="24"/>
                      </a:lnTo>
                      <a:lnTo>
                        <a:pt x="252" y="24"/>
                      </a:lnTo>
                      <a:lnTo>
                        <a:pt x="258" y="24"/>
                      </a:lnTo>
                      <a:lnTo>
                        <a:pt x="264" y="24"/>
                      </a:lnTo>
                      <a:lnTo>
                        <a:pt x="270" y="24"/>
                      </a:lnTo>
                      <a:lnTo>
                        <a:pt x="276" y="24"/>
                      </a:lnTo>
                      <a:lnTo>
                        <a:pt x="282" y="24"/>
                      </a:lnTo>
                      <a:lnTo>
                        <a:pt x="288" y="24"/>
                      </a:lnTo>
                      <a:lnTo>
                        <a:pt x="294" y="24"/>
                      </a:lnTo>
                      <a:lnTo>
                        <a:pt x="300" y="24"/>
                      </a:lnTo>
                      <a:lnTo>
                        <a:pt x="306" y="30"/>
                      </a:lnTo>
                      <a:lnTo>
                        <a:pt x="312" y="30"/>
                      </a:lnTo>
                      <a:lnTo>
                        <a:pt x="318" y="30"/>
                      </a:lnTo>
                      <a:lnTo>
                        <a:pt x="324" y="30"/>
                      </a:lnTo>
                      <a:lnTo>
                        <a:pt x="330" y="30"/>
                      </a:lnTo>
                      <a:lnTo>
                        <a:pt x="336" y="30"/>
                      </a:lnTo>
                      <a:lnTo>
                        <a:pt x="342" y="24"/>
                      </a:lnTo>
                      <a:lnTo>
                        <a:pt x="348" y="24"/>
                      </a:lnTo>
                      <a:lnTo>
                        <a:pt x="354" y="24"/>
                      </a:lnTo>
                      <a:lnTo>
                        <a:pt x="360" y="24"/>
                      </a:lnTo>
                      <a:lnTo>
                        <a:pt x="366" y="24"/>
                      </a:lnTo>
                      <a:lnTo>
                        <a:pt x="372" y="24"/>
                      </a:lnTo>
                      <a:lnTo>
                        <a:pt x="378" y="24"/>
                      </a:lnTo>
                      <a:lnTo>
                        <a:pt x="384" y="24"/>
                      </a:lnTo>
                      <a:lnTo>
                        <a:pt x="390" y="24"/>
                      </a:lnTo>
                      <a:lnTo>
                        <a:pt x="396" y="24"/>
                      </a:lnTo>
                      <a:lnTo>
                        <a:pt x="402" y="24"/>
                      </a:lnTo>
                      <a:lnTo>
                        <a:pt x="408" y="24"/>
                      </a:lnTo>
                      <a:lnTo>
                        <a:pt x="414" y="24"/>
                      </a:lnTo>
                      <a:lnTo>
                        <a:pt x="420" y="24"/>
                      </a:lnTo>
                      <a:lnTo>
                        <a:pt x="426" y="24"/>
                      </a:lnTo>
                      <a:lnTo>
                        <a:pt x="432" y="24"/>
                      </a:lnTo>
                      <a:lnTo>
                        <a:pt x="438" y="24"/>
                      </a:lnTo>
                      <a:lnTo>
                        <a:pt x="444" y="24"/>
                      </a:lnTo>
                      <a:lnTo>
                        <a:pt x="450" y="24"/>
                      </a:lnTo>
                      <a:lnTo>
                        <a:pt x="456" y="24"/>
                      </a:lnTo>
                      <a:lnTo>
                        <a:pt x="462" y="24"/>
                      </a:lnTo>
                      <a:lnTo>
                        <a:pt x="468" y="24"/>
                      </a:lnTo>
                      <a:lnTo>
                        <a:pt x="474" y="24"/>
                      </a:lnTo>
                      <a:lnTo>
                        <a:pt x="480" y="24"/>
                      </a:lnTo>
                      <a:lnTo>
                        <a:pt x="486" y="30"/>
                      </a:lnTo>
                      <a:lnTo>
                        <a:pt x="492" y="30"/>
                      </a:lnTo>
                      <a:lnTo>
                        <a:pt x="498" y="30"/>
                      </a:lnTo>
                      <a:lnTo>
                        <a:pt x="504" y="30"/>
                      </a:lnTo>
                      <a:lnTo>
                        <a:pt x="510" y="30"/>
                      </a:lnTo>
                      <a:lnTo>
                        <a:pt x="516" y="30"/>
                      </a:lnTo>
                      <a:lnTo>
                        <a:pt x="522" y="30"/>
                      </a:lnTo>
                      <a:lnTo>
                        <a:pt x="528" y="24"/>
                      </a:lnTo>
                      <a:lnTo>
                        <a:pt x="534" y="24"/>
                      </a:lnTo>
                      <a:lnTo>
                        <a:pt x="540" y="24"/>
                      </a:lnTo>
                      <a:lnTo>
                        <a:pt x="546" y="24"/>
                      </a:lnTo>
                      <a:lnTo>
                        <a:pt x="552" y="24"/>
                      </a:lnTo>
                      <a:lnTo>
                        <a:pt x="558" y="24"/>
                      </a:lnTo>
                      <a:lnTo>
                        <a:pt x="564" y="24"/>
                      </a:lnTo>
                      <a:lnTo>
                        <a:pt x="570" y="24"/>
                      </a:lnTo>
                      <a:lnTo>
                        <a:pt x="576" y="24"/>
                      </a:lnTo>
                      <a:lnTo>
                        <a:pt x="582" y="24"/>
                      </a:lnTo>
                      <a:lnTo>
                        <a:pt x="588" y="24"/>
                      </a:lnTo>
                      <a:lnTo>
                        <a:pt x="594" y="24"/>
                      </a:lnTo>
                      <a:lnTo>
                        <a:pt x="600" y="24"/>
                      </a:lnTo>
                      <a:lnTo>
                        <a:pt x="606" y="24"/>
                      </a:lnTo>
                      <a:lnTo>
                        <a:pt x="612" y="24"/>
                      </a:lnTo>
                      <a:lnTo>
                        <a:pt x="618" y="24"/>
                      </a:lnTo>
                      <a:lnTo>
                        <a:pt x="624" y="24"/>
                      </a:lnTo>
                      <a:lnTo>
                        <a:pt x="630" y="24"/>
                      </a:lnTo>
                      <a:lnTo>
                        <a:pt x="636" y="24"/>
                      </a:lnTo>
                      <a:lnTo>
                        <a:pt x="642" y="24"/>
                      </a:lnTo>
                      <a:lnTo>
                        <a:pt x="648" y="24"/>
                      </a:lnTo>
                      <a:lnTo>
                        <a:pt x="654" y="24"/>
                      </a:lnTo>
                      <a:lnTo>
                        <a:pt x="660" y="24"/>
                      </a:lnTo>
                      <a:lnTo>
                        <a:pt x="666" y="24"/>
                      </a:lnTo>
                      <a:lnTo>
                        <a:pt x="672" y="24"/>
                      </a:lnTo>
                      <a:lnTo>
                        <a:pt x="678" y="24"/>
                      </a:lnTo>
                      <a:lnTo>
                        <a:pt x="684" y="24"/>
                      </a:lnTo>
                      <a:lnTo>
                        <a:pt x="690" y="24"/>
                      </a:lnTo>
                      <a:lnTo>
                        <a:pt x="696" y="24"/>
                      </a:lnTo>
                      <a:lnTo>
                        <a:pt x="702" y="24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344" name="Freeform 193"/>
                <p:cNvSpPr>
                  <a:spLocks/>
                </p:cNvSpPr>
                <p:nvPr/>
              </p:nvSpPr>
              <p:spPr bwMode="auto">
                <a:xfrm>
                  <a:off x="2295" y="2606"/>
                  <a:ext cx="762" cy="1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0"/>
                    </a:cxn>
                    <a:cxn ang="0">
                      <a:pos x="102" y="0"/>
                    </a:cxn>
                    <a:cxn ang="0">
                      <a:pos x="120" y="0"/>
                    </a:cxn>
                    <a:cxn ang="0">
                      <a:pos x="138" y="0"/>
                    </a:cxn>
                    <a:cxn ang="0">
                      <a:pos x="156" y="0"/>
                    </a:cxn>
                    <a:cxn ang="0">
                      <a:pos x="174" y="0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0"/>
                    </a:cxn>
                    <a:cxn ang="0">
                      <a:pos x="282" y="0"/>
                    </a:cxn>
                    <a:cxn ang="0">
                      <a:pos x="300" y="0"/>
                    </a:cxn>
                    <a:cxn ang="0">
                      <a:pos x="318" y="0"/>
                    </a:cxn>
                    <a:cxn ang="0">
                      <a:pos x="336" y="0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345" name="Freeform 194"/>
                <p:cNvSpPr>
                  <a:spLocks/>
                </p:cNvSpPr>
                <p:nvPr/>
              </p:nvSpPr>
              <p:spPr bwMode="auto">
                <a:xfrm>
                  <a:off x="3057" y="2570"/>
                  <a:ext cx="762" cy="36"/>
                </a:xfrm>
                <a:custGeom>
                  <a:avLst/>
                  <a:gdLst/>
                  <a:ahLst/>
                  <a:cxnLst>
                    <a:cxn ang="0">
                      <a:pos x="12" y="36"/>
                    </a:cxn>
                    <a:cxn ang="0">
                      <a:pos x="30" y="36"/>
                    </a:cxn>
                    <a:cxn ang="0">
                      <a:pos x="48" y="36"/>
                    </a:cxn>
                    <a:cxn ang="0">
                      <a:pos x="66" y="36"/>
                    </a:cxn>
                    <a:cxn ang="0">
                      <a:pos x="84" y="36"/>
                    </a:cxn>
                    <a:cxn ang="0">
                      <a:pos x="102" y="30"/>
                    </a:cxn>
                    <a:cxn ang="0">
                      <a:pos x="120" y="30"/>
                    </a:cxn>
                    <a:cxn ang="0">
                      <a:pos x="138" y="30"/>
                    </a:cxn>
                    <a:cxn ang="0">
                      <a:pos x="156" y="30"/>
                    </a:cxn>
                    <a:cxn ang="0">
                      <a:pos x="174" y="30"/>
                    </a:cxn>
                    <a:cxn ang="0">
                      <a:pos x="192" y="36"/>
                    </a:cxn>
                    <a:cxn ang="0">
                      <a:pos x="210" y="36"/>
                    </a:cxn>
                    <a:cxn ang="0">
                      <a:pos x="228" y="36"/>
                    </a:cxn>
                    <a:cxn ang="0">
                      <a:pos x="246" y="30"/>
                    </a:cxn>
                    <a:cxn ang="0">
                      <a:pos x="264" y="24"/>
                    </a:cxn>
                    <a:cxn ang="0">
                      <a:pos x="282" y="24"/>
                    </a:cxn>
                    <a:cxn ang="0">
                      <a:pos x="300" y="18"/>
                    </a:cxn>
                    <a:cxn ang="0">
                      <a:pos x="318" y="12"/>
                    </a:cxn>
                    <a:cxn ang="0">
                      <a:pos x="336" y="6"/>
                    </a:cxn>
                    <a:cxn ang="0">
                      <a:pos x="354" y="0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 h="36">
                      <a:moveTo>
                        <a:pt x="0" y="36"/>
                      </a:moveTo>
                      <a:lnTo>
                        <a:pt x="6" y="36"/>
                      </a:lnTo>
                      <a:lnTo>
                        <a:pt x="12" y="36"/>
                      </a:lnTo>
                      <a:lnTo>
                        <a:pt x="18" y="36"/>
                      </a:lnTo>
                      <a:lnTo>
                        <a:pt x="24" y="36"/>
                      </a:lnTo>
                      <a:lnTo>
                        <a:pt x="30" y="36"/>
                      </a:lnTo>
                      <a:lnTo>
                        <a:pt x="36" y="36"/>
                      </a:lnTo>
                      <a:lnTo>
                        <a:pt x="42" y="36"/>
                      </a:lnTo>
                      <a:lnTo>
                        <a:pt x="48" y="36"/>
                      </a:lnTo>
                      <a:lnTo>
                        <a:pt x="54" y="36"/>
                      </a:lnTo>
                      <a:lnTo>
                        <a:pt x="60" y="36"/>
                      </a:lnTo>
                      <a:lnTo>
                        <a:pt x="66" y="36"/>
                      </a:lnTo>
                      <a:lnTo>
                        <a:pt x="72" y="36"/>
                      </a:lnTo>
                      <a:lnTo>
                        <a:pt x="78" y="36"/>
                      </a:lnTo>
                      <a:lnTo>
                        <a:pt x="84" y="36"/>
                      </a:lnTo>
                      <a:lnTo>
                        <a:pt x="90" y="36"/>
                      </a:lnTo>
                      <a:lnTo>
                        <a:pt x="96" y="36"/>
                      </a:lnTo>
                      <a:lnTo>
                        <a:pt x="102" y="30"/>
                      </a:lnTo>
                      <a:lnTo>
                        <a:pt x="108" y="30"/>
                      </a:lnTo>
                      <a:lnTo>
                        <a:pt x="114" y="30"/>
                      </a:lnTo>
                      <a:lnTo>
                        <a:pt x="120" y="30"/>
                      </a:lnTo>
                      <a:lnTo>
                        <a:pt x="126" y="30"/>
                      </a:lnTo>
                      <a:lnTo>
                        <a:pt x="132" y="30"/>
                      </a:lnTo>
                      <a:lnTo>
                        <a:pt x="138" y="30"/>
                      </a:lnTo>
                      <a:lnTo>
                        <a:pt x="144" y="30"/>
                      </a:lnTo>
                      <a:lnTo>
                        <a:pt x="150" y="30"/>
                      </a:lnTo>
                      <a:lnTo>
                        <a:pt x="156" y="30"/>
                      </a:lnTo>
                      <a:lnTo>
                        <a:pt x="162" y="30"/>
                      </a:lnTo>
                      <a:lnTo>
                        <a:pt x="168" y="30"/>
                      </a:lnTo>
                      <a:lnTo>
                        <a:pt x="174" y="30"/>
                      </a:lnTo>
                      <a:lnTo>
                        <a:pt x="180" y="30"/>
                      </a:lnTo>
                      <a:lnTo>
                        <a:pt x="186" y="36"/>
                      </a:lnTo>
                      <a:lnTo>
                        <a:pt x="192" y="36"/>
                      </a:lnTo>
                      <a:lnTo>
                        <a:pt x="198" y="36"/>
                      </a:lnTo>
                      <a:lnTo>
                        <a:pt x="204" y="36"/>
                      </a:lnTo>
                      <a:lnTo>
                        <a:pt x="210" y="36"/>
                      </a:lnTo>
                      <a:lnTo>
                        <a:pt x="216" y="36"/>
                      </a:lnTo>
                      <a:lnTo>
                        <a:pt x="222" y="36"/>
                      </a:lnTo>
                      <a:lnTo>
                        <a:pt x="228" y="36"/>
                      </a:lnTo>
                      <a:lnTo>
                        <a:pt x="234" y="30"/>
                      </a:lnTo>
                      <a:lnTo>
                        <a:pt x="240" y="30"/>
                      </a:lnTo>
                      <a:lnTo>
                        <a:pt x="246" y="30"/>
                      </a:lnTo>
                      <a:lnTo>
                        <a:pt x="252" y="30"/>
                      </a:lnTo>
                      <a:lnTo>
                        <a:pt x="258" y="30"/>
                      </a:lnTo>
                      <a:lnTo>
                        <a:pt x="264" y="24"/>
                      </a:lnTo>
                      <a:lnTo>
                        <a:pt x="270" y="24"/>
                      </a:lnTo>
                      <a:lnTo>
                        <a:pt x="276" y="24"/>
                      </a:lnTo>
                      <a:lnTo>
                        <a:pt x="282" y="24"/>
                      </a:lnTo>
                      <a:lnTo>
                        <a:pt x="288" y="18"/>
                      </a:lnTo>
                      <a:lnTo>
                        <a:pt x="294" y="18"/>
                      </a:lnTo>
                      <a:lnTo>
                        <a:pt x="300" y="18"/>
                      </a:lnTo>
                      <a:lnTo>
                        <a:pt x="306" y="18"/>
                      </a:lnTo>
                      <a:lnTo>
                        <a:pt x="312" y="12"/>
                      </a:lnTo>
                      <a:lnTo>
                        <a:pt x="318" y="12"/>
                      </a:lnTo>
                      <a:lnTo>
                        <a:pt x="324" y="12"/>
                      </a:lnTo>
                      <a:lnTo>
                        <a:pt x="330" y="6"/>
                      </a:lnTo>
                      <a:lnTo>
                        <a:pt x="336" y="6"/>
                      </a:lnTo>
                      <a:lnTo>
                        <a:pt x="342" y="6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6"/>
                      </a:lnTo>
                      <a:lnTo>
                        <a:pt x="366" y="6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346" name="Freeform 195"/>
                <p:cNvSpPr>
                  <a:spLocks/>
                </p:cNvSpPr>
                <p:nvPr/>
              </p:nvSpPr>
              <p:spPr bwMode="auto">
                <a:xfrm>
                  <a:off x="3819" y="2570"/>
                  <a:ext cx="474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  <a:cxn ang="0">
                      <a:pos x="462" y="0"/>
                    </a:cxn>
                    <a:cxn ang="0">
                      <a:pos x="474" y="0"/>
                    </a:cxn>
                  </a:cxnLst>
                  <a:rect l="0" t="0" r="r" b="b"/>
                  <a:pathLst>
                    <a:path w="474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</a:path>
                  </a:pathLst>
                </a:custGeom>
                <a:noFill/>
                <a:ln w="12700">
                  <a:solidFill>
                    <a:srgbClr val="007F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347" name="Freeform 196"/>
                <p:cNvSpPr>
                  <a:spLocks/>
                </p:cNvSpPr>
                <p:nvPr/>
              </p:nvSpPr>
              <p:spPr bwMode="auto">
                <a:xfrm>
                  <a:off x="1593" y="2534"/>
                  <a:ext cx="672" cy="144"/>
                </a:xfrm>
                <a:custGeom>
                  <a:avLst/>
                  <a:gdLst/>
                  <a:ahLst/>
                  <a:cxnLst>
                    <a:cxn ang="0">
                      <a:pos x="6" y="126"/>
                    </a:cxn>
                    <a:cxn ang="0">
                      <a:pos x="12" y="96"/>
                    </a:cxn>
                    <a:cxn ang="0">
                      <a:pos x="24" y="144"/>
                    </a:cxn>
                    <a:cxn ang="0">
                      <a:pos x="42" y="138"/>
                    </a:cxn>
                    <a:cxn ang="0">
                      <a:pos x="48" y="102"/>
                    </a:cxn>
                    <a:cxn ang="0">
                      <a:pos x="60" y="72"/>
                    </a:cxn>
                    <a:cxn ang="0">
                      <a:pos x="66" y="42"/>
                    </a:cxn>
                    <a:cxn ang="0">
                      <a:pos x="84" y="12"/>
                    </a:cxn>
                    <a:cxn ang="0">
                      <a:pos x="102" y="6"/>
                    </a:cxn>
                    <a:cxn ang="0">
                      <a:pos x="126" y="24"/>
                    </a:cxn>
                    <a:cxn ang="0">
                      <a:pos x="132" y="66"/>
                    </a:cxn>
                    <a:cxn ang="0">
                      <a:pos x="144" y="90"/>
                    </a:cxn>
                    <a:cxn ang="0">
                      <a:pos x="150" y="120"/>
                    </a:cxn>
                    <a:cxn ang="0">
                      <a:pos x="168" y="144"/>
                    </a:cxn>
                    <a:cxn ang="0">
                      <a:pos x="174" y="144"/>
                    </a:cxn>
                    <a:cxn ang="0">
                      <a:pos x="198" y="108"/>
                    </a:cxn>
                    <a:cxn ang="0">
                      <a:pos x="216" y="78"/>
                    </a:cxn>
                    <a:cxn ang="0">
                      <a:pos x="228" y="60"/>
                    </a:cxn>
                    <a:cxn ang="0">
                      <a:pos x="246" y="48"/>
                    </a:cxn>
                    <a:cxn ang="0">
                      <a:pos x="264" y="48"/>
                    </a:cxn>
                    <a:cxn ang="0">
                      <a:pos x="282" y="60"/>
                    </a:cxn>
                    <a:cxn ang="0">
                      <a:pos x="306" y="84"/>
                    </a:cxn>
                    <a:cxn ang="0">
                      <a:pos x="318" y="102"/>
                    </a:cxn>
                    <a:cxn ang="0">
                      <a:pos x="336" y="114"/>
                    </a:cxn>
                    <a:cxn ang="0">
                      <a:pos x="354" y="114"/>
                    </a:cxn>
                    <a:cxn ang="0">
                      <a:pos x="372" y="96"/>
                    </a:cxn>
                    <a:cxn ang="0">
                      <a:pos x="396" y="66"/>
                    </a:cxn>
                    <a:cxn ang="0">
                      <a:pos x="408" y="48"/>
                    </a:cxn>
                    <a:cxn ang="0">
                      <a:pos x="426" y="42"/>
                    </a:cxn>
                    <a:cxn ang="0">
                      <a:pos x="444" y="54"/>
                    </a:cxn>
                    <a:cxn ang="0">
                      <a:pos x="462" y="78"/>
                    </a:cxn>
                    <a:cxn ang="0">
                      <a:pos x="480" y="102"/>
                    </a:cxn>
                    <a:cxn ang="0">
                      <a:pos x="498" y="108"/>
                    </a:cxn>
                    <a:cxn ang="0">
                      <a:pos x="516" y="108"/>
                    </a:cxn>
                    <a:cxn ang="0">
                      <a:pos x="534" y="96"/>
                    </a:cxn>
                    <a:cxn ang="0">
                      <a:pos x="552" y="72"/>
                    </a:cxn>
                    <a:cxn ang="0">
                      <a:pos x="570" y="54"/>
                    </a:cxn>
                    <a:cxn ang="0">
                      <a:pos x="588" y="48"/>
                    </a:cxn>
                    <a:cxn ang="0">
                      <a:pos x="606" y="48"/>
                    </a:cxn>
                    <a:cxn ang="0">
                      <a:pos x="624" y="66"/>
                    </a:cxn>
                    <a:cxn ang="0">
                      <a:pos x="642" y="84"/>
                    </a:cxn>
                    <a:cxn ang="0">
                      <a:pos x="660" y="102"/>
                    </a:cxn>
                  </a:cxnLst>
                  <a:rect l="0" t="0" r="r" b="b"/>
                  <a:pathLst>
                    <a:path w="672" h="144">
                      <a:moveTo>
                        <a:pt x="0" y="48"/>
                      </a:moveTo>
                      <a:lnTo>
                        <a:pt x="0" y="132"/>
                      </a:lnTo>
                      <a:lnTo>
                        <a:pt x="6" y="126"/>
                      </a:lnTo>
                      <a:lnTo>
                        <a:pt x="6" y="84"/>
                      </a:lnTo>
                      <a:lnTo>
                        <a:pt x="12" y="78"/>
                      </a:lnTo>
                      <a:lnTo>
                        <a:pt x="12" y="96"/>
                      </a:lnTo>
                      <a:lnTo>
                        <a:pt x="18" y="102"/>
                      </a:lnTo>
                      <a:lnTo>
                        <a:pt x="18" y="138"/>
                      </a:lnTo>
                      <a:lnTo>
                        <a:pt x="24" y="144"/>
                      </a:lnTo>
                      <a:lnTo>
                        <a:pt x="30" y="138"/>
                      </a:lnTo>
                      <a:lnTo>
                        <a:pt x="36" y="144"/>
                      </a:lnTo>
                      <a:lnTo>
                        <a:pt x="42" y="138"/>
                      </a:lnTo>
                      <a:lnTo>
                        <a:pt x="42" y="126"/>
                      </a:lnTo>
                      <a:lnTo>
                        <a:pt x="48" y="120"/>
                      </a:lnTo>
                      <a:lnTo>
                        <a:pt x="48" y="102"/>
                      </a:lnTo>
                      <a:lnTo>
                        <a:pt x="54" y="96"/>
                      </a:lnTo>
                      <a:lnTo>
                        <a:pt x="54" y="78"/>
                      </a:lnTo>
                      <a:lnTo>
                        <a:pt x="60" y="72"/>
                      </a:lnTo>
                      <a:lnTo>
                        <a:pt x="60" y="60"/>
                      </a:lnTo>
                      <a:lnTo>
                        <a:pt x="66" y="54"/>
                      </a:lnTo>
                      <a:lnTo>
                        <a:pt x="66" y="42"/>
                      </a:lnTo>
                      <a:lnTo>
                        <a:pt x="78" y="30"/>
                      </a:lnTo>
                      <a:lnTo>
                        <a:pt x="78" y="18"/>
                      </a:lnTo>
                      <a:lnTo>
                        <a:pt x="84" y="12"/>
                      </a:lnTo>
                      <a:lnTo>
                        <a:pt x="90" y="6"/>
                      </a:lnTo>
                      <a:lnTo>
                        <a:pt x="96" y="0"/>
                      </a:lnTo>
                      <a:lnTo>
                        <a:pt x="102" y="6"/>
                      </a:lnTo>
                      <a:lnTo>
                        <a:pt x="108" y="6"/>
                      </a:lnTo>
                      <a:lnTo>
                        <a:pt x="114" y="12"/>
                      </a:lnTo>
                      <a:lnTo>
                        <a:pt x="126" y="24"/>
                      </a:lnTo>
                      <a:lnTo>
                        <a:pt x="126" y="42"/>
                      </a:lnTo>
                      <a:lnTo>
                        <a:pt x="132" y="48"/>
                      </a:lnTo>
                      <a:lnTo>
                        <a:pt x="132" y="66"/>
                      </a:lnTo>
                      <a:lnTo>
                        <a:pt x="138" y="72"/>
                      </a:lnTo>
                      <a:lnTo>
                        <a:pt x="138" y="84"/>
                      </a:lnTo>
                      <a:lnTo>
                        <a:pt x="144" y="90"/>
                      </a:lnTo>
                      <a:lnTo>
                        <a:pt x="144" y="102"/>
                      </a:lnTo>
                      <a:lnTo>
                        <a:pt x="150" y="108"/>
                      </a:lnTo>
                      <a:lnTo>
                        <a:pt x="150" y="120"/>
                      </a:lnTo>
                      <a:lnTo>
                        <a:pt x="156" y="126"/>
                      </a:lnTo>
                      <a:lnTo>
                        <a:pt x="156" y="132"/>
                      </a:lnTo>
                      <a:lnTo>
                        <a:pt x="168" y="144"/>
                      </a:lnTo>
                      <a:lnTo>
                        <a:pt x="162" y="144"/>
                      </a:lnTo>
                      <a:lnTo>
                        <a:pt x="168" y="144"/>
                      </a:lnTo>
                      <a:lnTo>
                        <a:pt x="174" y="144"/>
                      </a:lnTo>
                      <a:lnTo>
                        <a:pt x="186" y="132"/>
                      </a:lnTo>
                      <a:lnTo>
                        <a:pt x="186" y="120"/>
                      </a:lnTo>
                      <a:lnTo>
                        <a:pt x="198" y="108"/>
                      </a:lnTo>
                      <a:lnTo>
                        <a:pt x="198" y="96"/>
                      </a:lnTo>
                      <a:lnTo>
                        <a:pt x="204" y="90"/>
                      </a:lnTo>
                      <a:lnTo>
                        <a:pt x="216" y="78"/>
                      </a:lnTo>
                      <a:lnTo>
                        <a:pt x="216" y="72"/>
                      </a:lnTo>
                      <a:lnTo>
                        <a:pt x="222" y="66"/>
                      </a:lnTo>
                      <a:lnTo>
                        <a:pt x="228" y="60"/>
                      </a:lnTo>
                      <a:lnTo>
                        <a:pt x="234" y="54"/>
                      </a:lnTo>
                      <a:lnTo>
                        <a:pt x="240" y="48"/>
                      </a:lnTo>
                      <a:lnTo>
                        <a:pt x="246" y="48"/>
                      </a:lnTo>
                      <a:lnTo>
                        <a:pt x="252" y="48"/>
                      </a:lnTo>
                      <a:lnTo>
                        <a:pt x="258" y="48"/>
                      </a:lnTo>
                      <a:lnTo>
                        <a:pt x="264" y="48"/>
                      </a:lnTo>
                      <a:lnTo>
                        <a:pt x="270" y="54"/>
                      </a:lnTo>
                      <a:lnTo>
                        <a:pt x="276" y="54"/>
                      </a:lnTo>
                      <a:lnTo>
                        <a:pt x="282" y="60"/>
                      </a:lnTo>
                      <a:lnTo>
                        <a:pt x="288" y="66"/>
                      </a:lnTo>
                      <a:lnTo>
                        <a:pt x="294" y="72"/>
                      </a:lnTo>
                      <a:lnTo>
                        <a:pt x="306" y="84"/>
                      </a:lnTo>
                      <a:lnTo>
                        <a:pt x="306" y="90"/>
                      </a:lnTo>
                      <a:lnTo>
                        <a:pt x="312" y="96"/>
                      </a:lnTo>
                      <a:lnTo>
                        <a:pt x="318" y="102"/>
                      </a:lnTo>
                      <a:lnTo>
                        <a:pt x="324" y="108"/>
                      </a:lnTo>
                      <a:lnTo>
                        <a:pt x="330" y="114"/>
                      </a:lnTo>
                      <a:lnTo>
                        <a:pt x="336" y="114"/>
                      </a:lnTo>
                      <a:lnTo>
                        <a:pt x="342" y="114"/>
                      </a:lnTo>
                      <a:lnTo>
                        <a:pt x="348" y="114"/>
                      </a:lnTo>
                      <a:lnTo>
                        <a:pt x="354" y="114"/>
                      </a:lnTo>
                      <a:lnTo>
                        <a:pt x="360" y="108"/>
                      </a:lnTo>
                      <a:lnTo>
                        <a:pt x="366" y="102"/>
                      </a:lnTo>
                      <a:lnTo>
                        <a:pt x="372" y="96"/>
                      </a:lnTo>
                      <a:lnTo>
                        <a:pt x="384" y="84"/>
                      </a:lnTo>
                      <a:lnTo>
                        <a:pt x="384" y="78"/>
                      </a:lnTo>
                      <a:lnTo>
                        <a:pt x="396" y="66"/>
                      </a:lnTo>
                      <a:lnTo>
                        <a:pt x="396" y="60"/>
                      </a:lnTo>
                      <a:lnTo>
                        <a:pt x="402" y="54"/>
                      </a:lnTo>
                      <a:lnTo>
                        <a:pt x="408" y="48"/>
                      </a:lnTo>
                      <a:lnTo>
                        <a:pt x="414" y="42"/>
                      </a:lnTo>
                      <a:lnTo>
                        <a:pt x="420" y="42"/>
                      </a:lnTo>
                      <a:lnTo>
                        <a:pt x="426" y="42"/>
                      </a:lnTo>
                      <a:lnTo>
                        <a:pt x="432" y="42"/>
                      </a:lnTo>
                      <a:lnTo>
                        <a:pt x="438" y="48"/>
                      </a:lnTo>
                      <a:lnTo>
                        <a:pt x="444" y="54"/>
                      </a:lnTo>
                      <a:lnTo>
                        <a:pt x="456" y="66"/>
                      </a:lnTo>
                      <a:lnTo>
                        <a:pt x="456" y="72"/>
                      </a:lnTo>
                      <a:lnTo>
                        <a:pt x="462" y="78"/>
                      </a:lnTo>
                      <a:lnTo>
                        <a:pt x="474" y="90"/>
                      </a:lnTo>
                      <a:lnTo>
                        <a:pt x="474" y="96"/>
                      </a:lnTo>
                      <a:lnTo>
                        <a:pt x="480" y="102"/>
                      </a:lnTo>
                      <a:lnTo>
                        <a:pt x="486" y="102"/>
                      </a:lnTo>
                      <a:lnTo>
                        <a:pt x="492" y="108"/>
                      </a:lnTo>
                      <a:lnTo>
                        <a:pt x="498" y="108"/>
                      </a:lnTo>
                      <a:lnTo>
                        <a:pt x="504" y="108"/>
                      </a:lnTo>
                      <a:lnTo>
                        <a:pt x="510" y="108"/>
                      </a:lnTo>
                      <a:lnTo>
                        <a:pt x="516" y="108"/>
                      </a:lnTo>
                      <a:lnTo>
                        <a:pt x="522" y="102"/>
                      </a:lnTo>
                      <a:lnTo>
                        <a:pt x="528" y="102"/>
                      </a:lnTo>
                      <a:lnTo>
                        <a:pt x="534" y="96"/>
                      </a:lnTo>
                      <a:lnTo>
                        <a:pt x="540" y="90"/>
                      </a:lnTo>
                      <a:lnTo>
                        <a:pt x="552" y="78"/>
                      </a:lnTo>
                      <a:lnTo>
                        <a:pt x="552" y="72"/>
                      </a:lnTo>
                      <a:lnTo>
                        <a:pt x="558" y="66"/>
                      </a:lnTo>
                      <a:lnTo>
                        <a:pt x="564" y="60"/>
                      </a:lnTo>
                      <a:lnTo>
                        <a:pt x="570" y="54"/>
                      </a:lnTo>
                      <a:lnTo>
                        <a:pt x="576" y="54"/>
                      </a:lnTo>
                      <a:lnTo>
                        <a:pt x="582" y="48"/>
                      </a:lnTo>
                      <a:lnTo>
                        <a:pt x="588" y="48"/>
                      </a:lnTo>
                      <a:lnTo>
                        <a:pt x="594" y="48"/>
                      </a:lnTo>
                      <a:lnTo>
                        <a:pt x="600" y="48"/>
                      </a:lnTo>
                      <a:lnTo>
                        <a:pt x="606" y="48"/>
                      </a:lnTo>
                      <a:lnTo>
                        <a:pt x="612" y="54"/>
                      </a:lnTo>
                      <a:lnTo>
                        <a:pt x="618" y="60"/>
                      </a:lnTo>
                      <a:lnTo>
                        <a:pt x="624" y="66"/>
                      </a:lnTo>
                      <a:lnTo>
                        <a:pt x="630" y="72"/>
                      </a:lnTo>
                      <a:lnTo>
                        <a:pt x="636" y="78"/>
                      </a:lnTo>
                      <a:lnTo>
                        <a:pt x="642" y="84"/>
                      </a:lnTo>
                      <a:lnTo>
                        <a:pt x="648" y="90"/>
                      </a:lnTo>
                      <a:lnTo>
                        <a:pt x="654" y="96"/>
                      </a:lnTo>
                      <a:lnTo>
                        <a:pt x="660" y="102"/>
                      </a:lnTo>
                      <a:lnTo>
                        <a:pt x="666" y="102"/>
                      </a:lnTo>
                      <a:lnTo>
                        <a:pt x="672" y="102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348" name="Freeform 197"/>
                <p:cNvSpPr>
                  <a:spLocks/>
                </p:cNvSpPr>
                <p:nvPr/>
              </p:nvSpPr>
              <p:spPr bwMode="auto">
                <a:xfrm>
                  <a:off x="2265" y="2582"/>
                  <a:ext cx="762" cy="54"/>
                </a:xfrm>
                <a:custGeom>
                  <a:avLst/>
                  <a:gdLst/>
                  <a:ahLst/>
                  <a:cxnLst>
                    <a:cxn ang="0">
                      <a:pos x="12" y="54"/>
                    </a:cxn>
                    <a:cxn ang="0">
                      <a:pos x="30" y="42"/>
                    </a:cxn>
                    <a:cxn ang="0">
                      <a:pos x="48" y="24"/>
                    </a:cxn>
                    <a:cxn ang="0">
                      <a:pos x="66" y="6"/>
                    </a:cxn>
                    <a:cxn ang="0">
                      <a:pos x="84" y="0"/>
                    </a:cxn>
                    <a:cxn ang="0">
                      <a:pos x="102" y="6"/>
                    </a:cxn>
                    <a:cxn ang="0">
                      <a:pos x="120" y="18"/>
                    </a:cxn>
                    <a:cxn ang="0">
                      <a:pos x="138" y="30"/>
                    </a:cxn>
                    <a:cxn ang="0">
                      <a:pos x="156" y="42"/>
                    </a:cxn>
                    <a:cxn ang="0">
                      <a:pos x="174" y="48"/>
                    </a:cxn>
                    <a:cxn ang="0">
                      <a:pos x="192" y="42"/>
                    </a:cxn>
                    <a:cxn ang="0">
                      <a:pos x="210" y="30"/>
                    </a:cxn>
                    <a:cxn ang="0">
                      <a:pos x="228" y="12"/>
                    </a:cxn>
                    <a:cxn ang="0">
                      <a:pos x="246" y="6"/>
                    </a:cxn>
                    <a:cxn ang="0">
                      <a:pos x="264" y="0"/>
                    </a:cxn>
                    <a:cxn ang="0">
                      <a:pos x="282" y="12"/>
                    </a:cxn>
                    <a:cxn ang="0">
                      <a:pos x="300" y="24"/>
                    </a:cxn>
                    <a:cxn ang="0">
                      <a:pos x="318" y="36"/>
                    </a:cxn>
                    <a:cxn ang="0">
                      <a:pos x="336" y="42"/>
                    </a:cxn>
                    <a:cxn ang="0">
                      <a:pos x="354" y="36"/>
                    </a:cxn>
                    <a:cxn ang="0">
                      <a:pos x="372" y="30"/>
                    </a:cxn>
                    <a:cxn ang="0">
                      <a:pos x="390" y="18"/>
                    </a:cxn>
                    <a:cxn ang="0">
                      <a:pos x="408" y="6"/>
                    </a:cxn>
                    <a:cxn ang="0">
                      <a:pos x="426" y="6"/>
                    </a:cxn>
                    <a:cxn ang="0">
                      <a:pos x="444" y="12"/>
                    </a:cxn>
                    <a:cxn ang="0">
                      <a:pos x="462" y="18"/>
                    </a:cxn>
                    <a:cxn ang="0">
                      <a:pos x="480" y="30"/>
                    </a:cxn>
                    <a:cxn ang="0">
                      <a:pos x="498" y="36"/>
                    </a:cxn>
                    <a:cxn ang="0">
                      <a:pos x="516" y="36"/>
                    </a:cxn>
                    <a:cxn ang="0">
                      <a:pos x="534" y="30"/>
                    </a:cxn>
                    <a:cxn ang="0">
                      <a:pos x="552" y="18"/>
                    </a:cxn>
                    <a:cxn ang="0">
                      <a:pos x="570" y="12"/>
                    </a:cxn>
                    <a:cxn ang="0">
                      <a:pos x="588" y="6"/>
                    </a:cxn>
                    <a:cxn ang="0">
                      <a:pos x="606" y="6"/>
                    </a:cxn>
                    <a:cxn ang="0">
                      <a:pos x="624" y="12"/>
                    </a:cxn>
                    <a:cxn ang="0">
                      <a:pos x="642" y="24"/>
                    </a:cxn>
                    <a:cxn ang="0">
                      <a:pos x="660" y="30"/>
                    </a:cxn>
                    <a:cxn ang="0">
                      <a:pos x="678" y="30"/>
                    </a:cxn>
                    <a:cxn ang="0">
                      <a:pos x="696" y="30"/>
                    </a:cxn>
                    <a:cxn ang="0">
                      <a:pos x="714" y="18"/>
                    </a:cxn>
                    <a:cxn ang="0">
                      <a:pos x="732" y="12"/>
                    </a:cxn>
                    <a:cxn ang="0">
                      <a:pos x="750" y="6"/>
                    </a:cxn>
                  </a:cxnLst>
                  <a:rect l="0" t="0" r="r" b="b"/>
                  <a:pathLst>
                    <a:path w="762" h="54">
                      <a:moveTo>
                        <a:pt x="0" y="54"/>
                      </a:moveTo>
                      <a:lnTo>
                        <a:pt x="6" y="54"/>
                      </a:lnTo>
                      <a:lnTo>
                        <a:pt x="12" y="54"/>
                      </a:lnTo>
                      <a:lnTo>
                        <a:pt x="18" y="48"/>
                      </a:lnTo>
                      <a:lnTo>
                        <a:pt x="24" y="48"/>
                      </a:lnTo>
                      <a:lnTo>
                        <a:pt x="30" y="42"/>
                      </a:lnTo>
                      <a:lnTo>
                        <a:pt x="36" y="36"/>
                      </a:lnTo>
                      <a:lnTo>
                        <a:pt x="42" y="30"/>
                      </a:lnTo>
                      <a:lnTo>
                        <a:pt x="48" y="24"/>
                      </a:lnTo>
                      <a:lnTo>
                        <a:pt x="54" y="18"/>
                      </a:lnTo>
                      <a:lnTo>
                        <a:pt x="60" y="12"/>
                      </a:lnTo>
                      <a:lnTo>
                        <a:pt x="66" y="6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6"/>
                      </a:lnTo>
                      <a:lnTo>
                        <a:pt x="108" y="6"/>
                      </a:lnTo>
                      <a:lnTo>
                        <a:pt x="114" y="12"/>
                      </a:lnTo>
                      <a:lnTo>
                        <a:pt x="120" y="18"/>
                      </a:lnTo>
                      <a:lnTo>
                        <a:pt x="126" y="24"/>
                      </a:lnTo>
                      <a:lnTo>
                        <a:pt x="132" y="30"/>
                      </a:lnTo>
                      <a:lnTo>
                        <a:pt x="138" y="30"/>
                      </a:lnTo>
                      <a:lnTo>
                        <a:pt x="144" y="36"/>
                      </a:lnTo>
                      <a:lnTo>
                        <a:pt x="150" y="42"/>
                      </a:lnTo>
                      <a:lnTo>
                        <a:pt x="156" y="42"/>
                      </a:lnTo>
                      <a:lnTo>
                        <a:pt x="162" y="48"/>
                      </a:lnTo>
                      <a:lnTo>
                        <a:pt x="168" y="48"/>
                      </a:lnTo>
                      <a:lnTo>
                        <a:pt x="174" y="48"/>
                      </a:lnTo>
                      <a:lnTo>
                        <a:pt x="180" y="48"/>
                      </a:lnTo>
                      <a:lnTo>
                        <a:pt x="186" y="42"/>
                      </a:lnTo>
                      <a:lnTo>
                        <a:pt x="192" y="42"/>
                      </a:lnTo>
                      <a:lnTo>
                        <a:pt x="198" y="36"/>
                      </a:lnTo>
                      <a:lnTo>
                        <a:pt x="204" y="36"/>
                      </a:lnTo>
                      <a:lnTo>
                        <a:pt x="210" y="30"/>
                      </a:lnTo>
                      <a:lnTo>
                        <a:pt x="216" y="24"/>
                      </a:lnTo>
                      <a:lnTo>
                        <a:pt x="222" y="18"/>
                      </a:lnTo>
                      <a:lnTo>
                        <a:pt x="228" y="12"/>
                      </a:lnTo>
                      <a:lnTo>
                        <a:pt x="234" y="12"/>
                      </a:lnTo>
                      <a:lnTo>
                        <a:pt x="240" y="6"/>
                      </a:lnTo>
                      <a:lnTo>
                        <a:pt x="246" y="6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6"/>
                      </a:lnTo>
                      <a:lnTo>
                        <a:pt x="276" y="6"/>
                      </a:lnTo>
                      <a:lnTo>
                        <a:pt x="282" y="12"/>
                      </a:lnTo>
                      <a:lnTo>
                        <a:pt x="288" y="12"/>
                      </a:lnTo>
                      <a:lnTo>
                        <a:pt x="294" y="18"/>
                      </a:lnTo>
                      <a:lnTo>
                        <a:pt x="300" y="24"/>
                      </a:lnTo>
                      <a:lnTo>
                        <a:pt x="306" y="24"/>
                      </a:lnTo>
                      <a:lnTo>
                        <a:pt x="312" y="30"/>
                      </a:lnTo>
                      <a:lnTo>
                        <a:pt x="318" y="36"/>
                      </a:lnTo>
                      <a:lnTo>
                        <a:pt x="324" y="36"/>
                      </a:lnTo>
                      <a:lnTo>
                        <a:pt x="330" y="42"/>
                      </a:lnTo>
                      <a:lnTo>
                        <a:pt x="336" y="42"/>
                      </a:lnTo>
                      <a:lnTo>
                        <a:pt x="342" y="42"/>
                      </a:lnTo>
                      <a:lnTo>
                        <a:pt x="348" y="42"/>
                      </a:lnTo>
                      <a:lnTo>
                        <a:pt x="354" y="36"/>
                      </a:lnTo>
                      <a:lnTo>
                        <a:pt x="360" y="36"/>
                      </a:lnTo>
                      <a:lnTo>
                        <a:pt x="366" y="30"/>
                      </a:lnTo>
                      <a:lnTo>
                        <a:pt x="372" y="30"/>
                      </a:lnTo>
                      <a:lnTo>
                        <a:pt x="378" y="24"/>
                      </a:lnTo>
                      <a:lnTo>
                        <a:pt x="384" y="18"/>
                      </a:lnTo>
                      <a:lnTo>
                        <a:pt x="390" y="18"/>
                      </a:lnTo>
                      <a:lnTo>
                        <a:pt x="396" y="12"/>
                      </a:lnTo>
                      <a:lnTo>
                        <a:pt x="402" y="12"/>
                      </a:lnTo>
                      <a:lnTo>
                        <a:pt x="408" y="6"/>
                      </a:lnTo>
                      <a:lnTo>
                        <a:pt x="414" y="6"/>
                      </a:lnTo>
                      <a:lnTo>
                        <a:pt x="420" y="6"/>
                      </a:lnTo>
                      <a:lnTo>
                        <a:pt x="426" y="6"/>
                      </a:lnTo>
                      <a:lnTo>
                        <a:pt x="432" y="6"/>
                      </a:lnTo>
                      <a:lnTo>
                        <a:pt x="438" y="6"/>
                      </a:lnTo>
                      <a:lnTo>
                        <a:pt x="444" y="12"/>
                      </a:lnTo>
                      <a:lnTo>
                        <a:pt x="450" y="12"/>
                      </a:lnTo>
                      <a:lnTo>
                        <a:pt x="456" y="18"/>
                      </a:lnTo>
                      <a:lnTo>
                        <a:pt x="462" y="18"/>
                      </a:lnTo>
                      <a:lnTo>
                        <a:pt x="468" y="24"/>
                      </a:lnTo>
                      <a:lnTo>
                        <a:pt x="474" y="24"/>
                      </a:lnTo>
                      <a:lnTo>
                        <a:pt x="480" y="30"/>
                      </a:lnTo>
                      <a:lnTo>
                        <a:pt x="486" y="30"/>
                      </a:lnTo>
                      <a:lnTo>
                        <a:pt x="492" y="36"/>
                      </a:lnTo>
                      <a:lnTo>
                        <a:pt x="498" y="36"/>
                      </a:lnTo>
                      <a:lnTo>
                        <a:pt x="504" y="36"/>
                      </a:lnTo>
                      <a:lnTo>
                        <a:pt x="510" y="36"/>
                      </a:lnTo>
                      <a:lnTo>
                        <a:pt x="516" y="36"/>
                      </a:lnTo>
                      <a:lnTo>
                        <a:pt x="522" y="36"/>
                      </a:lnTo>
                      <a:lnTo>
                        <a:pt x="528" y="30"/>
                      </a:lnTo>
                      <a:lnTo>
                        <a:pt x="534" y="30"/>
                      </a:lnTo>
                      <a:lnTo>
                        <a:pt x="540" y="24"/>
                      </a:lnTo>
                      <a:lnTo>
                        <a:pt x="546" y="24"/>
                      </a:lnTo>
                      <a:lnTo>
                        <a:pt x="552" y="18"/>
                      </a:lnTo>
                      <a:lnTo>
                        <a:pt x="558" y="18"/>
                      </a:lnTo>
                      <a:lnTo>
                        <a:pt x="564" y="12"/>
                      </a:lnTo>
                      <a:lnTo>
                        <a:pt x="570" y="12"/>
                      </a:lnTo>
                      <a:lnTo>
                        <a:pt x="576" y="6"/>
                      </a:lnTo>
                      <a:lnTo>
                        <a:pt x="582" y="6"/>
                      </a:lnTo>
                      <a:lnTo>
                        <a:pt x="588" y="6"/>
                      </a:lnTo>
                      <a:lnTo>
                        <a:pt x="594" y="6"/>
                      </a:lnTo>
                      <a:lnTo>
                        <a:pt x="600" y="6"/>
                      </a:lnTo>
                      <a:lnTo>
                        <a:pt x="606" y="6"/>
                      </a:lnTo>
                      <a:lnTo>
                        <a:pt x="612" y="6"/>
                      </a:lnTo>
                      <a:lnTo>
                        <a:pt x="618" y="12"/>
                      </a:lnTo>
                      <a:lnTo>
                        <a:pt x="624" y="12"/>
                      </a:lnTo>
                      <a:lnTo>
                        <a:pt x="630" y="18"/>
                      </a:lnTo>
                      <a:lnTo>
                        <a:pt x="636" y="18"/>
                      </a:lnTo>
                      <a:lnTo>
                        <a:pt x="642" y="24"/>
                      </a:lnTo>
                      <a:lnTo>
                        <a:pt x="648" y="24"/>
                      </a:lnTo>
                      <a:lnTo>
                        <a:pt x="654" y="24"/>
                      </a:lnTo>
                      <a:lnTo>
                        <a:pt x="660" y="30"/>
                      </a:lnTo>
                      <a:lnTo>
                        <a:pt x="666" y="30"/>
                      </a:lnTo>
                      <a:lnTo>
                        <a:pt x="672" y="30"/>
                      </a:lnTo>
                      <a:lnTo>
                        <a:pt x="678" y="30"/>
                      </a:lnTo>
                      <a:lnTo>
                        <a:pt x="684" y="30"/>
                      </a:lnTo>
                      <a:lnTo>
                        <a:pt x="690" y="30"/>
                      </a:lnTo>
                      <a:lnTo>
                        <a:pt x="696" y="30"/>
                      </a:lnTo>
                      <a:lnTo>
                        <a:pt x="702" y="24"/>
                      </a:lnTo>
                      <a:lnTo>
                        <a:pt x="708" y="24"/>
                      </a:lnTo>
                      <a:lnTo>
                        <a:pt x="714" y="18"/>
                      </a:lnTo>
                      <a:lnTo>
                        <a:pt x="720" y="18"/>
                      </a:lnTo>
                      <a:lnTo>
                        <a:pt x="726" y="18"/>
                      </a:lnTo>
                      <a:lnTo>
                        <a:pt x="732" y="12"/>
                      </a:lnTo>
                      <a:lnTo>
                        <a:pt x="738" y="12"/>
                      </a:lnTo>
                      <a:lnTo>
                        <a:pt x="744" y="12"/>
                      </a:lnTo>
                      <a:lnTo>
                        <a:pt x="750" y="6"/>
                      </a:lnTo>
                      <a:lnTo>
                        <a:pt x="756" y="6"/>
                      </a:lnTo>
                      <a:lnTo>
                        <a:pt x="762" y="6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349" name="Freeform 198"/>
                <p:cNvSpPr>
                  <a:spLocks/>
                </p:cNvSpPr>
                <p:nvPr/>
              </p:nvSpPr>
              <p:spPr bwMode="auto">
                <a:xfrm>
                  <a:off x="3027" y="2582"/>
                  <a:ext cx="762" cy="30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30" y="12"/>
                    </a:cxn>
                    <a:cxn ang="0">
                      <a:pos x="48" y="18"/>
                    </a:cxn>
                    <a:cxn ang="0">
                      <a:pos x="66" y="24"/>
                    </a:cxn>
                    <a:cxn ang="0">
                      <a:pos x="84" y="30"/>
                    </a:cxn>
                    <a:cxn ang="0">
                      <a:pos x="102" y="24"/>
                    </a:cxn>
                    <a:cxn ang="0">
                      <a:pos x="120" y="18"/>
                    </a:cxn>
                    <a:cxn ang="0">
                      <a:pos x="138" y="6"/>
                    </a:cxn>
                    <a:cxn ang="0">
                      <a:pos x="156" y="6"/>
                    </a:cxn>
                    <a:cxn ang="0">
                      <a:pos x="174" y="6"/>
                    </a:cxn>
                    <a:cxn ang="0">
                      <a:pos x="192" y="12"/>
                    </a:cxn>
                    <a:cxn ang="0">
                      <a:pos x="210" y="18"/>
                    </a:cxn>
                    <a:cxn ang="0">
                      <a:pos x="228" y="24"/>
                    </a:cxn>
                    <a:cxn ang="0">
                      <a:pos x="246" y="24"/>
                    </a:cxn>
                    <a:cxn ang="0">
                      <a:pos x="264" y="24"/>
                    </a:cxn>
                    <a:cxn ang="0">
                      <a:pos x="282" y="24"/>
                    </a:cxn>
                    <a:cxn ang="0">
                      <a:pos x="300" y="18"/>
                    </a:cxn>
                    <a:cxn ang="0">
                      <a:pos x="318" y="12"/>
                    </a:cxn>
                    <a:cxn ang="0">
                      <a:pos x="336" y="12"/>
                    </a:cxn>
                    <a:cxn ang="0">
                      <a:pos x="354" y="6"/>
                    </a:cxn>
                    <a:cxn ang="0">
                      <a:pos x="372" y="6"/>
                    </a:cxn>
                    <a:cxn ang="0">
                      <a:pos x="390" y="6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 h="30">
                      <a:moveTo>
                        <a:pt x="0" y="6"/>
                      </a:moveTo>
                      <a:lnTo>
                        <a:pt x="6" y="6"/>
                      </a:lnTo>
                      <a:lnTo>
                        <a:pt x="12" y="6"/>
                      </a:lnTo>
                      <a:lnTo>
                        <a:pt x="18" y="12"/>
                      </a:lnTo>
                      <a:lnTo>
                        <a:pt x="24" y="12"/>
                      </a:lnTo>
                      <a:lnTo>
                        <a:pt x="30" y="12"/>
                      </a:lnTo>
                      <a:lnTo>
                        <a:pt x="36" y="18"/>
                      </a:lnTo>
                      <a:lnTo>
                        <a:pt x="42" y="18"/>
                      </a:lnTo>
                      <a:lnTo>
                        <a:pt x="48" y="18"/>
                      </a:lnTo>
                      <a:lnTo>
                        <a:pt x="54" y="24"/>
                      </a:lnTo>
                      <a:lnTo>
                        <a:pt x="60" y="24"/>
                      </a:lnTo>
                      <a:lnTo>
                        <a:pt x="66" y="24"/>
                      </a:lnTo>
                      <a:lnTo>
                        <a:pt x="72" y="30"/>
                      </a:lnTo>
                      <a:lnTo>
                        <a:pt x="78" y="30"/>
                      </a:lnTo>
                      <a:lnTo>
                        <a:pt x="84" y="30"/>
                      </a:lnTo>
                      <a:lnTo>
                        <a:pt x="90" y="30"/>
                      </a:lnTo>
                      <a:lnTo>
                        <a:pt x="96" y="24"/>
                      </a:lnTo>
                      <a:lnTo>
                        <a:pt x="102" y="24"/>
                      </a:lnTo>
                      <a:lnTo>
                        <a:pt x="108" y="24"/>
                      </a:lnTo>
                      <a:lnTo>
                        <a:pt x="114" y="18"/>
                      </a:lnTo>
                      <a:lnTo>
                        <a:pt x="120" y="18"/>
                      </a:lnTo>
                      <a:lnTo>
                        <a:pt x="126" y="12"/>
                      </a:lnTo>
                      <a:lnTo>
                        <a:pt x="132" y="12"/>
                      </a:lnTo>
                      <a:lnTo>
                        <a:pt x="138" y="6"/>
                      </a:lnTo>
                      <a:lnTo>
                        <a:pt x="144" y="6"/>
                      </a:lnTo>
                      <a:lnTo>
                        <a:pt x="150" y="6"/>
                      </a:lnTo>
                      <a:lnTo>
                        <a:pt x="156" y="6"/>
                      </a:lnTo>
                      <a:lnTo>
                        <a:pt x="162" y="6"/>
                      </a:lnTo>
                      <a:lnTo>
                        <a:pt x="168" y="6"/>
                      </a:lnTo>
                      <a:lnTo>
                        <a:pt x="174" y="6"/>
                      </a:lnTo>
                      <a:lnTo>
                        <a:pt x="180" y="6"/>
                      </a:lnTo>
                      <a:lnTo>
                        <a:pt x="186" y="6"/>
                      </a:lnTo>
                      <a:lnTo>
                        <a:pt x="192" y="12"/>
                      </a:lnTo>
                      <a:lnTo>
                        <a:pt x="198" y="12"/>
                      </a:lnTo>
                      <a:lnTo>
                        <a:pt x="204" y="12"/>
                      </a:lnTo>
                      <a:lnTo>
                        <a:pt x="210" y="18"/>
                      </a:lnTo>
                      <a:lnTo>
                        <a:pt x="216" y="18"/>
                      </a:lnTo>
                      <a:lnTo>
                        <a:pt x="222" y="18"/>
                      </a:lnTo>
                      <a:lnTo>
                        <a:pt x="228" y="24"/>
                      </a:lnTo>
                      <a:lnTo>
                        <a:pt x="234" y="24"/>
                      </a:lnTo>
                      <a:lnTo>
                        <a:pt x="240" y="24"/>
                      </a:lnTo>
                      <a:lnTo>
                        <a:pt x="246" y="24"/>
                      </a:lnTo>
                      <a:lnTo>
                        <a:pt x="252" y="24"/>
                      </a:lnTo>
                      <a:lnTo>
                        <a:pt x="258" y="24"/>
                      </a:lnTo>
                      <a:lnTo>
                        <a:pt x="264" y="24"/>
                      </a:lnTo>
                      <a:lnTo>
                        <a:pt x="270" y="24"/>
                      </a:lnTo>
                      <a:lnTo>
                        <a:pt x="276" y="24"/>
                      </a:lnTo>
                      <a:lnTo>
                        <a:pt x="282" y="24"/>
                      </a:lnTo>
                      <a:lnTo>
                        <a:pt x="288" y="24"/>
                      </a:lnTo>
                      <a:lnTo>
                        <a:pt x="294" y="18"/>
                      </a:lnTo>
                      <a:lnTo>
                        <a:pt x="300" y="18"/>
                      </a:lnTo>
                      <a:lnTo>
                        <a:pt x="306" y="18"/>
                      </a:lnTo>
                      <a:lnTo>
                        <a:pt x="312" y="18"/>
                      </a:lnTo>
                      <a:lnTo>
                        <a:pt x="318" y="12"/>
                      </a:lnTo>
                      <a:lnTo>
                        <a:pt x="324" y="12"/>
                      </a:lnTo>
                      <a:lnTo>
                        <a:pt x="330" y="12"/>
                      </a:lnTo>
                      <a:lnTo>
                        <a:pt x="336" y="12"/>
                      </a:lnTo>
                      <a:lnTo>
                        <a:pt x="342" y="12"/>
                      </a:lnTo>
                      <a:lnTo>
                        <a:pt x="348" y="12"/>
                      </a:lnTo>
                      <a:lnTo>
                        <a:pt x="354" y="6"/>
                      </a:lnTo>
                      <a:lnTo>
                        <a:pt x="360" y="6"/>
                      </a:lnTo>
                      <a:lnTo>
                        <a:pt x="366" y="6"/>
                      </a:lnTo>
                      <a:lnTo>
                        <a:pt x="372" y="6"/>
                      </a:lnTo>
                      <a:lnTo>
                        <a:pt x="378" y="6"/>
                      </a:lnTo>
                      <a:lnTo>
                        <a:pt x="384" y="6"/>
                      </a:lnTo>
                      <a:lnTo>
                        <a:pt x="390" y="6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350" name="Freeform 199"/>
                <p:cNvSpPr>
                  <a:spLocks/>
                </p:cNvSpPr>
                <p:nvPr/>
              </p:nvSpPr>
              <p:spPr bwMode="auto">
                <a:xfrm>
                  <a:off x="3789" y="2582"/>
                  <a:ext cx="504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  <a:cxn ang="0">
                      <a:pos x="462" y="0"/>
                    </a:cxn>
                    <a:cxn ang="0">
                      <a:pos x="474" y="0"/>
                    </a:cxn>
                    <a:cxn ang="0">
                      <a:pos x="486" y="0"/>
                    </a:cxn>
                    <a:cxn ang="0">
                      <a:pos x="498" y="0"/>
                    </a:cxn>
                  </a:cxnLst>
                  <a:rect l="0" t="0" r="r" b="b"/>
                  <a:pathLst>
                    <a:path w="504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351" name="Freeform 200"/>
                <p:cNvSpPr>
                  <a:spLocks/>
                </p:cNvSpPr>
                <p:nvPr/>
              </p:nvSpPr>
              <p:spPr bwMode="auto">
                <a:xfrm>
                  <a:off x="1593" y="2576"/>
                  <a:ext cx="696" cy="114"/>
                </a:xfrm>
                <a:custGeom>
                  <a:avLst/>
                  <a:gdLst/>
                  <a:ahLst/>
                  <a:cxnLst>
                    <a:cxn ang="0">
                      <a:pos x="6" y="96"/>
                    </a:cxn>
                    <a:cxn ang="0">
                      <a:pos x="12" y="66"/>
                    </a:cxn>
                    <a:cxn ang="0">
                      <a:pos x="24" y="114"/>
                    </a:cxn>
                    <a:cxn ang="0">
                      <a:pos x="36" y="108"/>
                    </a:cxn>
                    <a:cxn ang="0">
                      <a:pos x="48" y="84"/>
                    </a:cxn>
                    <a:cxn ang="0">
                      <a:pos x="60" y="48"/>
                    </a:cxn>
                    <a:cxn ang="0">
                      <a:pos x="78" y="18"/>
                    </a:cxn>
                    <a:cxn ang="0">
                      <a:pos x="90" y="0"/>
                    </a:cxn>
                    <a:cxn ang="0">
                      <a:pos x="108" y="0"/>
                    </a:cxn>
                    <a:cxn ang="0">
                      <a:pos x="126" y="18"/>
                    </a:cxn>
                    <a:cxn ang="0">
                      <a:pos x="138" y="54"/>
                    </a:cxn>
                    <a:cxn ang="0">
                      <a:pos x="150" y="78"/>
                    </a:cxn>
                    <a:cxn ang="0">
                      <a:pos x="162" y="102"/>
                    </a:cxn>
                    <a:cxn ang="0">
                      <a:pos x="180" y="96"/>
                    </a:cxn>
                    <a:cxn ang="0">
                      <a:pos x="204" y="66"/>
                    </a:cxn>
                    <a:cxn ang="0">
                      <a:pos x="216" y="48"/>
                    </a:cxn>
                    <a:cxn ang="0">
                      <a:pos x="234" y="36"/>
                    </a:cxn>
                    <a:cxn ang="0">
                      <a:pos x="252" y="30"/>
                    </a:cxn>
                    <a:cxn ang="0">
                      <a:pos x="270" y="36"/>
                    </a:cxn>
                    <a:cxn ang="0">
                      <a:pos x="288" y="48"/>
                    </a:cxn>
                    <a:cxn ang="0">
                      <a:pos x="306" y="60"/>
                    </a:cxn>
                    <a:cxn ang="0">
                      <a:pos x="324" y="78"/>
                    </a:cxn>
                    <a:cxn ang="0">
                      <a:pos x="342" y="84"/>
                    </a:cxn>
                    <a:cxn ang="0">
                      <a:pos x="360" y="78"/>
                    </a:cxn>
                    <a:cxn ang="0">
                      <a:pos x="378" y="60"/>
                    </a:cxn>
                    <a:cxn ang="0">
                      <a:pos x="396" y="42"/>
                    </a:cxn>
                    <a:cxn ang="0">
                      <a:pos x="414" y="30"/>
                    </a:cxn>
                    <a:cxn ang="0">
                      <a:pos x="432" y="30"/>
                    </a:cxn>
                    <a:cxn ang="0">
                      <a:pos x="450" y="42"/>
                    </a:cxn>
                    <a:cxn ang="0">
                      <a:pos x="468" y="60"/>
                    </a:cxn>
                    <a:cxn ang="0">
                      <a:pos x="486" y="72"/>
                    </a:cxn>
                    <a:cxn ang="0">
                      <a:pos x="504" y="78"/>
                    </a:cxn>
                    <a:cxn ang="0">
                      <a:pos x="522" y="72"/>
                    </a:cxn>
                    <a:cxn ang="0">
                      <a:pos x="540" y="60"/>
                    </a:cxn>
                    <a:cxn ang="0">
                      <a:pos x="558" y="48"/>
                    </a:cxn>
                    <a:cxn ang="0">
                      <a:pos x="576" y="36"/>
                    </a:cxn>
                    <a:cxn ang="0">
                      <a:pos x="594" y="30"/>
                    </a:cxn>
                    <a:cxn ang="0">
                      <a:pos x="612" y="36"/>
                    </a:cxn>
                    <a:cxn ang="0">
                      <a:pos x="630" y="48"/>
                    </a:cxn>
                    <a:cxn ang="0">
                      <a:pos x="648" y="60"/>
                    </a:cxn>
                    <a:cxn ang="0">
                      <a:pos x="666" y="72"/>
                    </a:cxn>
                    <a:cxn ang="0">
                      <a:pos x="684" y="72"/>
                    </a:cxn>
                  </a:cxnLst>
                  <a:rect l="0" t="0" r="r" b="b"/>
                  <a:pathLst>
                    <a:path w="696" h="114">
                      <a:moveTo>
                        <a:pt x="0" y="36"/>
                      </a:moveTo>
                      <a:lnTo>
                        <a:pt x="0" y="102"/>
                      </a:lnTo>
                      <a:lnTo>
                        <a:pt x="6" y="96"/>
                      </a:lnTo>
                      <a:lnTo>
                        <a:pt x="6" y="48"/>
                      </a:lnTo>
                      <a:lnTo>
                        <a:pt x="12" y="42"/>
                      </a:lnTo>
                      <a:lnTo>
                        <a:pt x="12" y="66"/>
                      </a:lnTo>
                      <a:lnTo>
                        <a:pt x="18" y="72"/>
                      </a:lnTo>
                      <a:lnTo>
                        <a:pt x="18" y="108"/>
                      </a:lnTo>
                      <a:lnTo>
                        <a:pt x="24" y="114"/>
                      </a:lnTo>
                      <a:lnTo>
                        <a:pt x="24" y="96"/>
                      </a:lnTo>
                      <a:lnTo>
                        <a:pt x="36" y="96"/>
                      </a:lnTo>
                      <a:lnTo>
                        <a:pt x="36" y="108"/>
                      </a:lnTo>
                      <a:lnTo>
                        <a:pt x="42" y="102"/>
                      </a:lnTo>
                      <a:lnTo>
                        <a:pt x="42" y="90"/>
                      </a:lnTo>
                      <a:lnTo>
                        <a:pt x="48" y="84"/>
                      </a:lnTo>
                      <a:lnTo>
                        <a:pt x="48" y="66"/>
                      </a:lnTo>
                      <a:lnTo>
                        <a:pt x="60" y="54"/>
                      </a:lnTo>
                      <a:lnTo>
                        <a:pt x="60" y="48"/>
                      </a:lnTo>
                      <a:lnTo>
                        <a:pt x="66" y="42"/>
                      </a:lnTo>
                      <a:lnTo>
                        <a:pt x="66" y="30"/>
                      </a:lnTo>
                      <a:lnTo>
                        <a:pt x="78" y="18"/>
                      </a:lnTo>
                      <a:lnTo>
                        <a:pt x="78" y="12"/>
                      </a:lnTo>
                      <a:lnTo>
                        <a:pt x="84" y="6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6"/>
                      </a:lnTo>
                      <a:lnTo>
                        <a:pt x="120" y="12"/>
                      </a:lnTo>
                      <a:lnTo>
                        <a:pt x="126" y="18"/>
                      </a:lnTo>
                      <a:lnTo>
                        <a:pt x="126" y="30"/>
                      </a:lnTo>
                      <a:lnTo>
                        <a:pt x="138" y="42"/>
                      </a:lnTo>
                      <a:lnTo>
                        <a:pt x="138" y="54"/>
                      </a:lnTo>
                      <a:lnTo>
                        <a:pt x="144" y="60"/>
                      </a:lnTo>
                      <a:lnTo>
                        <a:pt x="144" y="72"/>
                      </a:lnTo>
                      <a:lnTo>
                        <a:pt x="150" y="78"/>
                      </a:lnTo>
                      <a:lnTo>
                        <a:pt x="150" y="84"/>
                      </a:lnTo>
                      <a:lnTo>
                        <a:pt x="162" y="96"/>
                      </a:lnTo>
                      <a:lnTo>
                        <a:pt x="162" y="102"/>
                      </a:lnTo>
                      <a:lnTo>
                        <a:pt x="168" y="102"/>
                      </a:lnTo>
                      <a:lnTo>
                        <a:pt x="174" y="102"/>
                      </a:lnTo>
                      <a:lnTo>
                        <a:pt x="180" y="96"/>
                      </a:lnTo>
                      <a:lnTo>
                        <a:pt x="192" y="84"/>
                      </a:lnTo>
                      <a:lnTo>
                        <a:pt x="192" y="78"/>
                      </a:lnTo>
                      <a:lnTo>
                        <a:pt x="204" y="66"/>
                      </a:lnTo>
                      <a:lnTo>
                        <a:pt x="204" y="60"/>
                      </a:lnTo>
                      <a:lnTo>
                        <a:pt x="210" y="54"/>
                      </a:lnTo>
                      <a:lnTo>
                        <a:pt x="216" y="48"/>
                      </a:lnTo>
                      <a:lnTo>
                        <a:pt x="222" y="48"/>
                      </a:lnTo>
                      <a:lnTo>
                        <a:pt x="228" y="42"/>
                      </a:lnTo>
                      <a:lnTo>
                        <a:pt x="234" y="36"/>
                      </a:lnTo>
                      <a:lnTo>
                        <a:pt x="240" y="36"/>
                      </a:lnTo>
                      <a:lnTo>
                        <a:pt x="246" y="30"/>
                      </a:lnTo>
                      <a:lnTo>
                        <a:pt x="252" y="30"/>
                      </a:lnTo>
                      <a:lnTo>
                        <a:pt x="258" y="30"/>
                      </a:lnTo>
                      <a:lnTo>
                        <a:pt x="264" y="30"/>
                      </a:lnTo>
                      <a:lnTo>
                        <a:pt x="270" y="36"/>
                      </a:lnTo>
                      <a:lnTo>
                        <a:pt x="276" y="36"/>
                      </a:lnTo>
                      <a:lnTo>
                        <a:pt x="282" y="42"/>
                      </a:lnTo>
                      <a:lnTo>
                        <a:pt x="288" y="48"/>
                      </a:lnTo>
                      <a:lnTo>
                        <a:pt x="294" y="54"/>
                      </a:lnTo>
                      <a:lnTo>
                        <a:pt x="300" y="54"/>
                      </a:lnTo>
                      <a:lnTo>
                        <a:pt x="306" y="60"/>
                      </a:lnTo>
                      <a:lnTo>
                        <a:pt x="312" y="66"/>
                      </a:lnTo>
                      <a:lnTo>
                        <a:pt x="318" y="72"/>
                      </a:lnTo>
                      <a:lnTo>
                        <a:pt x="324" y="78"/>
                      </a:lnTo>
                      <a:lnTo>
                        <a:pt x="330" y="78"/>
                      </a:lnTo>
                      <a:lnTo>
                        <a:pt x="336" y="78"/>
                      </a:lnTo>
                      <a:lnTo>
                        <a:pt x="342" y="84"/>
                      </a:lnTo>
                      <a:lnTo>
                        <a:pt x="348" y="84"/>
                      </a:lnTo>
                      <a:lnTo>
                        <a:pt x="354" y="78"/>
                      </a:lnTo>
                      <a:lnTo>
                        <a:pt x="360" y="78"/>
                      </a:lnTo>
                      <a:lnTo>
                        <a:pt x="366" y="72"/>
                      </a:lnTo>
                      <a:lnTo>
                        <a:pt x="372" y="66"/>
                      </a:lnTo>
                      <a:lnTo>
                        <a:pt x="378" y="60"/>
                      </a:lnTo>
                      <a:lnTo>
                        <a:pt x="384" y="54"/>
                      </a:lnTo>
                      <a:lnTo>
                        <a:pt x="390" y="48"/>
                      </a:lnTo>
                      <a:lnTo>
                        <a:pt x="396" y="42"/>
                      </a:lnTo>
                      <a:lnTo>
                        <a:pt x="402" y="36"/>
                      </a:lnTo>
                      <a:lnTo>
                        <a:pt x="408" y="30"/>
                      </a:lnTo>
                      <a:lnTo>
                        <a:pt x="414" y="30"/>
                      </a:lnTo>
                      <a:lnTo>
                        <a:pt x="420" y="30"/>
                      </a:lnTo>
                      <a:lnTo>
                        <a:pt x="426" y="30"/>
                      </a:lnTo>
                      <a:lnTo>
                        <a:pt x="432" y="30"/>
                      </a:lnTo>
                      <a:lnTo>
                        <a:pt x="438" y="36"/>
                      </a:lnTo>
                      <a:lnTo>
                        <a:pt x="444" y="42"/>
                      </a:lnTo>
                      <a:lnTo>
                        <a:pt x="450" y="42"/>
                      </a:lnTo>
                      <a:lnTo>
                        <a:pt x="456" y="48"/>
                      </a:lnTo>
                      <a:lnTo>
                        <a:pt x="462" y="54"/>
                      </a:lnTo>
                      <a:lnTo>
                        <a:pt x="468" y="60"/>
                      </a:lnTo>
                      <a:lnTo>
                        <a:pt x="474" y="66"/>
                      </a:lnTo>
                      <a:lnTo>
                        <a:pt x="480" y="72"/>
                      </a:lnTo>
                      <a:lnTo>
                        <a:pt x="486" y="72"/>
                      </a:lnTo>
                      <a:lnTo>
                        <a:pt x="492" y="78"/>
                      </a:lnTo>
                      <a:lnTo>
                        <a:pt x="498" y="78"/>
                      </a:lnTo>
                      <a:lnTo>
                        <a:pt x="504" y="78"/>
                      </a:lnTo>
                      <a:lnTo>
                        <a:pt x="510" y="78"/>
                      </a:lnTo>
                      <a:lnTo>
                        <a:pt x="516" y="78"/>
                      </a:lnTo>
                      <a:lnTo>
                        <a:pt x="522" y="72"/>
                      </a:lnTo>
                      <a:lnTo>
                        <a:pt x="528" y="72"/>
                      </a:lnTo>
                      <a:lnTo>
                        <a:pt x="534" y="66"/>
                      </a:lnTo>
                      <a:lnTo>
                        <a:pt x="540" y="60"/>
                      </a:lnTo>
                      <a:lnTo>
                        <a:pt x="546" y="54"/>
                      </a:lnTo>
                      <a:lnTo>
                        <a:pt x="552" y="54"/>
                      </a:lnTo>
                      <a:lnTo>
                        <a:pt x="558" y="48"/>
                      </a:lnTo>
                      <a:lnTo>
                        <a:pt x="564" y="42"/>
                      </a:lnTo>
                      <a:lnTo>
                        <a:pt x="570" y="36"/>
                      </a:lnTo>
                      <a:lnTo>
                        <a:pt x="576" y="36"/>
                      </a:lnTo>
                      <a:lnTo>
                        <a:pt x="582" y="36"/>
                      </a:lnTo>
                      <a:lnTo>
                        <a:pt x="588" y="30"/>
                      </a:lnTo>
                      <a:lnTo>
                        <a:pt x="594" y="30"/>
                      </a:lnTo>
                      <a:lnTo>
                        <a:pt x="600" y="36"/>
                      </a:lnTo>
                      <a:lnTo>
                        <a:pt x="606" y="36"/>
                      </a:lnTo>
                      <a:lnTo>
                        <a:pt x="612" y="36"/>
                      </a:lnTo>
                      <a:lnTo>
                        <a:pt x="618" y="42"/>
                      </a:lnTo>
                      <a:lnTo>
                        <a:pt x="624" y="42"/>
                      </a:lnTo>
                      <a:lnTo>
                        <a:pt x="630" y="48"/>
                      </a:lnTo>
                      <a:lnTo>
                        <a:pt x="636" y="54"/>
                      </a:lnTo>
                      <a:lnTo>
                        <a:pt x="642" y="60"/>
                      </a:lnTo>
                      <a:lnTo>
                        <a:pt x="648" y="60"/>
                      </a:lnTo>
                      <a:lnTo>
                        <a:pt x="654" y="66"/>
                      </a:lnTo>
                      <a:lnTo>
                        <a:pt x="660" y="72"/>
                      </a:lnTo>
                      <a:lnTo>
                        <a:pt x="666" y="72"/>
                      </a:lnTo>
                      <a:lnTo>
                        <a:pt x="672" y="72"/>
                      </a:lnTo>
                      <a:lnTo>
                        <a:pt x="678" y="72"/>
                      </a:lnTo>
                      <a:lnTo>
                        <a:pt x="684" y="72"/>
                      </a:lnTo>
                      <a:lnTo>
                        <a:pt x="690" y="72"/>
                      </a:lnTo>
                      <a:lnTo>
                        <a:pt x="696" y="66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352" name="Freeform 201"/>
                <p:cNvSpPr>
                  <a:spLocks/>
                </p:cNvSpPr>
                <p:nvPr/>
              </p:nvSpPr>
              <p:spPr bwMode="auto">
                <a:xfrm>
                  <a:off x="2289" y="2612"/>
                  <a:ext cx="762" cy="30"/>
                </a:xfrm>
                <a:custGeom>
                  <a:avLst/>
                  <a:gdLst/>
                  <a:ahLst/>
                  <a:cxnLst>
                    <a:cxn ang="0">
                      <a:pos x="12" y="24"/>
                    </a:cxn>
                    <a:cxn ang="0">
                      <a:pos x="30" y="12"/>
                    </a:cxn>
                    <a:cxn ang="0">
                      <a:pos x="48" y="0"/>
                    </a:cxn>
                    <a:cxn ang="0">
                      <a:pos x="66" y="0"/>
                    </a:cxn>
                    <a:cxn ang="0">
                      <a:pos x="84" y="6"/>
                    </a:cxn>
                    <a:cxn ang="0">
                      <a:pos x="102" y="12"/>
                    </a:cxn>
                    <a:cxn ang="0">
                      <a:pos x="120" y="24"/>
                    </a:cxn>
                    <a:cxn ang="0">
                      <a:pos x="138" y="30"/>
                    </a:cxn>
                    <a:cxn ang="0">
                      <a:pos x="156" y="30"/>
                    </a:cxn>
                    <a:cxn ang="0">
                      <a:pos x="174" y="24"/>
                    </a:cxn>
                    <a:cxn ang="0">
                      <a:pos x="192" y="12"/>
                    </a:cxn>
                    <a:cxn ang="0">
                      <a:pos x="210" y="6"/>
                    </a:cxn>
                    <a:cxn ang="0">
                      <a:pos x="228" y="0"/>
                    </a:cxn>
                    <a:cxn ang="0">
                      <a:pos x="246" y="0"/>
                    </a:cxn>
                    <a:cxn ang="0">
                      <a:pos x="264" y="6"/>
                    </a:cxn>
                    <a:cxn ang="0">
                      <a:pos x="282" y="18"/>
                    </a:cxn>
                    <a:cxn ang="0">
                      <a:pos x="300" y="24"/>
                    </a:cxn>
                    <a:cxn ang="0">
                      <a:pos x="318" y="24"/>
                    </a:cxn>
                    <a:cxn ang="0">
                      <a:pos x="336" y="24"/>
                    </a:cxn>
                    <a:cxn ang="0">
                      <a:pos x="354" y="12"/>
                    </a:cxn>
                    <a:cxn ang="0">
                      <a:pos x="372" y="6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6"/>
                    </a:cxn>
                    <a:cxn ang="0">
                      <a:pos x="444" y="12"/>
                    </a:cxn>
                    <a:cxn ang="0">
                      <a:pos x="462" y="18"/>
                    </a:cxn>
                    <a:cxn ang="0">
                      <a:pos x="480" y="24"/>
                    </a:cxn>
                    <a:cxn ang="0">
                      <a:pos x="498" y="24"/>
                    </a:cxn>
                    <a:cxn ang="0">
                      <a:pos x="516" y="18"/>
                    </a:cxn>
                    <a:cxn ang="0">
                      <a:pos x="534" y="12"/>
                    </a:cxn>
                    <a:cxn ang="0">
                      <a:pos x="552" y="6"/>
                    </a:cxn>
                    <a:cxn ang="0">
                      <a:pos x="570" y="0"/>
                    </a:cxn>
                    <a:cxn ang="0">
                      <a:pos x="588" y="6"/>
                    </a:cxn>
                    <a:cxn ang="0">
                      <a:pos x="606" y="12"/>
                    </a:cxn>
                    <a:cxn ang="0">
                      <a:pos x="624" y="18"/>
                    </a:cxn>
                    <a:cxn ang="0">
                      <a:pos x="642" y="18"/>
                    </a:cxn>
                    <a:cxn ang="0">
                      <a:pos x="660" y="18"/>
                    </a:cxn>
                    <a:cxn ang="0">
                      <a:pos x="678" y="18"/>
                    </a:cxn>
                    <a:cxn ang="0">
                      <a:pos x="696" y="12"/>
                    </a:cxn>
                    <a:cxn ang="0">
                      <a:pos x="714" y="6"/>
                    </a:cxn>
                    <a:cxn ang="0">
                      <a:pos x="732" y="6"/>
                    </a:cxn>
                    <a:cxn ang="0">
                      <a:pos x="750" y="6"/>
                    </a:cxn>
                  </a:cxnLst>
                  <a:rect l="0" t="0" r="r" b="b"/>
                  <a:pathLst>
                    <a:path w="762" h="30">
                      <a:moveTo>
                        <a:pt x="0" y="30"/>
                      </a:moveTo>
                      <a:lnTo>
                        <a:pt x="6" y="30"/>
                      </a:lnTo>
                      <a:lnTo>
                        <a:pt x="12" y="24"/>
                      </a:lnTo>
                      <a:lnTo>
                        <a:pt x="18" y="18"/>
                      </a:lnTo>
                      <a:lnTo>
                        <a:pt x="24" y="12"/>
                      </a:lnTo>
                      <a:lnTo>
                        <a:pt x="30" y="12"/>
                      </a:lnTo>
                      <a:lnTo>
                        <a:pt x="36" y="6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6"/>
                      </a:lnTo>
                      <a:lnTo>
                        <a:pt x="90" y="6"/>
                      </a:lnTo>
                      <a:lnTo>
                        <a:pt x="96" y="12"/>
                      </a:lnTo>
                      <a:lnTo>
                        <a:pt x="102" y="12"/>
                      </a:lnTo>
                      <a:lnTo>
                        <a:pt x="108" y="18"/>
                      </a:lnTo>
                      <a:lnTo>
                        <a:pt x="114" y="18"/>
                      </a:lnTo>
                      <a:lnTo>
                        <a:pt x="120" y="24"/>
                      </a:lnTo>
                      <a:lnTo>
                        <a:pt x="126" y="24"/>
                      </a:lnTo>
                      <a:lnTo>
                        <a:pt x="132" y="30"/>
                      </a:lnTo>
                      <a:lnTo>
                        <a:pt x="138" y="30"/>
                      </a:lnTo>
                      <a:lnTo>
                        <a:pt x="144" y="30"/>
                      </a:lnTo>
                      <a:lnTo>
                        <a:pt x="150" y="30"/>
                      </a:lnTo>
                      <a:lnTo>
                        <a:pt x="156" y="30"/>
                      </a:lnTo>
                      <a:lnTo>
                        <a:pt x="162" y="30"/>
                      </a:lnTo>
                      <a:lnTo>
                        <a:pt x="168" y="30"/>
                      </a:lnTo>
                      <a:lnTo>
                        <a:pt x="174" y="24"/>
                      </a:lnTo>
                      <a:lnTo>
                        <a:pt x="180" y="24"/>
                      </a:lnTo>
                      <a:lnTo>
                        <a:pt x="186" y="18"/>
                      </a:lnTo>
                      <a:lnTo>
                        <a:pt x="192" y="12"/>
                      </a:lnTo>
                      <a:lnTo>
                        <a:pt x="198" y="12"/>
                      </a:lnTo>
                      <a:lnTo>
                        <a:pt x="204" y="6"/>
                      </a:lnTo>
                      <a:lnTo>
                        <a:pt x="210" y="6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6"/>
                      </a:lnTo>
                      <a:lnTo>
                        <a:pt x="264" y="6"/>
                      </a:lnTo>
                      <a:lnTo>
                        <a:pt x="270" y="12"/>
                      </a:lnTo>
                      <a:lnTo>
                        <a:pt x="276" y="12"/>
                      </a:lnTo>
                      <a:lnTo>
                        <a:pt x="282" y="18"/>
                      </a:lnTo>
                      <a:lnTo>
                        <a:pt x="288" y="18"/>
                      </a:lnTo>
                      <a:lnTo>
                        <a:pt x="294" y="24"/>
                      </a:lnTo>
                      <a:lnTo>
                        <a:pt x="300" y="24"/>
                      </a:lnTo>
                      <a:lnTo>
                        <a:pt x="306" y="24"/>
                      </a:lnTo>
                      <a:lnTo>
                        <a:pt x="312" y="24"/>
                      </a:lnTo>
                      <a:lnTo>
                        <a:pt x="318" y="24"/>
                      </a:lnTo>
                      <a:lnTo>
                        <a:pt x="324" y="24"/>
                      </a:lnTo>
                      <a:lnTo>
                        <a:pt x="330" y="24"/>
                      </a:lnTo>
                      <a:lnTo>
                        <a:pt x="336" y="24"/>
                      </a:lnTo>
                      <a:lnTo>
                        <a:pt x="342" y="18"/>
                      </a:lnTo>
                      <a:lnTo>
                        <a:pt x="348" y="18"/>
                      </a:lnTo>
                      <a:lnTo>
                        <a:pt x="354" y="12"/>
                      </a:lnTo>
                      <a:lnTo>
                        <a:pt x="360" y="12"/>
                      </a:lnTo>
                      <a:lnTo>
                        <a:pt x="366" y="12"/>
                      </a:lnTo>
                      <a:lnTo>
                        <a:pt x="372" y="6"/>
                      </a:lnTo>
                      <a:lnTo>
                        <a:pt x="378" y="6"/>
                      </a:lnTo>
                      <a:lnTo>
                        <a:pt x="384" y="6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6"/>
                      </a:lnTo>
                      <a:lnTo>
                        <a:pt x="420" y="6"/>
                      </a:lnTo>
                      <a:lnTo>
                        <a:pt x="426" y="6"/>
                      </a:lnTo>
                      <a:lnTo>
                        <a:pt x="432" y="6"/>
                      </a:lnTo>
                      <a:lnTo>
                        <a:pt x="438" y="12"/>
                      </a:lnTo>
                      <a:lnTo>
                        <a:pt x="444" y="12"/>
                      </a:lnTo>
                      <a:lnTo>
                        <a:pt x="450" y="18"/>
                      </a:lnTo>
                      <a:lnTo>
                        <a:pt x="456" y="18"/>
                      </a:lnTo>
                      <a:lnTo>
                        <a:pt x="462" y="18"/>
                      </a:lnTo>
                      <a:lnTo>
                        <a:pt x="468" y="24"/>
                      </a:lnTo>
                      <a:lnTo>
                        <a:pt x="474" y="24"/>
                      </a:lnTo>
                      <a:lnTo>
                        <a:pt x="480" y="24"/>
                      </a:lnTo>
                      <a:lnTo>
                        <a:pt x="486" y="24"/>
                      </a:lnTo>
                      <a:lnTo>
                        <a:pt x="492" y="24"/>
                      </a:lnTo>
                      <a:lnTo>
                        <a:pt x="498" y="24"/>
                      </a:lnTo>
                      <a:lnTo>
                        <a:pt x="504" y="18"/>
                      </a:lnTo>
                      <a:lnTo>
                        <a:pt x="510" y="18"/>
                      </a:lnTo>
                      <a:lnTo>
                        <a:pt x="516" y="18"/>
                      </a:lnTo>
                      <a:lnTo>
                        <a:pt x="522" y="12"/>
                      </a:lnTo>
                      <a:lnTo>
                        <a:pt x="528" y="12"/>
                      </a:lnTo>
                      <a:lnTo>
                        <a:pt x="534" y="12"/>
                      </a:lnTo>
                      <a:lnTo>
                        <a:pt x="540" y="6"/>
                      </a:lnTo>
                      <a:lnTo>
                        <a:pt x="546" y="6"/>
                      </a:lnTo>
                      <a:lnTo>
                        <a:pt x="552" y="6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6"/>
                      </a:lnTo>
                      <a:lnTo>
                        <a:pt x="594" y="6"/>
                      </a:lnTo>
                      <a:lnTo>
                        <a:pt x="600" y="6"/>
                      </a:lnTo>
                      <a:lnTo>
                        <a:pt x="606" y="12"/>
                      </a:lnTo>
                      <a:lnTo>
                        <a:pt x="612" y="12"/>
                      </a:lnTo>
                      <a:lnTo>
                        <a:pt x="618" y="12"/>
                      </a:lnTo>
                      <a:lnTo>
                        <a:pt x="624" y="18"/>
                      </a:lnTo>
                      <a:lnTo>
                        <a:pt x="630" y="18"/>
                      </a:lnTo>
                      <a:lnTo>
                        <a:pt x="636" y="18"/>
                      </a:lnTo>
                      <a:lnTo>
                        <a:pt x="642" y="18"/>
                      </a:lnTo>
                      <a:lnTo>
                        <a:pt x="648" y="18"/>
                      </a:lnTo>
                      <a:lnTo>
                        <a:pt x="654" y="18"/>
                      </a:lnTo>
                      <a:lnTo>
                        <a:pt x="660" y="18"/>
                      </a:lnTo>
                      <a:lnTo>
                        <a:pt x="666" y="18"/>
                      </a:lnTo>
                      <a:lnTo>
                        <a:pt x="672" y="18"/>
                      </a:lnTo>
                      <a:lnTo>
                        <a:pt x="678" y="18"/>
                      </a:lnTo>
                      <a:lnTo>
                        <a:pt x="684" y="12"/>
                      </a:lnTo>
                      <a:lnTo>
                        <a:pt x="690" y="12"/>
                      </a:lnTo>
                      <a:lnTo>
                        <a:pt x="696" y="12"/>
                      </a:lnTo>
                      <a:lnTo>
                        <a:pt x="702" y="12"/>
                      </a:lnTo>
                      <a:lnTo>
                        <a:pt x="708" y="6"/>
                      </a:lnTo>
                      <a:lnTo>
                        <a:pt x="714" y="6"/>
                      </a:lnTo>
                      <a:lnTo>
                        <a:pt x="720" y="6"/>
                      </a:lnTo>
                      <a:lnTo>
                        <a:pt x="726" y="6"/>
                      </a:lnTo>
                      <a:lnTo>
                        <a:pt x="732" y="6"/>
                      </a:lnTo>
                      <a:lnTo>
                        <a:pt x="738" y="6"/>
                      </a:lnTo>
                      <a:lnTo>
                        <a:pt x="744" y="6"/>
                      </a:lnTo>
                      <a:lnTo>
                        <a:pt x="750" y="6"/>
                      </a:lnTo>
                      <a:lnTo>
                        <a:pt x="756" y="6"/>
                      </a:lnTo>
                      <a:lnTo>
                        <a:pt x="762" y="6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353" name="Freeform 202"/>
                <p:cNvSpPr>
                  <a:spLocks/>
                </p:cNvSpPr>
                <p:nvPr/>
              </p:nvSpPr>
              <p:spPr bwMode="auto">
                <a:xfrm>
                  <a:off x="3051" y="2612"/>
                  <a:ext cx="762" cy="18"/>
                </a:xfrm>
                <a:custGeom>
                  <a:avLst/>
                  <a:gdLst/>
                  <a:ahLst/>
                  <a:cxnLst>
                    <a:cxn ang="0">
                      <a:pos x="12" y="12"/>
                    </a:cxn>
                    <a:cxn ang="0">
                      <a:pos x="30" y="12"/>
                    </a:cxn>
                    <a:cxn ang="0">
                      <a:pos x="48" y="18"/>
                    </a:cxn>
                    <a:cxn ang="0">
                      <a:pos x="66" y="18"/>
                    </a:cxn>
                    <a:cxn ang="0">
                      <a:pos x="84" y="12"/>
                    </a:cxn>
                    <a:cxn ang="0">
                      <a:pos x="102" y="6"/>
                    </a:cxn>
                    <a:cxn ang="0">
                      <a:pos x="120" y="6"/>
                    </a:cxn>
                    <a:cxn ang="0">
                      <a:pos x="138" y="0"/>
                    </a:cxn>
                    <a:cxn ang="0">
                      <a:pos x="156" y="6"/>
                    </a:cxn>
                    <a:cxn ang="0">
                      <a:pos x="174" y="6"/>
                    </a:cxn>
                    <a:cxn ang="0">
                      <a:pos x="192" y="12"/>
                    </a:cxn>
                    <a:cxn ang="0">
                      <a:pos x="210" y="12"/>
                    </a:cxn>
                    <a:cxn ang="0">
                      <a:pos x="228" y="18"/>
                    </a:cxn>
                    <a:cxn ang="0">
                      <a:pos x="246" y="18"/>
                    </a:cxn>
                    <a:cxn ang="0">
                      <a:pos x="264" y="12"/>
                    </a:cxn>
                    <a:cxn ang="0">
                      <a:pos x="282" y="12"/>
                    </a:cxn>
                    <a:cxn ang="0">
                      <a:pos x="300" y="6"/>
                    </a:cxn>
                    <a:cxn ang="0">
                      <a:pos x="318" y="6"/>
                    </a:cxn>
                    <a:cxn ang="0">
                      <a:pos x="336" y="6"/>
                    </a:cxn>
                    <a:cxn ang="0">
                      <a:pos x="354" y="6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0"/>
                    </a:cxn>
                    <a:cxn ang="0">
                      <a:pos x="426" y="0"/>
                    </a:cxn>
                    <a:cxn ang="0">
                      <a:pos x="444" y="0"/>
                    </a:cxn>
                    <a:cxn ang="0">
                      <a:pos x="462" y="0"/>
                    </a:cxn>
                    <a:cxn ang="0">
                      <a:pos x="480" y="0"/>
                    </a:cxn>
                    <a:cxn ang="0">
                      <a:pos x="498" y="0"/>
                    </a:cxn>
                    <a:cxn ang="0">
                      <a:pos x="516" y="0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0"/>
                    </a:cxn>
                    <a:cxn ang="0">
                      <a:pos x="588" y="0"/>
                    </a:cxn>
                    <a:cxn ang="0">
                      <a:pos x="606" y="0"/>
                    </a:cxn>
                    <a:cxn ang="0">
                      <a:pos x="624" y="0"/>
                    </a:cxn>
                    <a:cxn ang="0">
                      <a:pos x="642" y="0"/>
                    </a:cxn>
                    <a:cxn ang="0">
                      <a:pos x="660" y="0"/>
                    </a:cxn>
                    <a:cxn ang="0">
                      <a:pos x="678" y="0"/>
                    </a:cxn>
                    <a:cxn ang="0">
                      <a:pos x="696" y="0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0"/>
                    </a:cxn>
                  </a:cxnLst>
                  <a:rect l="0" t="0" r="r" b="b"/>
                  <a:pathLst>
                    <a:path w="762" h="18">
                      <a:moveTo>
                        <a:pt x="0" y="6"/>
                      </a:moveTo>
                      <a:lnTo>
                        <a:pt x="6" y="6"/>
                      </a:lnTo>
                      <a:lnTo>
                        <a:pt x="12" y="12"/>
                      </a:lnTo>
                      <a:lnTo>
                        <a:pt x="18" y="12"/>
                      </a:lnTo>
                      <a:lnTo>
                        <a:pt x="24" y="12"/>
                      </a:lnTo>
                      <a:lnTo>
                        <a:pt x="30" y="12"/>
                      </a:lnTo>
                      <a:lnTo>
                        <a:pt x="36" y="18"/>
                      </a:lnTo>
                      <a:lnTo>
                        <a:pt x="42" y="18"/>
                      </a:lnTo>
                      <a:lnTo>
                        <a:pt x="48" y="18"/>
                      </a:lnTo>
                      <a:lnTo>
                        <a:pt x="54" y="18"/>
                      </a:lnTo>
                      <a:lnTo>
                        <a:pt x="60" y="18"/>
                      </a:lnTo>
                      <a:lnTo>
                        <a:pt x="66" y="18"/>
                      </a:lnTo>
                      <a:lnTo>
                        <a:pt x="72" y="18"/>
                      </a:lnTo>
                      <a:lnTo>
                        <a:pt x="78" y="18"/>
                      </a:lnTo>
                      <a:lnTo>
                        <a:pt x="84" y="12"/>
                      </a:lnTo>
                      <a:lnTo>
                        <a:pt x="90" y="12"/>
                      </a:lnTo>
                      <a:lnTo>
                        <a:pt x="96" y="12"/>
                      </a:lnTo>
                      <a:lnTo>
                        <a:pt x="102" y="6"/>
                      </a:lnTo>
                      <a:lnTo>
                        <a:pt x="108" y="6"/>
                      </a:lnTo>
                      <a:lnTo>
                        <a:pt x="114" y="6"/>
                      </a:lnTo>
                      <a:lnTo>
                        <a:pt x="120" y="6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6"/>
                      </a:lnTo>
                      <a:lnTo>
                        <a:pt x="162" y="6"/>
                      </a:lnTo>
                      <a:lnTo>
                        <a:pt x="168" y="6"/>
                      </a:lnTo>
                      <a:lnTo>
                        <a:pt x="174" y="6"/>
                      </a:lnTo>
                      <a:lnTo>
                        <a:pt x="180" y="6"/>
                      </a:lnTo>
                      <a:lnTo>
                        <a:pt x="186" y="12"/>
                      </a:lnTo>
                      <a:lnTo>
                        <a:pt x="192" y="12"/>
                      </a:lnTo>
                      <a:lnTo>
                        <a:pt x="198" y="12"/>
                      </a:lnTo>
                      <a:lnTo>
                        <a:pt x="204" y="12"/>
                      </a:lnTo>
                      <a:lnTo>
                        <a:pt x="210" y="12"/>
                      </a:lnTo>
                      <a:lnTo>
                        <a:pt x="216" y="12"/>
                      </a:lnTo>
                      <a:lnTo>
                        <a:pt x="222" y="18"/>
                      </a:lnTo>
                      <a:lnTo>
                        <a:pt x="228" y="18"/>
                      </a:lnTo>
                      <a:lnTo>
                        <a:pt x="234" y="18"/>
                      </a:lnTo>
                      <a:lnTo>
                        <a:pt x="240" y="18"/>
                      </a:lnTo>
                      <a:lnTo>
                        <a:pt x="246" y="18"/>
                      </a:lnTo>
                      <a:lnTo>
                        <a:pt x="252" y="12"/>
                      </a:lnTo>
                      <a:lnTo>
                        <a:pt x="258" y="12"/>
                      </a:lnTo>
                      <a:lnTo>
                        <a:pt x="264" y="12"/>
                      </a:lnTo>
                      <a:lnTo>
                        <a:pt x="270" y="12"/>
                      </a:lnTo>
                      <a:lnTo>
                        <a:pt x="276" y="12"/>
                      </a:lnTo>
                      <a:lnTo>
                        <a:pt x="282" y="12"/>
                      </a:lnTo>
                      <a:lnTo>
                        <a:pt x="288" y="6"/>
                      </a:lnTo>
                      <a:lnTo>
                        <a:pt x="294" y="6"/>
                      </a:lnTo>
                      <a:lnTo>
                        <a:pt x="300" y="6"/>
                      </a:lnTo>
                      <a:lnTo>
                        <a:pt x="306" y="6"/>
                      </a:lnTo>
                      <a:lnTo>
                        <a:pt x="312" y="6"/>
                      </a:lnTo>
                      <a:lnTo>
                        <a:pt x="318" y="6"/>
                      </a:lnTo>
                      <a:lnTo>
                        <a:pt x="324" y="6"/>
                      </a:lnTo>
                      <a:lnTo>
                        <a:pt x="330" y="6"/>
                      </a:lnTo>
                      <a:lnTo>
                        <a:pt x="336" y="6"/>
                      </a:lnTo>
                      <a:lnTo>
                        <a:pt x="342" y="6"/>
                      </a:lnTo>
                      <a:lnTo>
                        <a:pt x="348" y="6"/>
                      </a:lnTo>
                      <a:lnTo>
                        <a:pt x="354" y="6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  <a:lnTo>
                        <a:pt x="486" y="0"/>
                      </a:lnTo>
                      <a:lnTo>
                        <a:pt x="492" y="0"/>
                      </a:lnTo>
                      <a:lnTo>
                        <a:pt x="498" y="0"/>
                      </a:lnTo>
                      <a:lnTo>
                        <a:pt x="504" y="0"/>
                      </a:lnTo>
                      <a:lnTo>
                        <a:pt x="510" y="0"/>
                      </a:lnTo>
                      <a:lnTo>
                        <a:pt x="516" y="0"/>
                      </a:lnTo>
                      <a:lnTo>
                        <a:pt x="522" y="0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0"/>
                      </a:lnTo>
                      <a:lnTo>
                        <a:pt x="576" y="0"/>
                      </a:lnTo>
                      <a:lnTo>
                        <a:pt x="582" y="0"/>
                      </a:lnTo>
                      <a:lnTo>
                        <a:pt x="588" y="0"/>
                      </a:lnTo>
                      <a:lnTo>
                        <a:pt x="594" y="0"/>
                      </a:lnTo>
                      <a:lnTo>
                        <a:pt x="600" y="0"/>
                      </a:lnTo>
                      <a:lnTo>
                        <a:pt x="606" y="0"/>
                      </a:lnTo>
                      <a:lnTo>
                        <a:pt x="612" y="0"/>
                      </a:lnTo>
                      <a:lnTo>
                        <a:pt x="618" y="0"/>
                      </a:lnTo>
                      <a:lnTo>
                        <a:pt x="624" y="0"/>
                      </a:lnTo>
                      <a:lnTo>
                        <a:pt x="630" y="0"/>
                      </a:lnTo>
                      <a:lnTo>
                        <a:pt x="636" y="0"/>
                      </a:lnTo>
                      <a:lnTo>
                        <a:pt x="642" y="0"/>
                      </a:lnTo>
                      <a:lnTo>
                        <a:pt x="648" y="0"/>
                      </a:lnTo>
                      <a:lnTo>
                        <a:pt x="654" y="0"/>
                      </a:lnTo>
                      <a:lnTo>
                        <a:pt x="660" y="0"/>
                      </a:lnTo>
                      <a:lnTo>
                        <a:pt x="666" y="0"/>
                      </a:lnTo>
                      <a:lnTo>
                        <a:pt x="672" y="0"/>
                      </a:lnTo>
                      <a:lnTo>
                        <a:pt x="678" y="0"/>
                      </a:lnTo>
                      <a:lnTo>
                        <a:pt x="684" y="0"/>
                      </a:lnTo>
                      <a:lnTo>
                        <a:pt x="690" y="0"/>
                      </a:lnTo>
                      <a:lnTo>
                        <a:pt x="696" y="0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0"/>
                      </a:lnTo>
                      <a:lnTo>
                        <a:pt x="744" y="0"/>
                      </a:lnTo>
                      <a:lnTo>
                        <a:pt x="750" y="0"/>
                      </a:lnTo>
                      <a:lnTo>
                        <a:pt x="756" y="0"/>
                      </a:lnTo>
                      <a:lnTo>
                        <a:pt x="762" y="0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354" name="Freeform 203"/>
                <p:cNvSpPr>
                  <a:spLocks/>
                </p:cNvSpPr>
                <p:nvPr/>
              </p:nvSpPr>
              <p:spPr bwMode="auto">
                <a:xfrm>
                  <a:off x="3813" y="2612"/>
                  <a:ext cx="480" cy="1"/>
                </a:xfrm>
                <a:custGeom>
                  <a:avLst/>
                  <a:gdLst/>
                  <a:ahLst/>
                  <a:cxnLst>
                    <a:cxn ang="0">
                      <a:pos x="6" y="0"/>
                    </a:cxn>
                    <a:cxn ang="0">
                      <a:pos x="18" y="0"/>
                    </a:cxn>
                    <a:cxn ang="0">
                      <a:pos x="30" y="0"/>
                    </a:cxn>
                    <a:cxn ang="0">
                      <a:pos x="42" y="0"/>
                    </a:cxn>
                    <a:cxn ang="0">
                      <a:pos x="54" y="0"/>
                    </a:cxn>
                    <a:cxn ang="0">
                      <a:pos x="66" y="0"/>
                    </a:cxn>
                    <a:cxn ang="0">
                      <a:pos x="78" y="0"/>
                    </a:cxn>
                    <a:cxn ang="0">
                      <a:pos x="90" y="0"/>
                    </a:cxn>
                    <a:cxn ang="0">
                      <a:pos x="102" y="0"/>
                    </a:cxn>
                    <a:cxn ang="0">
                      <a:pos x="114" y="0"/>
                    </a:cxn>
                    <a:cxn ang="0">
                      <a:pos x="126" y="0"/>
                    </a:cxn>
                    <a:cxn ang="0">
                      <a:pos x="138" y="0"/>
                    </a:cxn>
                    <a:cxn ang="0">
                      <a:pos x="150" y="0"/>
                    </a:cxn>
                    <a:cxn ang="0">
                      <a:pos x="162" y="0"/>
                    </a:cxn>
                    <a:cxn ang="0">
                      <a:pos x="174" y="0"/>
                    </a:cxn>
                    <a:cxn ang="0">
                      <a:pos x="186" y="0"/>
                    </a:cxn>
                    <a:cxn ang="0">
                      <a:pos x="198" y="0"/>
                    </a:cxn>
                    <a:cxn ang="0">
                      <a:pos x="210" y="0"/>
                    </a:cxn>
                    <a:cxn ang="0">
                      <a:pos x="222" y="0"/>
                    </a:cxn>
                    <a:cxn ang="0">
                      <a:pos x="234" y="0"/>
                    </a:cxn>
                    <a:cxn ang="0">
                      <a:pos x="246" y="0"/>
                    </a:cxn>
                    <a:cxn ang="0">
                      <a:pos x="258" y="0"/>
                    </a:cxn>
                    <a:cxn ang="0">
                      <a:pos x="270" y="0"/>
                    </a:cxn>
                    <a:cxn ang="0">
                      <a:pos x="282" y="0"/>
                    </a:cxn>
                    <a:cxn ang="0">
                      <a:pos x="294" y="0"/>
                    </a:cxn>
                    <a:cxn ang="0">
                      <a:pos x="306" y="0"/>
                    </a:cxn>
                    <a:cxn ang="0">
                      <a:pos x="318" y="0"/>
                    </a:cxn>
                    <a:cxn ang="0">
                      <a:pos x="330" y="0"/>
                    </a:cxn>
                    <a:cxn ang="0">
                      <a:pos x="342" y="0"/>
                    </a:cxn>
                    <a:cxn ang="0">
                      <a:pos x="354" y="0"/>
                    </a:cxn>
                    <a:cxn ang="0">
                      <a:pos x="366" y="0"/>
                    </a:cxn>
                    <a:cxn ang="0">
                      <a:pos x="378" y="0"/>
                    </a:cxn>
                    <a:cxn ang="0">
                      <a:pos x="390" y="0"/>
                    </a:cxn>
                    <a:cxn ang="0">
                      <a:pos x="402" y="0"/>
                    </a:cxn>
                    <a:cxn ang="0">
                      <a:pos x="414" y="0"/>
                    </a:cxn>
                    <a:cxn ang="0">
                      <a:pos x="426" y="0"/>
                    </a:cxn>
                    <a:cxn ang="0">
                      <a:pos x="438" y="0"/>
                    </a:cxn>
                    <a:cxn ang="0">
                      <a:pos x="450" y="0"/>
                    </a:cxn>
                    <a:cxn ang="0">
                      <a:pos x="462" y="0"/>
                    </a:cxn>
                    <a:cxn ang="0">
                      <a:pos x="474" y="0"/>
                    </a:cxn>
                  </a:cxnLst>
                  <a:rect l="0" t="0" r="r" b="b"/>
                  <a:pathLst>
                    <a:path w="480">
                      <a:moveTo>
                        <a:pt x="0" y="0"/>
                      </a:move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0"/>
                      </a:lnTo>
                      <a:lnTo>
                        <a:pt x="72" y="0"/>
                      </a:lnTo>
                      <a:lnTo>
                        <a:pt x="78" y="0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20" y="0"/>
                      </a:lnTo>
                      <a:lnTo>
                        <a:pt x="126" y="0"/>
                      </a:lnTo>
                      <a:lnTo>
                        <a:pt x="132" y="0"/>
                      </a:lnTo>
                      <a:lnTo>
                        <a:pt x="138" y="0"/>
                      </a:lnTo>
                      <a:lnTo>
                        <a:pt x="144" y="0"/>
                      </a:lnTo>
                      <a:lnTo>
                        <a:pt x="150" y="0"/>
                      </a:lnTo>
                      <a:lnTo>
                        <a:pt x="156" y="0"/>
                      </a:lnTo>
                      <a:lnTo>
                        <a:pt x="162" y="0"/>
                      </a:lnTo>
                      <a:lnTo>
                        <a:pt x="168" y="0"/>
                      </a:lnTo>
                      <a:lnTo>
                        <a:pt x="174" y="0"/>
                      </a:lnTo>
                      <a:lnTo>
                        <a:pt x="180" y="0"/>
                      </a:lnTo>
                      <a:lnTo>
                        <a:pt x="186" y="0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0"/>
                      </a:lnTo>
                      <a:lnTo>
                        <a:pt x="246" y="0"/>
                      </a:lnTo>
                      <a:lnTo>
                        <a:pt x="252" y="0"/>
                      </a:lnTo>
                      <a:lnTo>
                        <a:pt x="258" y="0"/>
                      </a:lnTo>
                      <a:lnTo>
                        <a:pt x="264" y="0"/>
                      </a:lnTo>
                      <a:lnTo>
                        <a:pt x="270" y="0"/>
                      </a:lnTo>
                      <a:lnTo>
                        <a:pt x="276" y="0"/>
                      </a:lnTo>
                      <a:lnTo>
                        <a:pt x="282" y="0"/>
                      </a:lnTo>
                      <a:lnTo>
                        <a:pt x="288" y="0"/>
                      </a:lnTo>
                      <a:lnTo>
                        <a:pt x="294" y="0"/>
                      </a:lnTo>
                      <a:lnTo>
                        <a:pt x="300" y="0"/>
                      </a:lnTo>
                      <a:lnTo>
                        <a:pt x="306" y="0"/>
                      </a:lnTo>
                      <a:lnTo>
                        <a:pt x="312" y="0"/>
                      </a:lnTo>
                      <a:lnTo>
                        <a:pt x="318" y="0"/>
                      </a:lnTo>
                      <a:lnTo>
                        <a:pt x="324" y="0"/>
                      </a:lnTo>
                      <a:lnTo>
                        <a:pt x="330" y="0"/>
                      </a:lnTo>
                      <a:lnTo>
                        <a:pt x="336" y="0"/>
                      </a:lnTo>
                      <a:lnTo>
                        <a:pt x="342" y="0"/>
                      </a:lnTo>
                      <a:lnTo>
                        <a:pt x="348" y="0"/>
                      </a:lnTo>
                      <a:lnTo>
                        <a:pt x="354" y="0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0"/>
                      </a:lnTo>
                      <a:lnTo>
                        <a:pt x="402" y="0"/>
                      </a:lnTo>
                      <a:lnTo>
                        <a:pt x="408" y="0"/>
                      </a:lnTo>
                      <a:lnTo>
                        <a:pt x="414" y="0"/>
                      </a:lnTo>
                      <a:lnTo>
                        <a:pt x="420" y="0"/>
                      </a:lnTo>
                      <a:lnTo>
                        <a:pt x="426" y="0"/>
                      </a:lnTo>
                      <a:lnTo>
                        <a:pt x="432" y="0"/>
                      </a:lnTo>
                      <a:lnTo>
                        <a:pt x="438" y="0"/>
                      </a:lnTo>
                      <a:lnTo>
                        <a:pt x="444" y="0"/>
                      </a:lnTo>
                      <a:lnTo>
                        <a:pt x="450" y="0"/>
                      </a:lnTo>
                      <a:lnTo>
                        <a:pt x="456" y="0"/>
                      </a:lnTo>
                      <a:lnTo>
                        <a:pt x="462" y="0"/>
                      </a:lnTo>
                      <a:lnTo>
                        <a:pt x="468" y="0"/>
                      </a:lnTo>
                      <a:lnTo>
                        <a:pt x="474" y="0"/>
                      </a:lnTo>
                      <a:lnTo>
                        <a:pt x="480" y="0"/>
                      </a:lnTo>
                    </a:path>
                  </a:pathLst>
                </a:custGeom>
                <a:noFill/>
                <a:ln w="12700">
                  <a:solidFill>
                    <a:srgbClr val="00BF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355" name="Freeform 204"/>
                <p:cNvSpPr>
                  <a:spLocks/>
                </p:cNvSpPr>
                <p:nvPr/>
              </p:nvSpPr>
              <p:spPr bwMode="auto">
                <a:xfrm>
                  <a:off x="1593" y="2624"/>
                  <a:ext cx="720" cy="72"/>
                </a:xfrm>
                <a:custGeom>
                  <a:avLst/>
                  <a:gdLst/>
                  <a:ahLst/>
                  <a:cxnLst>
                    <a:cxn ang="0">
                      <a:pos x="6" y="72"/>
                    </a:cxn>
                    <a:cxn ang="0">
                      <a:pos x="12" y="30"/>
                    </a:cxn>
                    <a:cxn ang="0">
                      <a:pos x="30" y="48"/>
                    </a:cxn>
                    <a:cxn ang="0">
                      <a:pos x="36" y="54"/>
                    </a:cxn>
                    <a:cxn ang="0">
                      <a:pos x="48" y="30"/>
                    </a:cxn>
                    <a:cxn ang="0">
                      <a:pos x="72" y="12"/>
                    </a:cxn>
                    <a:cxn ang="0">
                      <a:pos x="78" y="6"/>
                    </a:cxn>
                    <a:cxn ang="0">
                      <a:pos x="96" y="0"/>
                    </a:cxn>
                    <a:cxn ang="0">
                      <a:pos x="114" y="12"/>
                    </a:cxn>
                    <a:cxn ang="0">
                      <a:pos x="132" y="30"/>
                    </a:cxn>
                    <a:cxn ang="0">
                      <a:pos x="150" y="42"/>
                    </a:cxn>
                    <a:cxn ang="0">
                      <a:pos x="168" y="54"/>
                    </a:cxn>
                    <a:cxn ang="0">
                      <a:pos x="186" y="42"/>
                    </a:cxn>
                    <a:cxn ang="0">
                      <a:pos x="204" y="30"/>
                    </a:cxn>
                    <a:cxn ang="0">
                      <a:pos x="222" y="24"/>
                    </a:cxn>
                    <a:cxn ang="0">
                      <a:pos x="240" y="18"/>
                    </a:cxn>
                    <a:cxn ang="0">
                      <a:pos x="258" y="18"/>
                    </a:cxn>
                    <a:cxn ang="0">
                      <a:pos x="276" y="18"/>
                    </a:cxn>
                    <a:cxn ang="0">
                      <a:pos x="294" y="24"/>
                    </a:cxn>
                    <a:cxn ang="0">
                      <a:pos x="312" y="36"/>
                    </a:cxn>
                    <a:cxn ang="0">
                      <a:pos x="330" y="42"/>
                    </a:cxn>
                    <a:cxn ang="0">
                      <a:pos x="348" y="42"/>
                    </a:cxn>
                    <a:cxn ang="0">
                      <a:pos x="366" y="36"/>
                    </a:cxn>
                    <a:cxn ang="0">
                      <a:pos x="384" y="30"/>
                    </a:cxn>
                    <a:cxn ang="0">
                      <a:pos x="402" y="18"/>
                    </a:cxn>
                    <a:cxn ang="0">
                      <a:pos x="420" y="12"/>
                    </a:cxn>
                    <a:cxn ang="0">
                      <a:pos x="438" y="18"/>
                    </a:cxn>
                    <a:cxn ang="0">
                      <a:pos x="456" y="24"/>
                    </a:cxn>
                    <a:cxn ang="0">
                      <a:pos x="474" y="36"/>
                    </a:cxn>
                    <a:cxn ang="0">
                      <a:pos x="492" y="36"/>
                    </a:cxn>
                    <a:cxn ang="0">
                      <a:pos x="510" y="42"/>
                    </a:cxn>
                    <a:cxn ang="0">
                      <a:pos x="528" y="36"/>
                    </a:cxn>
                    <a:cxn ang="0">
                      <a:pos x="546" y="30"/>
                    </a:cxn>
                    <a:cxn ang="0">
                      <a:pos x="564" y="24"/>
                    </a:cxn>
                    <a:cxn ang="0">
                      <a:pos x="582" y="18"/>
                    </a:cxn>
                    <a:cxn ang="0">
                      <a:pos x="600" y="18"/>
                    </a:cxn>
                    <a:cxn ang="0">
                      <a:pos x="618" y="18"/>
                    </a:cxn>
                    <a:cxn ang="0">
                      <a:pos x="636" y="30"/>
                    </a:cxn>
                    <a:cxn ang="0">
                      <a:pos x="654" y="36"/>
                    </a:cxn>
                    <a:cxn ang="0">
                      <a:pos x="672" y="36"/>
                    </a:cxn>
                    <a:cxn ang="0">
                      <a:pos x="690" y="36"/>
                    </a:cxn>
                    <a:cxn ang="0">
                      <a:pos x="708" y="30"/>
                    </a:cxn>
                  </a:cxnLst>
                  <a:rect l="0" t="0" r="r" b="b"/>
                  <a:pathLst>
                    <a:path w="720" h="72">
                      <a:moveTo>
                        <a:pt x="0" y="24"/>
                      </a:moveTo>
                      <a:lnTo>
                        <a:pt x="0" y="66"/>
                      </a:lnTo>
                      <a:lnTo>
                        <a:pt x="6" y="72"/>
                      </a:lnTo>
                      <a:lnTo>
                        <a:pt x="6" y="18"/>
                      </a:lnTo>
                      <a:lnTo>
                        <a:pt x="12" y="24"/>
                      </a:lnTo>
                      <a:lnTo>
                        <a:pt x="12" y="30"/>
                      </a:lnTo>
                      <a:lnTo>
                        <a:pt x="18" y="36"/>
                      </a:lnTo>
                      <a:lnTo>
                        <a:pt x="18" y="60"/>
                      </a:lnTo>
                      <a:lnTo>
                        <a:pt x="30" y="48"/>
                      </a:lnTo>
                      <a:lnTo>
                        <a:pt x="30" y="42"/>
                      </a:lnTo>
                      <a:lnTo>
                        <a:pt x="30" y="48"/>
                      </a:lnTo>
                      <a:lnTo>
                        <a:pt x="36" y="54"/>
                      </a:lnTo>
                      <a:lnTo>
                        <a:pt x="42" y="48"/>
                      </a:lnTo>
                      <a:lnTo>
                        <a:pt x="48" y="42"/>
                      </a:lnTo>
                      <a:lnTo>
                        <a:pt x="48" y="30"/>
                      </a:lnTo>
                      <a:lnTo>
                        <a:pt x="54" y="30"/>
                      </a:lnTo>
                      <a:lnTo>
                        <a:pt x="60" y="24"/>
                      </a:lnTo>
                      <a:lnTo>
                        <a:pt x="72" y="12"/>
                      </a:lnTo>
                      <a:lnTo>
                        <a:pt x="66" y="12"/>
                      </a:lnTo>
                      <a:lnTo>
                        <a:pt x="72" y="12"/>
                      </a:lnTo>
                      <a:lnTo>
                        <a:pt x="78" y="6"/>
                      </a:lnTo>
                      <a:lnTo>
                        <a:pt x="84" y="0"/>
                      </a:lnTo>
                      <a:lnTo>
                        <a:pt x="90" y="0"/>
                      </a:lnTo>
                      <a:lnTo>
                        <a:pt x="96" y="0"/>
                      </a:lnTo>
                      <a:lnTo>
                        <a:pt x="102" y="0"/>
                      </a:lnTo>
                      <a:lnTo>
                        <a:pt x="108" y="6"/>
                      </a:lnTo>
                      <a:lnTo>
                        <a:pt x="114" y="12"/>
                      </a:lnTo>
                      <a:lnTo>
                        <a:pt x="120" y="18"/>
                      </a:lnTo>
                      <a:lnTo>
                        <a:pt x="126" y="24"/>
                      </a:lnTo>
                      <a:lnTo>
                        <a:pt x="132" y="30"/>
                      </a:lnTo>
                      <a:lnTo>
                        <a:pt x="138" y="36"/>
                      </a:lnTo>
                      <a:lnTo>
                        <a:pt x="144" y="42"/>
                      </a:lnTo>
                      <a:lnTo>
                        <a:pt x="150" y="42"/>
                      </a:lnTo>
                      <a:lnTo>
                        <a:pt x="156" y="48"/>
                      </a:lnTo>
                      <a:lnTo>
                        <a:pt x="162" y="54"/>
                      </a:lnTo>
                      <a:lnTo>
                        <a:pt x="168" y="54"/>
                      </a:lnTo>
                      <a:lnTo>
                        <a:pt x="174" y="54"/>
                      </a:lnTo>
                      <a:lnTo>
                        <a:pt x="180" y="48"/>
                      </a:lnTo>
                      <a:lnTo>
                        <a:pt x="186" y="42"/>
                      </a:lnTo>
                      <a:lnTo>
                        <a:pt x="192" y="36"/>
                      </a:lnTo>
                      <a:lnTo>
                        <a:pt x="198" y="36"/>
                      </a:lnTo>
                      <a:lnTo>
                        <a:pt x="204" y="30"/>
                      </a:lnTo>
                      <a:lnTo>
                        <a:pt x="210" y="30"/>
                      </a:lnTo>
                      <a:lnTo>
                        <a:pt x="216" y="24"/>
                      </a:lnTo>
                      <a:lnTo>
                        <a:pt x="222" y="24"/>
                      </a:lnTo>
                      <a:lnTo>
                        <a:pt x="228" y="24"/>
                      </a:lnTo>
                      <a:lnTo>
                        <a:pt x="234" y="18"/>
                      </a:lnTo>
                      <a:lnTo>
                        <a:pt x="240" y="18"/>
                      </a:lnTo>
                      <a:lnTo>
                        <a:pt x="246" y="18"/>
                      </a:lnTo>
                      <a:lnTo>
                        <a:pt x="252" y="18"/>
                      </a:lnTo>
                      <a:lnTo>
                        <a:pt x="258" y="18"/>
                      </a:lnTo>
                      <a:lnTo>
                        <a:pt x="264" y="18"/>
                      </a:lnTo>
                      <a:lnTo>
                        <a:pt x="270" y="18"/>
                      </a:lnTo>
                      <a:lnTo>
                        <a:pt x="276" y="18"/>
                      </a:lnTo>
                      <a:lnTo>
                        <a:pt x="282" y="24"/>
                      </a:lnTo>
                      <a:lnTo>
                        <a:pt x="288" y="24"/>
                      </a:lnTo>
                      <a:lnTo>
                        <a:pt x="294" y="24"/>
                      </a:lnTo>
                      <a:lnTo>
                        <a:pt x="300" y="30"/>
                      </a:lnTo>
                      <a:lnTo>
                        <a:pt x="306" y="30"/>
                      </a:lnTo>
                      <a:lnTo>
                        <a:pt x="312" y="36"/>
                      </a:lnTo>
                      <a:lnTo>
                        <a:pt x="318" y="36"/>
                      </a:lnTo>
                      <a:lnTo>
                        <a:pt x="324" y="36"/>
                      </a:lnTo>
                      <a:lnTo>
                        <a:pt x="330" y="42"/>
                      </a:lnTo>
                      <a:lnTo>
                        <a:pt x="336" y="42"/>
                      </a:lnTo>
                      <a:lnTo>
                        <a:pt x="342" y="42"/>
                      </a:lnTo>
                      <a:lnTo>
                        <a:pt x="348" y="42"/>
                      </a:lnTo>
                      <a:lnTo>
                        <a:pt x="354" y="42"/>
                      </a:lnTo>
                      <a:lnTo>
                        <a:pt x="360" y="36"/>
                      </a:lnTo>
                      <a:lnTo>
                        <a:pt x="366" y="36"/>
                      </a:lnTo>
                      <a:lnTo>
                        <a:pt x="372" y="36"/>
                      </a:lnTo>
                      <a:lnTo>
                        <a:pt x="378" y="30"/>
                      </a:lnTo>
                      <a:lnTo>
                        <a:pt x="384" y="30"/>
                      </a:lnTo>
                      <a:lnTo>
                        <a:pt x="390" y="24"/>
                      </a:lnTo>
                      <a:lnTo>
                        <a:pt x="396" y="24"/>
                      </a:lnTo>
                      <a:lnTo>
                        <a:pt x="402" y="18"/>
                      </a:lnTo>
                      <a:lnTo>
                        <a:pt x="408" y="18"/>
                      </a:lnTo>
                      <a:lnTo>
                        <a:pt x="414" y="12"/>
                      </a:lnTo>
                      <a:lnTo>
                        <a:pt x="420" y="12"/>
                      </a:lnTo>
                      <a:lnTo>
                        <a:pt x="426" y="12"/>
                      </a:lnTo>
                      <a:lnTo>
                        <a:pt x="432" y="18"/>
                      </a:lnTo>
                      <a:lnTo>
                        <a:pt x="438" y="18"/>
                      </a:lnTo>
                      <a:lnTo>
                        <a:pt x="444" y="18"/>
                      </a:lnTo>
                      <a:lnTo>
                        <a:pt x="450" y="24"/>
                      </a:lnTo>
                      <a:lnTo>
                        <a:pt x="456" y="24"/>
                      </a:lnTo>
                      <a:lnTo>
                        <a:pt x="462" y="30"/>
                      </a:lnTo>
                      <a:lnTo>
                        <a:pt x="468" y="30"/>
                      </a:lnTo>
                      <a:lnTo>
                        <a:pt x="474" y="36"/>
                      </a:lnTo>
                      <a:lnTo>
                        <a:pt x="480" y="36"/>
                      </a:lnTo>
                      <a:lnTo>
                        <a:pt x="486" y="36"/>
                      </a:lnTo>
                      <a:lnTo>
                        <a:pt x="492" y="36"/>
                      </a:lnTo>
                      <a:lnTo>
                        <a:pt x="498" y="42"/>
                      </a:lnTo>
                      <a:lnTo>
                        <a:pt x="504" y="42"/>
                      </a:lnTo>
                      <a:lnTo>
                        <a:pt x="510" y="42"/>
                      </a:lnTo>
                      <a:lnTo>
                        <a:pt x="516" y="36"/>
                      </a:lnTo>
                      <a:lnTo>
                        <a:pt x="522" y="36"/>
                      </a:lnTo>
                      <a:lnTo>
                        <a:pt x="528" y="36"/>
                      </a:lnTo>
                      <a:lnTo>
                        <a:pt x="534" y="36"/>
                      </a:lnTo>
                      <a:lnTo>
                        <a:pt x="540" y="30"/>
                      </a:lnTo>
                      <a:lnTo>
                        <a:pt x="546" y="30"/>
                      </a:lnTo>
                      <a:lnTo>
                        <a:pt x="552" y="24"/>
                      </a:lnTo>
                      <a:lnTo>
                        <a:pt x="558" y="24"/>
                      </a:lnTo>
                      <a:lnTo>
                        <a:pt x="564" y="24"/>
                      </a:lnTo>
                      <a:lnTo>
                        <a:pt x="570" y="18"/>
                      </a:lnTo>
                      <a:lnTo>
                        <a:pt x="576" y="18"/>
                      </a:lnTo>
                      <a:lnTo>
                        <a:pt x="582" y="18"/>
                      </a:lnTo>
                      <a:lnTo>
                        <a:pt x="588" y="18"/>
                      </a:lnTo>
                      <a:lnTo>
                        <a:pt x="594" y="18"/>
                      </a:lnTo>
                      <a:lnTo>
                        <a:pt x="600" y="18"/>
                      </a:lnTo>
                      <a:lnTo>
                        <a:pt x="606" y="18"/>
                      </a:lnTo>
                      <a:lnTo>
                        <a:pt x="612" y="18"/>
                      </a:lnTo>
                      <a:lnTo>
                        <a:pt x="618" y="18"/>
                      </a:lnTo>
                      <a:lnTo>
                        <a:pt x="624" y="24"/>
                      </a:lnTo>
                      <a:lnTo>
                        <a:pt x="630" y="24"/>
                      </a:lnTo>
                      <a:lnTo>
                        <a:pt x="636" y="30"/>
                      </a:lnTo>
                      <a:lnTo>
                        <a:pt x="642" y="30"/>
                      </a:lnTo>
                      <a:lnTo>
                        <a:pt x="648" y="30"/>
                      </a:lnTo>
                      <a:lnTo>
                        <a:pt x="654" y="36"/>
                      </a:lnTo>
                      <a:lnTo>
                        <a:pt x="660" y="36"/>
                      </a:lnTo>
                      <a:lnTo>
                        <a:pt x="666" y="36"/>
                      </a:lnTo>
                      <a:lnTo>
                        <a:pt x="672" y="36"/>
                      </a:lnTo>
                      <a:lnTo>
                        <a:pt x="678" y="36"/>
                      </a:lnTo>
                      <a:lnTo>
                        <a:pt x="684" y="36"/>
                      </a:lnTo>
                      <a:lnTo>
                        <a:pt x="690" y="36"/>
                      </a:lnTo>
                      <a:lnTo>
                        <a:pt x="696" y="36"/>
                      </a:lnTo>
                      <a:lnTo>
                        <a:pt x="702" y="30"/>
                      </a:lnTo>
                      <a:lnTo>
                        <a:pt x="708" y="30"/>
                      </a:lnTo>
                      <a:lnTo>
                        <a:pt x="714" y="30"/>
                      </a:lnTo>
                      <a:lnTo>
                        <a:pt x="720" y="24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  <p:sp>
              <p:nvSpPr>
                <p:cNvPr id="356" name="Freeform 205"/>
                <p:cNvSpPr>
                  <a:spLocks/>
                </p:cNvSpPr>
                <p:nvPr/>
              </p:nvSpPr>
              <p:spPr bwMode="auto">
                <a:xfrm>
                  <a:off x="2313" y="2642"/>
                  <a:ext cx="762" cy="18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30" y="0"/>
                    </a:cxn>
                    <a:cxn ang="0">
                      <a:pos x="48" y="0"/>
                    </a:cxn>
                    <a:cxn ang="0">
                      <a:pos x="66" y="6"/>
                    </a:cxn>
                    <a:cxn ang="0">
                      <a:pos x="84" y="12"/>
                    </a:cxn>
                    <a:cxn ang="0">
                      <a:pos x="102" y="12"/>
                    </a:cxn>
                    <a:cxn ang="0">
                      <a:pos x="120" y="18"/>
                    </a:cxn>
                    <a:cxn ang="0">
                      <a:pos x="138" y="18"/>
                    </a:cxn>
                    <a:cxn ang="0">
                      <a:pos x="156" y="12"/>
                    </a:cxn>
                    <a:cxn ang="0">
                      <a:pos x="174" y="6"/>
                    </a:cxn>
                    <a:cxn ang="0">
                      <a:pos x="192" y="0"/>
                    </a:cxn>
                    <a:cxn ang="0">
                      <a:pos x="210" y="0"/>
                    </a:cxn>
                    <a:cxn ang="0">
                      <a:pos x="228" y="0"/>
                    </a:cxn>
                    <a:cxn ang="0">
                      <a:pos x="246" y="6"/>
                    </a:cxn>
                    <a:cxn ang="0">
                      <a:pos x="264" y="12"/>
                    </a:cxn>
                    <a:cxn ang="0">
                      <a:pos x="282" y="12"/>
                    </a:cxn>
                    <a:cxn ang="0">
                      <a:pos x="300" y="12"/>
                    </a:cxn>
                    <a:cxn ang="0">
                      <a:pos x="318" y="12"/>
                    </a:cxn>
                    <a:cxn ang="0">
                      <a:pos x="336" y="6"/>
                    </a:cxn>
                    <a:cxn ang="0">
                      <a:pos x="354" y="6"/>
                    </a:cxn>
                    <a:cxn ang="0">
                      <a:pos x="372" y="0"/>
                    </a:cxn>
                    <a:cxn ang="0">
                      <a:pos x="390" y="0"/>
                    </a:cxn>
                    <a:cxn ang="0">
                      <a:pos x="408" y="6"/>
                    </a:cxn>
                    <a:cxn ang="0">
                      <a:pos x="426" y="6"/>
                    </a:cxn>
                    <a:cxn ang="0">
                      <a:pos x="444" y="12"/>
                    </a:cxn>
                    <a:cxn ang="0">
                      <a:pos x="462" y="12"/>
                    </a:cxn>
                    <a:cxn ang="0">
                      <a:pos x="480" y="12"/>
                    </a:cxn>
                    <a:cxn ang="0">
                      <a:pos x="498" y="6"/>
                    </a:cxn>
                    <a:cxn ang="0">
                      <a:pos x="516" y="6"/>
                    </a:cxn>
                    <a:cxn ang="0">
                      <a:pos x="534" y="0"/>
                    </a:cxn>
                    <a:cxn ang="0">
                      <a:pos x="552" y="0"/>
                    </a:cxn>
                    <a:cxn ang="0">
                      <a:pos x="570" y="6"/>
                    </a:cxn>
                    <a:cxn ang="0">
                      <a:pos x="588" y="6"/>
                    </a:cxn>
                    <a:cxn ang="0">
                      <a:pos x="606" y="12"/>
                    </a:cxn>
                    <a:cxn ang="0">
                      <a:pos x="624" y="12"/>
                    </a:cxn>
                    <a:cxn ang="0">
                      <a:pos x="642" y="12"/>
                    </a:cxn>
                    <a:cxn ang="0">
                      <a:pos x="660" y="6"/>
                    </a:cxn>
                    <a:cxn ang="0">
                      <a:pos x="678" y="6"/>
                    </a:cxn>
                    <a:cxn ang="0">
                      <a:pos x="696" y="6"/>
                    </a:cxn>
                    <a:cxn ang="0">
                      <a:pos x="714" y="0"/>
                    </a:cxn>
                    <a:cxn ang="0">
                      <a:pos x="732" y="0"/>
                    </a:cxn>
                    <a:cxn ang="0">
                      <a:pos x="750" y="6"/>
                    </a:cxn>
                  </a:cxnLst>
                  <a:rect l="0" t="0" r="r" b="b"/>
                  <a:pathLst>
                    <a:path w="762" h="18">
                      <a:moveTo>
                        <a:pt x="0" y="6"/>
                      </a:moveTo>
                      <a:lnTo>
                        <a:pt x="6" y="6"/>
                      </a:lnTo>
                      <a:lnTo>
                        <a:pt x="12" y="6"/>
                      </a:lnTo>
                      <a:lnTo>
                        <a:pt x="18" y="0"/>
                      </a:lnTo>
                      <a:lnTo>
                        <a:pt x="24" y="0"/>
                      </a:lnTo>
                      <a:lnTo>
                        <a:pt x="30" y="0"/>
                      </a:lnTo>
                      <a:lnTo>
                        <a:pt x="36" y="0"/>
                      </a:lnTo>
                      <a:lnTo>
                        <a:pt x="42" y="0"/>
                      </a:lnTo>
                      <a:lnTo>
                        <a:pt x="48" y="0"/>
                      </a:lnTo>
                      <a:lnTo>
                        <a:pt x="54" y="0"/>
                      </a:lnTo>
                      <a:lnTo>
                        <a:pt x="60" y="0"/>
                      </a:lnTo>
                      <a:lnTo>
                        <a:pt x="66" y="6"/>
                      </a:lnTo>
                      <a:lnTo>
                        <a:pt x="72" y="6"/>
                      </a:lnTo>
                      <a:lnTo>
                        <a:pt x="78" y="6"/>
                      </a:lnTo>
                      <a:lnTo>
                        <a:pt x="84" y="12"/>
                      </a:lnTo>
                      <a:lnTo>
                        <a:pt x="90" y="12"/>
                      </a:lnTo>
                      <a:lnTo>
                        <a:pt x="96" y="12"/>
                      </a:lnTo>
                      <a:lnTo>
                        <a:pt x="102" y="12"/>
                      </a:lnTo>
                      <a:lnTo>
                        <a:pt x="108" y="18"/>
                      </a:lnTo>
                      <a:lnTo>
                        <a:pt x="114" y="18"/>
                      </a:lnTo>
                      <a:lnTo>
                        <a:pt x="120" y="18"/>
                      </a:lnTo>
                      <a:lnTo>
                        <a:pt x="126" y="18"/>
                      </a:lnTo>
                      <a:lnTo>
                        <a:pt x="132" y="18"/>
                      </a:lnTo>
                      <a:lnTo>
                        <a:pt x="138" y="18"/>
                      </a:lnTo>
                      <a:lnTo>
                        <a:pt x="144" y="12"/>
                      </a:lnTo>
                      <a:lnTo>
                        <a:pt x="150" y="12"/>
                      </a:lnTo>
                      <a:lnTo>
                        <a:pt x="156" y="12"/>
                      </a:lnTo>
                      <a:lnTo>
                        <a:pt x="162" y="12"/>
                      </a:lnTo>
                      <a:lnTo>
                        <a:pt x="168" y="6"/>
                      </a:lnTo>
                      <a:lnTo>
                        <a:pt x="174" y="6"/>
                      </a:lnTo>
                      <a:lnTo>
                        <a:pt x="180" y="6"/>
                      </a:lnTo>
                      <a:lnTo>
                        <a:pt x="186" y="6"/>
                      </a:lnTo>
                      <a:lnTo>
                        <a:pt x="192" y="0"/>
                      </a:lnTo>
                      <a:lnTo>
                        <a:pt x="198" y="0"/>
                      </a:lnTo>
                      <a:lnTo>
                        <a:pt x="204" y="0"/>
                      </a:lnTo>
                      <a:lnTo>
                        <a:pt x="210" y="0"/>
                      </a:lnTo>
                      <a:lnTo>
                        <a:pt x="216" y="0"/>
                      </a:lnTo>
                      <a:lnTo>
                        <a:pt x="222" y="0"/>
                      </a:lnTo>
                      <a:lnTo>
                        <a:pt x="228" y="0"/>
                      </a:lnTo>
                      <a:lnTo>
                        <a:pt x="234" y="0"/>
                      </a:lnTo>
                      <a:lnTo>
                        <a:pt x="240" y="6"/>
                      </a:lnTo>
                      <a:lnTo>
                        <a:pt x="246" y="6"/>
                      </a:lnTo>
                      <a:lnTo>
                        <a:pt x="252" y="6"/>
                      </a:lnTo>
                      <a:lnTo>
                        <a:pt x="258" y="12"/>
                      </a:lnTo>
                      <a:lnTo>
                        <a:pt x="264" y="12"/>
                      </a:lnTo>
                      <a:lnTo>
                        <a:pt x="270" y="12"/>
                      </a:lnTo>
                      <a:lnTo>
                        <a:pt x="276" y="12"/>
                      </a:lnTo>
                      <a:lnTo>
                        <a:pt x="282" y="12"/>
                      </a:lnTo>
                      <a:lnTo>
                        <a:pt x="288" y="12"/>
                      </a:lnTo>
                      <a:lnTo>
                        <a:pt x="294" y="12"/>
                      </a:lnTo>
                      <a:lnTo>
                        <a:pt x="300" y="12"/>
                      </a:lnTo>
                      <a:lnTo>
                        <a:pt x="306" y="12"/>
                      </a:lnTo>
                      <a:lnTo>
                        <a:pt x="312" y="12"/>
                      </a:lnTo>
                      <a:lnTo>
                        <a:pt x="318" y="12"/>
                      </a:lnTo>
                      <a:lnTo>
                        <a:pt x="324" y="12"/>
                      </a:lnTo>
                      <a:lnTo>
                        <a:pt x="330" y="6"/>
                      </a:lnTo>
                      <a:lnTo>
                        <a:pt x="336" y="6"/>
                      </a:lnTo>
                      <a:lnTo>
                        <a:pt x="342" y="6"/>
                      </a:lnTo>
                      <a:lnTo>
                        <a:pt x="348" y="6"/>
                      </a:lnTo>
                      <a:lnTo>
                        <a:pt x="354" y="6"/>
                      </a:lnTo>
                      <a:lnTo>
                        <a:pt x="360" y="0"/>
                      </a:lnTo>
                      <a:lnTo>
                        <a:pt x="366" y="0"/>
                      </a:lnTo>
                      <a:lnTo>
                        <a:pt x="372" y="0"/>
                      </a:lnTo>
                      <a:lnTo>
                        <a:pt x="378" y="0"/>
                      </a:lnTo>
                      <a:lnTo>
                        <a:pt x="384" y="0"/>
                      </a:lnTo>
                      <a:lnTo>
                        <a:pt x="390" y="0"/>
                      </a:lnTo>
                      <a:lnTo>
                        <a:pt x="396" y="6"/>
                      </a:lnTo>
                      <a:lnTo>
                        <a:pt x="402" y="6"/>
                      </a:lnTo>
                      <a:lnTo>
                        <a:pt x="408" y="6"/>
                      </a:lnTo>
                      <a:lnTo>
                        <a:pt x="414" y="6"/>
                      </a:lnTo>
                      <a:lnTo>
                        <a:pt x="420" y="6"/>
                      </a:lnTo>
                      <a:lnTo>
                        <a:pt x="426" y="6"/>
                      </a:lnTo>
                      <a:lnTo>
                        <a:pt x="432" y="12"/>
                      </a:lnTo>
                      <a:lnTo>
                        <a:pt x="438" y="12"/>
                      </a:lnTo>
                      <a:lnTo>
                        <a:pt x="444" y="12"/>
                      </a:lnTo>
                      <a:lnTo>
                        <a:pt x="450" y="12"/>
                      </a:lnTo>
                      <a:lnTo>
                        <a:pt x="456" y="12"/>
                      </a:lnTo>
                      <a:lnTo>
                        <a:pt x="462" y="12"/>
                      </a:lnTo>
                      <a:lnTo>
                        <a:pt x="468" y="12"/>
                      </a:lnTo>
                      <a:lnTo>
                        <a:pt x="474" y="12"/>
                      </a:lnTo>
                      <a:lnTo>
                        <a:pt x="480" y="12"/>
                      </a:lnTo>
                      <a:lnTo>
                        <a:pt x="486" y="12"/>
                      </a:lnTo>
                      <a:lnTo>
                        <a:pt x="492" y="12"/>
                      </a:lnTo>
                      <a:lnTo>
                        <a:pt x="498" y="6"/>
                      </a:lnTo>
                      <a:lnTo>
                        <a:pt x="504" y="6"/>
                      </a:lnTo>
                      <a:lnTo>
                        <a:pt x="510" y="6"/>
                      </a:lnTo>
                      <a:lnTo>
                        <a:pt x="516" y="6"/>
                      </a:lnTo>
                      <a:lnTo>
                        <a:pt x="522" y="6"/>
                      </a:lnTo>
                      <a:lnTo>
                        <a:pt x="528" y="0"/>
                      </a:lnTo>
                      <a:lnTo>
                        <a:pt x="534" y="0"/>
                      </a:lnTo>
                      <a:lnTo>
                        <a:pt x="540" y="0"/>
                      </a:lnTo>
                      <a:lnTo>
                        <a:pt x="546" y="0"/>
                      </a:lnTo>
                      <a:lnTo>
                        <a:pt x="552" y="0"/>
                      </a:lnTo>
                      <a:lnTo>
                        <a:pt x="558" y="0"/>
                      </a:lnTo>
                      <a:lnTo>
                        <a:pt x="564" y="0"/>
                      </a:lnTo>
                      <a:lnTo>
                        <a:pt x="570" y="6"/>
                      </a:lnTo>
                      <a:lnTo>
                        <a:pt x="576" y="6"/>
                      </a:lnTo>
                      <a:lnTo>
                        <a:pt x="582" y="6"/>
                      </a:lnTo>
                      <a:lnTo>
                        <a:pt x="588" y="6"/>
                      </a:lnTo>
                      <a:lnTo>
                        <a:pt x="594" y="6"/>
                      </a:lnTo>
                      <a:lnTo>
                        <a:pt x="600" y="6"/>
                      </a:lnTo>
                      <a:lnTo>
                        <a:pt x="606" y="12"/>
                      </a:lnTo>
                      <a:lnTo>
                        <a:pt x="612" y="12"/>
                      </a:lnTo>
                      <a:lnTo>
                        <a:pt x="618" y="12"/>
                      </a:lnTo>
                      <a:lnTo>
                        <a:pt x="624" y="12"/>
                      </a:lnTo>
                      <a:lnTo>
                        <a:pt x="630" y="12"/>
                      </a:lnTo>
                      <a:lnTo>
                        <a:pt x="636" y="12"/>
                      </a:lnTo>
                      <a:lnTo>
                        <a:pt x="642" y="12"/>
                      </a:lnTo>
                      <a:lnTo>
                        <a:pt x="648" y="12"/>
                      </a:lnTo>
                      <a:lnTo>
                        <a:pt x="654" y="6"/>
                      </a:lnTo>
                      <a:lnTo>
                        <a:pt x="660" y="6"/>
                      </a:lnTo>
                      <a:lnTo>
                        <a:pt x="666" y="6"/>
                      </a:lnTo>
                      <a:lnTo>
                        <a:pt x="672" y="6"/>
                      </a:lnTo>
                      <a:lnTo>
                        <a:pt x="678" y="6"/>
                      </a:lnTo>
                      <a:lnTo>
                        <a:pt x="684" y="6"/>
                      </a:lnTo>
                      <a:lnTo>
                        <a:pt x="690" y="6"/>
                      </a:lnTo>
                      <a:lnTo>
                        <a:pt x="696" y="6"/>
                      </a:lnTo>
                      <a:lnTo>
                        <a:pt x="702" y="0"/>
                      </a:lnTo>
                      <a:lnTo>
                        <a:pt x="708" y="0"/>
                      </a:lnTo>
                      <a:lnTo>
                        <a:pt x="714" y="0"/>
                      </a:lnTo>
                      <a:lnTo>
                        <a:pt x="720" y="0"/>
                      </a:lnTo>
                      <a:lnTo>
                        <a:pt x="726" y="0"/>
                      </a:lnTo>
                      <a:lnTo>
                        <a:pt x="732" y="0"/>
                      </a:lnTo>
                      <a:lnTo>
                        <a:pt x="738" y="6"/>
                      </a:lnTo>
                      <a:lnTo>
                        <a:pt x="744" y="6"/>
                      </a:lnTo>
                      <a:lnTo>
                        <a:pt x="750" y="6"/>
                      </a:lnTo>
                      <a:lnTo>
                        <a:pt x="756" y="6"/>
                      </a:lnTo>
                      <a:lnTo>
                        <a:pt x="762" y="6"/>
                      </a:lnTo>
                    </a:path>
                  </a:pathLst>
                </a:custGeom>
                <a:noFill/>
                <a:ln w="12700">
                  <a:solidFill>
                    <a:srgbClr val="BF00B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/>
                </a:p>
              </p:txBody>
            </p:sp>
          </p:grpSp>
          <p:sp>
            <p:nvSpPr>
              <p:cNvPr id="101" name="Freeform 207"/>
              <p:cNvSpPr>
                <a:spLocks/>
              </p:cNvSpPr>
              <p:nvPr/>
            </p:nvSpPr>
            <p:spPr bwMode="auto">
              <a:xfrm>
                <a:off x="4881563" y="4194175"/>
                <a:ext cx="1209675" cy="19050"/>
              </a:xfrm>
              <a:custGeom>
                <a:avLst/>
                <a:gdLst/>
                <a:ahLst/>
                <a:cxnLst>
                  <a:cxn ang="0">
                    <a:pos x="12" y="6"/>
                  </a:cxn>
                  <a:cxn ang="0">
                    <a:pos x="30" y="12"/>
                  </a:cxn>
                  <a:cxn ang="0">
                    <a:pos x="48" y="6"/>
                  </a:cxn>
                  <a:cxn ang="0">
                    <a:pos x="66" y="6"/>
                  </a:cxn>
                  <a:cxn ang="0">
                    <a:pos x="84" y="6"/>
                  </a:cxn>
                  <a:cxn ang="0">
                    <a:pos x="102" y="0"/>
                  </a:cxn>
                  <a:cxn ang="0">
                    <a:pos x="120" y="0"/>
                  </a:cxn>
                  <a:cxn ang="0">
                    <a:pos x="138" y="0"/>
                  </a:cxn>
                  <a:cxn ang="0">
                    <a:pos x="156" y="6"/>
                  </a:cxn>
                  <a:cxn ang="0">
                    <a:pos x="174" y="6"/>
                  </a:cxn>
                  <a:cxn ang="0">
                    <a:pos x="192" y="6"/>
                  </a:cxn>
                  <a:cxn ang="0">
                    <a:pos x="210" y="6"/>
                  </a:cxn>
                  <a:cxn ang="0">
                    <a:pos x="228" y="6"/>
                  </a:cxn>
                  <a:cxn ang="0">
                    <a:pos x="246" y="6"/>
                  </a:cxn>
                  <a:cxn ang="0">
                    <a:pos x="264" y="6"/>
                  </a:cxn>
                  <a:cxn ang="0">
                    <a:pos x="282" y="6"/>
                  </a:cxn>
                  <a:cxn ang="0">
                    <a:pos x="300" y="6"/>
                  </a:cxn>
                  <a:cxn ang="0">
                    <a:pos x="318" y="6"/>
                  </a:cxn>
                  <a:cxn ang="0">
                    <a:pos x="336" y="6"/>
                  </a:cxn>
                  <a:cxn ang="0">
                    <a:pos x="354" y="6"/>
                  </a:cxn>
                  <a:cxn ang="0">
                    <a:pos x="372" y="6"/>
                  </a:cxn>
                  <a:cxn ang="0">
                    <a:pos x="390" y="6"/>
                  </a:cxn>
                  <a:cxn ang="0">
                    <a:pos x="408" y="6"/>
                  </a:cxn>
                  <a:cxn ang="0">
                    <a:pos x="426" y="6"/>
                  </a:cxn>
                  <a:cxn ang="0">
                    <a:pos x="444" y="6"/>
                  </a:cxn>
                  <a:cxn ang="0">
                    <a:pos x="462" y="6"/>
                  </a:cxn>
                  <a:cxn ang="0">
                    <a:pos x="480" y="6"/>
                  </a:cxn>
                  <a:cxn ang="0">
                    <a:pos x="498" y="6"/>
                  </a:cxn>
                  <a:cxn ang="0">
                    <a:pos x="516" y="6"/>
                  </a:cxn>
                  <a:cxn ang="0">
                    <a:pos x="534" y="6"/>
                  </a:cxn>
                  <a:cxn ang="0">
                    <a:pos x="552" y="6"/>
                  </a:cxn>
                  <a:cxn ang="0">
                    <a:pos x="570" y="6"/>
                  </a:cxn>
                  <a:cxn ang="0">
                    <a:pos x="588" y="6"/>
                  </a:cxn>
                  <a:cxn ang="0">
                    <a:pos x="606" y="6"/>
                  </a:cxn>
                  <a:cxn ang="0">
                    <a:pos x="624" y="6"/>
                  </a:cxn>
                  <a:cxn ang="0">
                    <a:pos x="642" y="6"/>
                  </a:cxn>
                  <a:cxn ang="0">
                    <a:pos x="660" y="6"/>
                  </a:cxn>
                  <a:cxn ang="0">
                    <a:pos x="678" y="6"/>
                  </a:cxn>
                  <a:cxn ang="0">
                    <a:pos x="696" y="6"/>
                  </a:cxn>
                  <a:cxn ang="0">
                    <a:pos x="714" y="6"/>
                  </a:cxn>
                  <a:cxn ang="0">
                    <a:pos x="732" y="6"/>
                  </a:cxn>
                  <a:cxn ang="0">
                    <a:pos x="750" y="6"/>
                  </a:cxn>
                </a:cxnLst>
                <a:rect l="0" t="0" r="r" b="b"/>
                <a:pathLst>
                  <a:path w="762" h="12">
                    <a:moveTo>
                      <a:pt x="0" y="6"/>
                    </a:moveTo>
                    <a:lnTo>
                      <a:pt x="6" y="6"/>
                    </a:lnTo>
                    <a:lnTo>
                      <a:pt x="12" y="6"/>
                    </a:lnTo>
                    <a:lnTo>
                      <a:pt x="18" y="12"/>
                    </a:lnTo>
                    <a:lnTo>
                      <a:pt x="24" y="12"/>
                    </a:lnTo>
                    <a:lnTo>
                      <a:pt x="30" y="12"/>
                    </a:lnTo>
                    <a:lnTo>
                      <a:pt x="36" y="12"/>
                    </a:lnTo>
                    <a:lnTo>
                      <a:pt x="42" y="12"/>
                    </a:lnTo>
                    <a:lnTo>
                      <a:pt x="48" y="6"/>
                    </a:lnTo>
                    <a:lnTo>
                      <a:pt x="54" y="6"/>
                    </a:lnTo>
                    <a:lnTo>
                      <a:pt x="60" y="6"/>
                    </a:lnTo>
                    <a:lnTo>
                      <a:pt x="66" y="6"/>
                    </a:lnTo>
                    <a:lnTo>
                      <a:pt x="72" y="6"/>
                    </a:lnTo>
                    <a:lnTo>
                      <a:pt x="78" y="6"/>
                    </a:lnTo>
                    <a:lnTo>
                      <a:pt x="84" y="6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6"/>
                    </a:lnTo>
                    <a:lnTo>
                      <a:pt x="150" y="6"/>
                    </a:lnTo>
                    <a:lnTo>
                      <a:pt x="156" y="6"/>
                    </a:lnTo>
                    <a:lnTo>
                      <a:pt x="162" y="6"/>
                    </a:lnTo>
                    <a:lnTo>
                      <a:pt x="168" y="6"/>
                    </a:lnTo>
                    <a:lnTo>
                      <a:pt x="174" y="6"/>
                    </a:lnTo>
                    <a:lnTo>
                      <a:pt x="180" y="6"/>
                    </a:lnTo>
                    <a:lnTo>
                      <a:pt x="186" y="6"/>
                    </a:lnTo>
                    <a:lnTo>
                      <a:pt x="192" y="6"/>
                    </a:lnTo>
                    <a:lnTo>
                      <a:pt x="198" y="6"/>
                    </a:lnTo>
                    <a:lnTo>
                      <a:pt x="204" y="6"/>
                    </a:lnTo>
                    <a:lnTo>
                      <a:pt x="210" y="6"/>
                    </a:lnTo>
                    <a:lnTo>
                      <a:pt x="216" y="6"/>
                    </a:lnTo>
                    <a:lnTo>
                      <a:pt x="222" y="6"/>
                    </a:lnTo>
                    <a:lnTo>
                      <a:pt x="228" y="6"/>
                    </a:lnTo>
                    <a:lnTo>
                      <a:pt x="234" y="6"/>
                    </a:lnTo>
                    <a:lnTo>
                      <a:pt x="240" y="6"/>
                    </a:lnTo>
                    <a:lnTo>
                      <a:pt x="246" y="6"/>
                    </a:lnTo>
                    <a:lnTo>
                      <a:pt x="252" y="6"/>
                    </a:lnTo>
                    <a:lnTo>
                      <a:pt x="258" y="6"/>
                    </a:lnTo>
                    <a:lnTo>
                      <a:pt x="264" y="6"/>
                    </a:lnTo>
                    <a:lnTo>
                      <a:pt x="270" y="6"/>
                    </a:lnTo>
                    <a:lnTo>
                      <a:pt x="276" y="6"/>
                    </a:lnTo>
                    <a:lnTo>
                      <a:pt x="282" y="6"/>
                    </a:lnTo>
                    <a:lnTo>
                      <a:pt x="288" y="6"/>
                    </a:lnTo>
                    <a:lnTo>
                      <a:pt x="294" y="6"/>
                    </a:lnTo>
                    <a:lnTo>
                      <a:pt x="300" y="6"/>
                    </a:lnTo>
                    <a:lnTo>
                      <a:pt x="306" y="6"/>
                    </a:lnTo>
                    <a:lnTo>
                      <a:pt x="312" y="6"/>
                    </a:lnTo>
                    <a:lnTo>
                      <a:pt x="318" y="6"/>
                    </a:lnTo>
                    <a:lnTo>
                      <a:pt x="324" y="6"/>
                    </a:lnTo>
                    <a:lnTo>
                      <a:pt x="330" y="6"/>
                    </a:lnTo>
                    <a:lnTo>
                      <a:pt x="336" y="6"/>
                    </a:lnTo>
                    <a:lnTo>
                      <a:pt x="342" y="6"/>
                    </a:lnTo>
                    <a:lnTo>
                      <a:pt x="348" y="6"/>
                    </a:lnTo>
                    <a:lnTo>
                      <a:pt x="354" y="6"/>
                    </a:lnTo>
                    <a:lnTo>
                      <a:pt x="360" y="6"/>
                    </a:lnTo>
                    <a:lnTo>
                      <a:pt x="366" y="6"/>
                    </a:lnTo>
                    <a:lnTo>
                      <a:pt x="372" y="6"/>
                    </a:lnTo>
                    <a:lnTo>
                      <a:pt x="378" y="6"/>
                    </a:lnTo>
                    <a:lnTo>
                      <a:pt x="384" y="6"/>
                    </a:lnTo>
                    <a:lnTo>
                      <a:pt x="390" y="6"/>
                    </a:lnTo>
                    <a:lnTo>
                      <a:pt x="396" y="6"/>
                    </a:lnTo>
                    <a:lnTo>
                      <a:pt x="402" y="6"/>
                    </a:lnTo>
                    <a:lnTo>
                      <a:pt x="408" y="6"/>
                    </a:lnTo>
                    <a:lnTo>
                      <a:pt x="414" y="6"/>
                    </a:lnTo>
                    <a:lnTo>
                      <a:pt x="420" y="6"/>
                    </a:lnTo>
                    <a:lnTo>
                      <a:pt x="426" y="6"/>
                    </a:lnTo>
                    <a:lnTo>
                      <a:pt x="432" y="6"/>
                    </a:lnTo>
                    <a:lnTo>
                      <a:pt x="438" y="6"/>
                    </a:lnTo>
                    <a:lnTo>
                      <a:pt x="444" y="6"/>
                    </a:lnTo>
                    <a:lnTo>
                      <a:pt x="450" y="6"/>
                    </a:lnTo>
                    <a:lnTo>
                      <a:pt x="456" y="6"/>
                    </a:lnTo>
                    <a:lnTo>
                      <a:pt x="462" y="6"/>
                    </a:lnTo>
                    <a:lnTo>
                      <a:pt x="468" y="6"/>
                    </a:lnTo>
                    <a:lnTo>
                      <a:pt x="474" y="6"/>
                    </a:lnTo>
                    <a:lnTo>
                      <a:pt x="480" y="6"/>
                    </a:lnTo>
                    <a:lnTo>
                      <a:pt x="486" y="6"/>
                    </a:lnTo>
                    <a:lnTo>
                      <a:pt x="492" y="6"/>
                    </a:lnTo>
                    <a:lnTo>
                      <a:pt x="498" y="6"/>
                    </a:lnTo>
                    <a:lnTo>
                      <a:pt x="504" y="6"/>
                    </a:lnTo>
                    <a:lnTo>
                      <a:pt x="510" y="6"/>
                    </a:lnTo>
                    <a:lnTo>
                      <a:pt x="516" y="6"/>
                    </a:lnTo>
                    <a:lnTo>
                      <a:pt x="522" y="6"/>
                    </a:lnTo>
                    <a:lnTo>
                      <a:pt x="528" y="6"/>
                    </a:lnTo>
                    <a:lnTo>
                      <a:pt x="534" y="6"/>
                    </a:lnTo>
                    <a:lnTo>
                      <a:pt x="540" y="6"/>
                    </a:lnTo>
                    <a:lnTo>
                      <a:pt x="546" y="6"/>
                    </a:lnTo>
                    <a:lnTo>
                      <a:pt x="552" y="6"/>
                    </a:lnTo>
                    <a:lnTo>
                      <a:pt x="558" y="6"/>
                    </a:lnTo>
                    <a:lnTo>
                      <a:pt x="564" y="6"/>
                    </a:lnTo>
                    <a:lnTo>
                      <a:pt x="570" y="6"/>
                    </a:lnTo>
                    <a:lnTo>
                      <a:pt x="576" y="6"/>
                    </a:lnTo>
                    <a:lnTo>
                      <a:pt x="582" y="6"/>
                    </a:lnTo>
                    <a:lnTo>
                      <a:pt x="588" y="6"/>
                    </a:lnTo>
                    <a:lnTo>
                      <a:pt x="594" y="6"/>
                    </a:lnTo>
                    <a:lnTo>
                      <a:pt x="600" y="6"/>
                    </a:lnTo>
                    <a:lnTo>
                      <a:pt x="606" y="6"/>
                    </a:lnTo>
                    <a:lnTo>
                      <a:pt x="612" y="6"/>
                    </a:lnTo>
                    <a:lnTo>
                      <a:pt x="618" y="6"/>
                    </a:lnTo>
                    <a:lnTo>
                      <a:pt x="624" y="6"/>
                    </a:lnTo>
                    <a:lnTo>
                      <a:pt x="630" y="6"/>
                    </a:lnTo>
                    <a:lnTo>
                      <a:pt x="636" y="6"/>
                    </a:lnTo>
                    <a:lnTo>
                      <a:pt x="642" y="6"/>
                    </a:lnTo>
                    <a:lnTo>
                      <a:pt x="648" y="6"/>
                    </a:lnTo>
                    <a:lnTo>
                      <a:pt x="654" y="6"/>
                    </a:lnTo>
                    <a:lnTo>
                      <a:pt x="660" y="6"/>
                    </a:lnTo>
                    <a:lnTo>
                      <a:pt x="666" y="6"/>
                    </a:lnTo>
                    <a:lnTo>
                      <a:pt x="672" y="6"/>
                    </a:lnTo>
                    <a:lnTo>
                      <a:pt x="678" y="6"/>
                    </a:lnTo>
                    <a:lnTo>
                      <a:pt x="684" y="6"/>
                    </a:lnTo>
                    <a:lnTo>
                      <a:pt x="690" y="6"/>
                    </a:lnTo>
                    <a:lnTo>
                      <a:pt x="696" y="6"/>
                    </a:lnTo>
                    <a:lnTo>
                      <a:pt x="702" y="6"/>
                    </a:lnTo>
                    <a:lnTo>
                      <a:pt x="708" y="6"/>
                    </a:lnTo>
                    <a:lnTo>
                      <a:pt x="714" y="6"/>
                    </a:lnTo>
                    <a:lnTo>
                      <a:pt x="720" y="6"/>
                    </a:lnTo>
                    <a:lnTo>
                      <a:pt x="726" y="6"/>
                    </a:lnTo>
                    <a:lnTo>
                      <a:pt x="732" y="6"/>
                    </a:lnTo>
                    <a:lnTo>
                      <a:pt x="738" y="6"/>
                    </a:lnTo>
                    <a:lnTo>
                      <a:pt x="744" y="6"/>
                    </a:lnTo>
                    <a:lnTo>
                      <a:pt x="750" y="6"/>
                    </a:lnTo>
                    <a:lnTo>
                      <a:pt x="756" y="6"/>
                    </a:lnTo>
                    <a:lnTo>
                      <a:pt x="762" y="6"/>
                    </a:lnTo>
                  </a:path>
                </a:pathLst>
              </a:custGeom>
              <a:noFill/>
              <a:ln w="12700">
                <a:solidFill>
                  <a:srgbClr val="BF00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102" name="Freeform 208"/>
              <p:cNvSpPr>
                <a:spLocks/>
              </p:cNvSpPr>
              <p:nvPr/>
            </p:nvSpPr>
            <p:spPr bwMode="auto">
              <a:xfrm>
                <a:off x="6091238" y="4203700"/>
                <a:ext cx="723900" cy="158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8" y="0"/>
                  </a:cxn>
                  <a:cxn ang="0">
                    <a:pos x="30" y="0"/>
                  </a:cxn>
                  <a:cxn ang="0">
                    <a:pos x="42" y="0"/>
                  </a:cxn>
                  <a:cxn ang="0">
                    <a:pos x="54" y="0"/>
                  </a:cxn>
                  <a:cxn ang="0">
                    <a:pos x="66" y="0"/>
                  </a:cxn>
                  <a:cxn ang="0">
                    <a:pos x="78" y="0"/>
                  </a:cxn>
                  <a:cxn ang="0">
                    <a:pos x="90" y="0"/>
                  </a:cxn>
                  <a:cxn ang="0">
                    <a:pos x="102" y="0"/>
                  </a:cxn>
                  <a:cxn ang="0">
                    <a:pos x="114" y="0"/>
                  </a:cxn>
                  <a:cxn ang="0">
                    <a:pos x="126" y="0"/>
                  </a:cxn>
                  <a:cxn ang="0">
                    <a:pos x="138" y="0"/>
                  </a:cxn>
                  <a:cxn ang="0">
                    <a:pos x="150" y="0"/>
                  </a:cxn>
                  <a:cxn ang="0">
                    <a:pos x="162" y="0"/>
                  </a:cxn>
                  <a:cxn ang="0">
                    <a:pos x="174" y="0"/>
                  </a:cxn>
                  <a:cxn ang="0">
                    <a:pos x="186" y="0"/>
                  </a:cxn>
                  <a:cxn ang="0">
                    <a:pos x="198" y="0"/>
                  </a:cxn>
                  <a:cxn ang="0">
                    <a:pos x="210" y="0"/>
                  </a:cxn>
                  <a:cxn ang="0">
                    <a:pos x="222" y="0"/>
                  </a:cxn>
                  <a:cxn ang="0">
                    <a:pos x="234" y="0"/>
                  </a:cxn>
                  <a:cxn ang="0">
                    <a:pos x="246" y="0"/>
                  </a:cxn>
                  <a:cxn ang="0">
                    <a:pos x="258" y="0"/>
                  </a:cxn>
                  <a:cxn ang="0">
                    <a:pos x="270" y="0"/>
                  </a:cxn>
                  <a:cxn ang="0">
                    <a:pos x="282" y="0"/>
                  </a:cxn>
                  <a:cxn ang="0">
                    <a:pos x="294" y="0"/>
                  </a:cxn>
                  <a:cxn ang="0">
                    <a:pos x="306" y="0"/>
                  </a:cxn>
                  <a:cxn ang="0">
                    <a:pos x="318" y="0"/>
                  </a:cxn>
                  <a:cxn ang="0">
                    <a:pos x="330" y="0"/>
                  </a:cxn>
                  <a:cxn ang="0">
                    <a:pos x="342" y="0"/>
                  </a:cxn>
                  <a:cxn ang="0">
                    <a:pos x="354" y="0"/>
                  </a:cxn>
                  <a:cxn ang="0">
                    <a:pos x="366" y="0"/>
                  </a:cxn>
                  <a:cxn ang="0">
                    <a:pos x="378" y="0"/>
                  </a:cxn>
                  <a:cxn ang="0">
                    <a:pos x="390" y="0"/>
                  </a:cxn>
                  <a:cxn ang="0">
                    <a:pos x="402" y="0"/>
                  </a:cxn>
                  <a:cxn ang="0">
                    <a:pos x="414" y="0"/>
                  </a:cxn>
                  <a:cxn ang="0">
                    <a:pos x="426" y="0"/>
                  </a:cxn>
                  <a:cxn ang="0">
                    <a:pos x="438" y="0"/>
                  </a:cxn>
                  <a:cxn ang="0">
                    <a:pos x="450" y="0"/>
                  </a:cxn>
                </a:cxnLst>
                <a:rect l="0" t="0" r="r" b="b"/>
                <a:pathLst>
                  <a:path w="456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50" y="0"/>
                    </a:lnTo>
                    <a:lnTo>
                      <a:pt x="456" y="0"/>
                    </a:lnTo>
                  </a:path>
                </a:pathLst>
              </a:custGeom>
              <a:noFill/>
              <a:ln w="12700">
                <a:solidFill>
                  <a:srgbClr val="BF00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103" name="Freeform 209"/>
              <p:cNvSpPr>
                <a:spLocks/>
              </p:cNvSpPr>
              <p:nvPr/>
            </p:nvSpPr>
            <p:spPr bwMode="auto">
              <a:xfrm>
                <a:off x="2528888" y="3698875"/>
                <a:ext cx="962025" cy="371475"/>
              </a:xfrm>
              <a:custGeom>
                <a:avLst/>
                <a:gdLst/>
                <a:ahLst/>
                <a:cxnLst>
                  <a:cxn ang="0">
                    <a:pos x="6" y="108"/>
                  </a:cxn>
                  <a:cxn ang="0">
                    <a:pos x="12" y="216"/>
                  </a:cxn>
                  <a:cxn ang="0">
                    <a:pos x="18" y="66"/>
                  </a:cxn>
                  <a:cxn ang="0">
                    <a:pos x="30" y="102"/>
                  </a:cxn>
                  <a:cxn ang="0">
                    <a:pos x="36" y="114"/>
                  </a:cxn>
                  <a:cxn ang="0">
                    <a:pos x="48" y="132"/>
                  </a:cxn>
                  <a:cxn ang="0">
                    <a:pos x="54" y="186"/>
                  </a:cxn>
                  <a:cxn ang="0">
                    <a:pos x="66" y="204"/>
                  </a:cxn>
                  <a:cxn ang="0">
                    <a:pos x="78" y="234"/>
                  </a:cxn>
                  <a:cxn ang="0">
                    <a:pos x="90" y="222"/>
                  </a:cxn>
                  <a:cxn ang="0">
                    <a:pos x="102" y="186"/>
                  </a:cxn>
                  <a:cxn ang="0">
                    <a:pos x="114" y="156"/>
                  </a:cxn>
                  <a:cxn ang="0">
                    <a:pos x="126" y="132"/>
                  </a:cxn>
                  <a:cxn ang="0">
                    <a:pos x="138" y="108"/>
                  </a:cxn>
                  <a:cxn ang="0">
                    <a:pos x="156" y="84"/>
                  </a:cxn>
                  <a:cxn ang="0">
                    <a:pos x="174" y="72"/>
                  </a:cxn>
                  <a:cxn ang="0">
                    <a:pos x="186" y="96"/>
                  </a:cxn>
                  <a:cxn ang="0">
                    <a:pos x="192" y="132"/>
                  </a:cxn>
                  <a:cxn ang="0">
                    <a:pos x="204" y="162"/>
                  </a:cxn>
                  <a:cxn ang="0">
                    <a:pos x="216" y="192"/>
                  </a:cxn>
                  <a:cxn ang="0">
                    <a:pos x="234" y="180"/>
                  </a:cxn>
                  <a:cxn ang="0">
                    <a:pos x="246" y="168"/>
                  </a:cxn>
                  <a:cxn ang="0">
                    <a:pos x="264" y="180"/>
                  </a:cxn>
                  <a:cxn ang="0">
                    <a:pos x="282" y="186"/>
                  </a:cxn>
                  <a:cxn ang="0">
                    <a:pos x="300" y="156"/>
                  </a:cxn>
                  <a:cxn ang="0">
                    <a:pos x="306" y="132"/>
                  </a:cxn>
                  <a:cxn ang="0">
                    <a:pos x="324" y="108"/>
                  </a:cxn>
                  <a:cxn ang="0">
                    <a:pos x="342" y="120"/>
                  </a:cxn>
                  <a:cxn ang="0">
                    <a:pos x="360" y="126"/>
                  </a:cxn>
                  <a:cxn ang="0">
                    <a:pos x="378" y="138"/>
                  </a:cxn>
                  <a:cxn ang="0">
                    <a:pos x="402" y="168"/>
                  </a:cxn>
                  <a:cxn ang="0">
                    <a:pos x="414" y="186"/>
                  </a:cxn>
                  <a:cxn ang="0">
                    <a:pos x="432" y="174"/>
                  </a:cxn>
                  <a:cxn ang="0">
                    <a:pos x="450" y="144"/>
                  </a:cxn>
                  <a:cxn ang="0">
                    <a:pos x="468" y="120"/>
                  </a:cxn>
                  <a:cxn ang="0">
                    <a:pos x="486" y="102"/>
                  </a:cxn>
                  <a:cxn ang="0">
                    <a:pos x="504" y="96"/>
                  </a:cxn>
                  <a:cxn ang="0">
                    <a:pos x="522" y="102"/>
                  </a:cxn>
                  <a:cxn ang="0">
                    <a:pos x="540" y="114"/>
                  </a:cxn>
                  <a:cxn ang="0">
                    <a:pos x="558" y="132"/>
                  </a:cxn>
                  <a:cxn ang="0">
                    <a:pos x="576" y="150"/>
                  </a:cxn>
                  <a:cxn ang="0">
                    <a:pos x="594" y="150"/>
                  </a:cxn>
                </a:cxnLst>
                <a:rect l="0" t="0" r="r" b="b"/>
                <a:pathLst>
                  <a:path w="606" h="234">
                    <a:moveTo>
                      <a:pt x="0" y="0"/>
                    </a:moveTo>
                    <a:lnTo>
                      <a:pt x="0" y="90"/>
                    </a:lnTo>
                    <a:lnTo>
                      <a:pt x="6" y="108"/>
                    </a:lnTo>
                    <a:lnTo>
                      <a:pt x="6" y="198"/>
                    </a:lnTo>
                    <a:lnTo>
                      <a:pt x="12" y="210"/>
                    </a:lnTo>
                    <a:lnTo>
                      <a:pt x="12" y="216"/>
                    </a:lnTo>
                    <a:lnTo>
                      <a:pt x="12" y="180"/>
                    </a:lnTo>
                    <a:lnTo>
                      <a:pt x="18" y="168"/>
                    </a:lnTo>
                    <a:lnTo>
                      <a:pt x="18" y="66"/>
                    </a:lnTo>
                    <a:lnTo>
                      <a:pt x="24" y="60"/>
                    </a:lnTo>
                    <a:lnTo>
                      <a:pt x="24" y="90"/>
                    </a:lnTo>
                    <a:lnTo>
                      <a:pt x="30" y="102"/>
                    </a:lnTo>
                    <a:lnTo>
                      <a:pt x="30" y="138"/>
                    </a:lnTo>
                    <a:lnTo>
                      <a:pt x="36" y="132"/>
                    </a:lnTo>
                    <a:lnTo>
                      <a:pt x="36" y="114"/>
                    </a:lnTo>
                    <a:lnTo>
                      <a:pt x="42" y="108"/>
                    </a:lnTo>
                    <a:lnTo>
                      <a:pt x="42" y="126"/>
                    </a:lnTo>
                    <a:lnTo>
                      <a:pt x="48" y="132"/>
                    </a:lnTo>
                    <a:lnTo>
                      <a:pt x="48" y="174"/>
                    </a:lnTo>
                    <a:lnTo>
                      <a:pt x="60" y="186"/>
                    </a:lnTo>
                    <a:lnTo>
                      <a:pt x="54" y="186"/>
                    </a:lnTo>
                    <a:lnTo>
                      <a:pt x="60" y="180"/>
                    </a:lnTo>
                    <a:lnTo>
                      <a:pt x="66" y="186"/>
                    </a:lnTo>
                    <a:lnTo>
                      <a:pt x="66" y="204"/>
                    </a:lnTo>
                    <a:lnTo>
                      <a:pt x="72" y="210"/>
                    </a:lnTo>
                    <a:lnTo>
                      <a:pt x="72" y="228"/>
                    </a:lnTo>
                    <a:lnTo>
                      <a:pt x="78" y="234"/>
                    </a:lnTo>
                    <a:lnTo>
                      <a:pt x="84" y="234"/>
                    </a:lnTo>
                    <a:lnTo>
                      <a:pt x="90" y="228"/>
                    </a:lnTo>
                    <a:lnTo>
                      <a:pt x="90" y="222"/>
                    </a:lnTo>
                    <a:lnTo>
                      <a:pt x="96" y="216"/>
                    </a:lnTo>
                    <a:lnTo>
                      <a:pt x="96" y="192"/>
                    </a:lnTo>
                    <a:lnTo>
                      <a:pt x="102" y="186"/>
                    </a:lnTo>
                    <a:lnTo>
                      <a:pt x="102" y="180"/>
                    </a:lnTo>
                    <a:lnTo>
                      <a:pt x="114" y="168"/>
                    </a:lnTo>
                    <a:lnTo>
                      <a:pt x="114" y="156"/>
                    </a:lnTo>
                    <a:lnTo>
                      <a:pt x="120" y="150"/>
                    </a:lnTo>
                    <a:lnTo>
                      <a:pt x="126" y="144"/>
                    </a:lnTo>
                    <a:lnTo>
                      <a:pt x="126" y="132"/>
                    </a:lnTo>
                    <a:lnTo>
                      <a:pt x="132" y="126"/>
                    </a:lnTo>
                    <a:lnTo>
                      <a:pt x="132" y="114"/>
                    </a:lnTo>
                    <a:lnTo>
                      <a:pt x="138" y="108"/>
                    </a:lnTo>
                    <a:lnTo>
                      <a:pt x="144" y="102"/>
                    </a:lnTo>
                    <a:lnTo>
                      <a:pt x="156" y="90"/>
                    </a:lnTo>
                    <a:lnTo>
                      <a:pt x="156" y="84"/>
                    </a:lnTo>
                    <a:lnTo>
                      <a:pt x="162" y="78"/>
                    </a:lnTo>
                    <a:lnTo>
                      <a:pt x="168" y="72"/>
                    </a:lnTo>
                    <a:lnTo>
                      <a:pt x="174" y="72"/>
                    </a:lnTo>
                    <a:lnTo>
                      <a:pt x="180" y="78"/>
                    </a:lnTo>
                    <a:lnTo>
                      <a:pt x="180" y="90"/>
                    </a:lnTo>
                    <a:lnTo>
                      <a:pt x="186" y="96"/>
                    </a:lnTo>
                    <a:lnTo>
                      <a:pt x="186" y="108"/>
                    </a:lnTo>
                    <a:lnTo>
                      <a:pt x="192" y="114"/>
                    </a:lnTo>
                    <a:lnTo>
                      <a:pt x="192" y="132"/>
                    </a:lnTo>
                    <a:lnTo>
                      <a:pt x="198" y="138"/>
                    </a:lnTo>
                    <a:lnTo>
                      <a:pt x="198" y="156"/>
                    </a:lnTo>
                    <a:lnTo>
                      <a:pt x="204" y="162"/>
                    </a:lnTo>
                    <a:lnTo>
                      <a:pt x="204" y="174"/>
                    </a:lnTo>
                    <a:lnTo>
                      <a:pt x="216" y="186"/>
                    </a:lnTo>
                    <a:lnTo>
                      <a:pt x="216" y="192"/>
                    </a:lnTo>
                    <a:lnTo>
                      <a:pt x="222" y="198"/>
                    </a:lnTo>
                    <a:lnTo>
                      <a:pt x="234" y="186"/>
                    </a:lnTo>
                    <a:lnTo>
                      <a:pt x="234" y="180"/>
                    </a:lnTo>
                    <a:lnTo>
                      <a:pt x="246" y="168"/>
                    </a:lnTo>
                    <a:lnTo>
                      <a:pt x="240" y="168"/>
                    </a:lnTo>
                    <a:lnTo>
                      <a:pt x="246" y="168"/>
                    </a:lnTo>
                    <a:lnTo>
                      <a:pt x="252" y="168"/>
                    </a:lnTo>
                    <a:lnTo>
                      <a:pt x="258" y="174"/>
                    </a:lnTo>
                    <a:lnTo>
                      <a:pt x="264" y="180"/>
                    </a:lnTo>
                    <a:lnTo>
                      <a:pt x="270" y="186"/>
                    </a:lnTo>
                    <a:lnTo>
                      <a:pt x="276" y="186"/>
                    </a:lnTo>
                    <a:lnTo>
                      <a:pt x="282" y="186"/>
                    </a:lnTo>
                    <a:lnTo>
                      <a:pt x="294" y="174"/>
                    </a:lnTo>
                    <a:lnTo>
                      <a:pt x="294" y="162"/>
                    </a:lnTo>
                    <a:lnTo>
                      <a:pt x="300" y="156"/>
                    </a:lnTo>
                    <a:lnTo>
                      <a:pt x="300" y="144"/>
                    </a:lnTo>
                    <a:lnTo>
                      <a:pt x="306" y="138"/>
                    </a:lnTo>
                    <a:lnTo>
                      <a:pt x="306" y="132"/>
                    </a:lnTo>
                    <a:lnTo>
                      <a:pt x="318" y="120"/>
                    </a:lnTo>
                    <a:lnTo>
                      <a:pt x="318" y="114"/>
                    </a:lnTo>
                    <a:lnTo>
                      <a:pt x="324" y="108"/>
                    </a:lnTo>
                    <a:lnTo>
                      <a:pt x="330" y="114"/>
                    </a:lnTo>
                    <a:lnTo>
                      <a:pt x="336" y="114"/>
                    </a:lnTo>
                    <a:lnTo>
                      <a:pt x="342" y="120"/>
                    </a:lnTo>
                    <a:lnTo>
                      <a:pt x="348" y="126"/>
                    </a:lnTo>
                    <a:lnTo>
                      <a:pt x="354" y="126"/>
                    </a:lnTo>
                    <a:lnTo>
                      <a:pt x="360" y="126"/>
                    </a:lnTo>
                    <a:lnTo>
                      <a:pt x="366" y="132"/>
                    </a:lnTo>
                    <a:lnTo>
                      <a:pt x="372" y="132"/>
                    </a:lnTo>
                    <a:lnTo>
                      <a:pt x="378" y="138"/>
                    </a:lnTo>
                    <a:lnTo>
                      <a:pt x="390" y="150"/>
                    </a:lnTo>
                    <a:lnTo>
                      <a:pt x="390" y="156"/>
                    </a:lnTo>
                    <a:lnTo>
                      <a:pt x="402" y="168"/>
                    </a:lnTo>
                    <a:lnTo>
                      <a:pt x="402" y="180"/>
                    </a:lnTo>
                    <a:lnTo>
                      <a:pt x="408" y="186"/>
                    </a:lnTo>
                    <a:lnTo>
                      <a:pt x="414" y="186"/>
                    </a:lnTo>
                    <a:lnTo>
                      <a:pt x="420" y="186"/>
                    </a:lnTo>
                    <a:lnTo>
                      <a:pt x="426" y="180"/>
                    </a:lnTo>
                    <a:lnTo>
                      <a:pt x="432" y="174"/>
                    </a:lnTo>
                    <a:lnTo>
                      <a:pt x="444" y="162"/>
                    </a:lnTo>
                    <a:lnTo>
                      <a:pt x="444" y="150"/>
                    </a:lnTo>
                    <a:lnTo>
                      <a:pt x="450" y="144"/>
                    </a:lnTo>
                    <a:lnTo>
                      <a:pt x="462" y="132"/>
                    </a:lnTo>
                    <a:lnTo>
                      <a:pt x="462" y="126"/>
                    </a:lnTo>
                    <a:lnTo>
                      <a:pt x="468" y="120"/>
                    </a:lnTo>
                    <a:lnTo>
                      <a:pt x="474" y="114"/>
                    </a:lnTo>
                    <a:lnTo>
                      <a:pt x="480" y="108"/>
                    </a:lnTo>
                    <a:lnTo>
                      <a:pt x="486" y="102"/>
                    </a:lnTo>
                    <a:lnTo>
                      <a:pt x="492" y="102"/>
                    </a:lnTo>
                    <a:lnTo>
                      <a:pt x="498" y="96"/>
                    </a:lnTo>
                    <a:lnTo>
                      <a:pt x="504" y="96"/>
                    </a:lnTo>
                    <a:lnTo>
                      <a:pt x="510" y="96"/>
                    </a:lnTo>
                    <a:lnTo>
                      <a:pt x="516" y="96"/>
                    </a:lnTo>
                    <a:lnTo>
                      <a:pt x="522" y="102"/>
                    </a:lnTo>
                    <a:lnTo>
                      <a:pt x="528" y="102"/>
                    </a:lnTo>
                    <a:lnTo>
                      <a:pt x="534" y="108"/>
                    </a:lnTo>
                    <a:lnTo>
                      <a:pt x="540" y="114"/>
                    </a:lnTo>
                    <a:lnTo>
                      <a:pt x="546" y="120"/>
                    </a:lnTo>
                    <a:lnTo>
                      <a:pt x="552" y="126"/>
                    </a:lnTo>
                    <a:lnTo>
                      <a:pt x="558" y="132"/>
                    </a:lnTo>
                    <a:lnTo>
                      <a:pt x="564" y="138"/>
                    </a:lnTo>
                    <a:lnTo>
                      <a:pt x="570" y="144"/>
                    </a:lnTo>
                    <a:lnTo>
                      <a:pt x="576" y="150"/>
                    </a:lnTo>
                    <a:lnTo>
                      <a:pt x="582" y="150"/>
                    </a:lnTo>
                    <a:lnTo>
                      <a:pt x="588" y="150"/>
                    </a:lnTo>
                    <a:lnTo>
                      <a:pt x="594" y="150"/>
                    </a:lnTo>
                    <a:lnTo>
                      <a:pt x="600" y="150"/>
                    </a:lnTo>
                    <a:lnTo>
                      <a:pt x="606" y="150"/>
                    </a:lnTo>
                  </a:path>
                </a:pathLst>
              </a:custGeom>
              <a:noFill/>
              <a:ln w="12700">
                <a:solidFill>
                  <a:srgbClr val="BFB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104" name="Freeform 210"/>
              <p:cNvSpPr>
                <a:spLocks/>
              </p:cNvSpPr>
              <p:nvPr/>
            </p:nvSpPr>
            <p:spPr bwMode="auto">
              <a:xfrm>
                <a:off x="3490913" y="3794125"/>
                <a:ext cx="1209675" cy="142875"/>
              </a:xfrm>
              <a:custGeom>
                <a:avLst/>
                <a:gdLst/>
                <a:ahLst/>
                <a:cxnLst>
                  <a:cxn ang="0">
                    <a:pos x="12" y="84"/>
                  </a:cxn>
                  <a:cxn ang="0">
                    <a:pos x="30" y="72"/>
                  </a:cxn>
                  <a:cxn ang="0">
                    <a:pos x="48" y="54"/>
                  </a:cxn>
                  <a:cxn ang="0">
                    <a:pos x="66" y="48"/>
                  </a:cxn>
                  <a:cxn ang="0">
                    <a:pos x="84" y="48"/>
                  </a:cxn>
                  <a:cxn ang="0">
                    <a:pos x="102" y="60"/>
                  </a:cxn>
                  <a:cxn ang="0">
                    <a:pos x="120" y="66"/>
                  </a:cxn>
                  <a:cxn ang="0">
                    <a:pos x="138" y="66"/>
                  </a:cxn>
                  <a:cxn ang="0">
                    <a:pos x="156" y="60"/>
                  </a:cxn>
                  <a:cxn ang="0">
                    <a:pos x="174" y="48"/>
                  </a:cxn>
                  <a:cxn ang="0">
                    <a:pos x="192" y="30"/>
                  </a:cxn>
                  <a:cxn ang="0">
                    <a:pos x="210" y="18"/>
                  </a:cxn>
                  <a:cxn ang="0">
                    <a:pos x="228" y="18"/>
                  </a:cxn>
                  <a:cxn ang="0">
                    <a:pos x="246" y="24"/>
                  </a:cxn>
                  <a:cxn ang="0">
                    <a:pos x="264" y="36"/>
                  </a:cxn>
                  <a:cxn ang="0">
                    <a:pos x="282" y="54"/>
                  </a:cxn>
                  <a:cxn ang="0">
                    <a:pos x="300" y="66"/>
                  </a:cxn>
                  <a:cxn ang="0">
                    <a:pos x="318" y="72"/>
                  </a:cxn>
                  <a:cxn ang="0">
                    <a:pos x="336" y="66"/>
                  </a:cxn>
                  <a:cxn ang="0">
                    <a:pos x="354" y="48"/>
                  </a:cxn>
                  <a:cxn ang="0">
                    <a:pos x="372" y="36"/>
                  </a:cxn>
                  <a:cxn ang="0">
                    <a:pos x="390" y="24"/>
                  </a:cxn>
                  <a:cxn ang="0">
                    <a:pos x="408" y="18"/>
                  </a:cxn>
                  <a:cxn ang="0">
                    <a:pos x="426" y="24"/>
                  </a:cxn>
                  <a:cxn ang="0">
                    <a:pos x="444" y="30"/>
                  </a:cxn>
                  <a:cxn ang="0">
                    <a:pos x="462" y="36"/>
                  </a:cxn>
                  <a:cxn ang="0">
                    <a:pos x="480" y="42"/>
                  </a:cxn>
                  <a:cxn ang="0">
                    <a:pos x="498" y="36"/>
                  </a:cxn>
                  <a:cxn ang="0">
                    <a:pos x="516" y="24"/>
                  </a:cxn>
                  <a:cxn ang="0">
                    <a:pos x="534" y="18"/>
                  </a:cxn>
                  <a:cxn ang="0">
                    <a:pos x="552" y="12"/>
                  </a:cxn>
                  <a:cxn ang="0">
                    <a:pos x="570" y="12"/>
                  </a:cxn>
                  <a:cxn ang="0">
                    <a:pos x="588" y="18"/>
                  </a:cxn>
                  <a:cxn ang="0">
                    <a:pos x="606" y="24"/>
                  </a:cxn>
                  <a:cxn ang="0">
                    <a:pos x="624" y="36"/>
                  </a:cxn>
                  <a:cxn ang="0">
                    <a:pos x="642" y="42"/>
                  </a:cxn>
                  <a:cxn ang="0">
                    <a:pos x="660" y="42"/>
                  </a:cxn>
                  <a:cxn ang="0">
                    <a:pos x="678" y="36"/>
                  </a:cxn>
                  <a:cxn ang="0">
                    <a:pos x="696" y="24"/>
                  </a:cxn>
                  <a:cxn ang="0">
                    <a:pos x="714" y="12"/>
                  </a:cxn>
                  <a:cxn ang="0">
                    <a:pos x="732" y="6"/>
                  </a:cxn>
                  <a:cxn ang="0">
                    <a:pos x="750" y="0"/>
                  </a:cxn>
                </a:cxnLst>
                <a:rect l="0" t="0" r="r" b="b"/>
                <a:pathLst>
                  <a:path w="762" h="90">
                    <a:moveTo>
                      <a:pt x="0" y="90"/>
                    </a:moveTo>
                    <a:lnTo>
                      <a:pt x="6" y="84"/>
                    </a:lnTo>
                    <a:lnTo>
                      <a:pt x="12" y="84"/>
                    </a:lnTo>
                    <a:lnTo>
                      <a:pt x="18" y="78"/>
                    </a:lnTo>
                    <a:lnTo>
                      <a:pt x="24" y="72"/>
                    </a:lnTo>
                    <a:lnTo>
                      <a:pt x="30" y="72"/>
                    </a:lnTo>
                    <a:lnTo>
                      <a:pt x="36" y="66"/>
                    </a:lnTo>
                    <a:lnTo>
                      <a:pt x="42" y="60"/>
                    </a:lnTo>
                    <a:lnTo>
                      <a:pt x="48" y="54"/>
                    </a:lnTo>
                    <a:lnTo>
                      <a:pt x="54" y="48"/>
                    </a:lnTo>
                    <a:lnTo>
                      <a:pt x="60" y="48"/>
                    </a:lnTo>
                    <a:lnTo>
                      <a:pt x="66" y="48"/>
                    </a:lnTo>
                    <a:lnTo>
                      <a:pt x="72" y="48"/>
                    </a:lnTo>
                    <a:lnTo>
                      <a:pt x="78" y="48"/>
                    </a:lnTo>
                    <a:lnTo>
                      <a:pt x="84" y="48"/>
                    </a:lnTo>
                    <a:lnTo>
                      <a:pt x="90" y="54"/>
                    </a:lnTo>
                    <a:lnTo>
                      <a:pt x="96" y="54"/>
                    </a:lnTo>
                    <a:lnTo>
                      <a:pt x="102" y="60"/>
                    </a:lnTo>
                    <a:lnTo>
                      <a:pt x="108" y="60"/>
                    </a:lnTo>
                    <a:lnTo>
                      <a:pt x="114" y="66"/>
                    </a:lnTo>
                    <a:lnTo>
                      <a:pt x="120" y="66"/>
                    </a:lnTo>
                    <a:lnTo>
                      <a:pt x="126" y="66"/>
                    </a:lnTo>
                    <a:lnTo>
                      <a:pt x="132" y="66"/>
                    </a:lnTo>
                    <a:lnTo>
                      <a:pt x="138" y="66"/>
                    </a:lnTo>
                    <a:lnTo>
                      <a:pt x="144" y="66"/>
                    </a:lnTo>
                    <a:lnTo>
                      <a:pt x="150" y="66"/>
                    </a:lnTo>
                    <a:lnTo>
                      <a:pt x="156" y="60"/>
                    </a:lnTo>
                    <a:lnTo>
                      <a:pt x="162" y="60"/>
                    </a:lnTo>
                    <a:lnTo>
                      <a:pt x="168" y="54"/>
                    </a:lnTo>
                    <a:lnTo>
                      <a:pt x="174" y="48"/>
                    </a:lnTo>
                    <a:lnTo>
                      <a:pt x="180" y="42"/>
                    </a:lnTo>
                    <a:lnTo>
                      <a:pt x="186" y="36"/>
                    </a:lnTo>
                    <a:lnTo>
                      <a:pt x="192" y="30"/>
                    </a:lnTo>
                    <a:lnTo>
                      <a:pt x="198" y="30"/>
                    </a:lnTo>
                    <a:lnTo>
                      <a:pt x="204" y="24"/>
                    </a:lnTo>
                    <a:lnTo>
                      <a:pt x="210" y="18"/>
                    </a:lnTo>
                    <a:lnTo>
                      <a:pt x="216" y="18"/>
                    </a:lnTo>
                    <a:lnTo>
                      <a:pt x="222" y="18"/>
                    </a:lnTo>
                    <a:lnTo>
                      <a:pt x="228" y="18"/>
                    </a:lnTo>
                    <a:lnTo>
                      <a:pt x="234" y="18"/>
                    </a:lnTo>
                    <a:lnTo>
                      <a:pt x="240" y="24"/>
                    </a:lnTo>
                    <a:lnTo>
                      <a:pt x="246" y="24"/>
                    </a:lnTo>
                    <a:lnTo>
                      <a:pt x="252" y="30"/>
                    </a:lnTo>
                    <a:lnTo>
                      <a:pt x="258" y="36"/>
                    </a:lnTo>
                    <a:lnTo>
                      <a:pt x="264" y="36"/>
                    </a:lnTo>
                    <a:lnTo>
                      <a:pt x="270" y="42"/>
                    </a:lnTo>
                    <a:lnTo>
                      <a:pt x="276" y="48"/>
                    </a:lnTo>
                    <a:lnTo>
                      <a:pt x="282" y="54"/>
                    </a:lnTo>
                    <a:lnTo>
                      <a:pt x="288" y="60"/>
                    </a:lnTo>
                    <a:lnTo>
                      <a:pt x="294" y="60"/>
                    </a:lnTo>
                    <a:lnTo>
                      <a:pt x="300" y="66"/>
                    </a:lnTo>
                    <a:lnTo>
                      <a:pt x="306" y="66"/>
                    </a:lnTo>
                    <a:lnTo>
                      <a:pt x="312" y="66"/>
                    </a:lnTo>
                    <a:lnTo>
                      <a:pt x="318" y="72"/>
                    </a:lnTo>
                    <a:lnTo>
                      <a:pt x="324" y="66"/>
                    </a:lnTo>
                    <a:lnTo>
                      <a:pt x="330" y="66"/>
                    </a:lnTo>
                    <a:lnTo>
                      <a:pt x="336" y="66"/>
                    </a:lnTo>
                    <a:lnTo>
                      <a:pt x="342" y="60"/>
                    </a:lnTo>
                    <a:lnTo>
                      <a:pt x="348" y="54"/>
                    </a:lnTo>
                    <a:lnTo>
                      <a:pt x="354" y="48"/>
                    </a:lnTo>
                    <a:lnTo>
                      <a:pt x="360" y="42"/>
                    </a:lnTo>
                    <a:lnTo>
                      <a:pt x="366" y="42"/>
                    </a:lnTo>
                    <a:lnTo>
                      <a:pt x="372" y="36"/>
                    </a:lnTo>
                    <a:lnTo>
                      <a:pt x="378" y="30"/>
                    </a:lnTo>
                    <a:lnTo>
                      <a:pt x="384" y="24"/>
                    </a:lnTo>
                    <a:lnTo>
                      <a:pt x="390" y="24"/>
                    </a:lnTo>
                    <a:lnTo>
                      <a:pt x="396" y="24"/>
                    </a:lnTo>
                    <a:lnTo>
                      <a:pt x="402" y="18"/>
                    </a:lnTo>
                    <a:lnTo>
                      <a:pt x="408" y="18"/>
                    </a:lnTo>
                    <a:lnTo>
                      <a:pt x="414" y="18"/>
                    </a:lnTo>
                    <a:lnTo>
                      <a:pt x="420" y="24"/>
                    </a:lnTo>
                    <a:lnTo>
                      <a:pt x="426" y="24"/>
                    </a:lnTo>
                    <a:lnTo>
                      <a:pt x="432" y="30"/>
                    </a:lnTo>
                    <a:lnTo>
                      <a:pt x="438" y="30"/>
                    </a:lnTo>
                    <a:lnTo>
                      <a:pt x="444" y="30"/>
                    </a:lnTo>
                    <a:lnTo>
                      <a:pt x="450" y="36"/>
                    </a:lnTo>
                    <a:lnTo>
                      <a:pt x="456" y="36"/>
                    </a:lnTo>
                    <a:lnTo>
                      <a:pt x="462" y="36"/>
                    </a:lnTo>
                    <a:lnTo>
                      <a:pt x="468" y="42"/>
                    </a:lnTo>
                    <a:lnTo>
                      <a:pt x="474" y="42"/>
                    </a:lnTo>
                    <a:lnTo>
                      <a:pt x="480" y="42"/>
                    </a:lnTo>
                    <a:lnTo>
                      <a:pt x="486" y="36"/>
                    </a:lnTo>
                    <a:lnTo>
                      <a:pt x="492" y="36"/>
                    </a:lnTo>
                    <a:lnTo>
                      <a:pt x="498" y="36"/>
                    </a:lnTo>
                    <a:lnTo>
                      <a:pt x="504" y="30"/>
                    </a:lnTo>
                    <a:lnTo>
                      <a:pt x="510" y="30"/>
                    </a:lnTo>
                    <a:lnTo>
                      <a:pt x="516" y="24"/>
                    </a:lnTo>
                    <a:lnTo>
                      <a:pt x="522" y="24"/>
                    </a:lnTo>
                    <a:lnTo>
                      <a:pt x="528" y="18"/>
                    </a:lnTo>
                    <a:lnTo>
                      <a:pt x="534" y="18"/>
                    </a:lnTo>
                    <a:lnTo>
                      <a:pt x="540" y="12"/>
                    </a:lnTo>
                    <a:lnTo>
                      <a:pt x="546" y="12"/>
                    </a:lnTo>
                    <a:lnTo>
                      <a:pt x="552" y="12"/>
                    </a:lnTo>
                    <a:lnTo>
                      <a:pt x="558" y="6"/>
                    </a:lnTo>
                    <a:lnTo>
                      <a:pt x="564" y="6"/>
                    </a:lnTo>
                    <a:lnTo>
                      <a:pt x="570" y="12"/>
                    </a:lnTo>
                    <a:lnTo>
                      <a:pt x="576" y="12"/>
                    </a:lnTo>
                    <a:lnTo>
                      <a:pt x="582" y="12"/>
                    </a:lnTo>
                    <a:lnTo>
                      <a:pt x="588" y="18"/>
                    </a:lnTo>
                    <a:lnTo>
                      <a:pt x="594" y="18"/>
                    </a:lnTo>
                    <a:lnTo>
                      <a:pt x="600" y="24"/>
                    </a:lnTo>
                    <a:lnTo>
                      <a:pt x="606" y="24"/>
                    </a:lnTo>
                    <a:lnTo>
                      <a:pt x="612" y="30"/>
                    </a:lnTo>
                    <a:lnTo>
                      <a:pt x="618" y="36"/>
                    </a:lnTo>
                    <a:lnTo>
                      <a:pt x="624" y="36"/>
                    </a:lnTo>
                    <a:lnTo>
                      <a:pt x="630" y="42"/>
                    </a:lnTo>
                    <a:lnTo>
                      <a:pt x="636" y="42"/>
                    </a:lnTo>
                    <a:lnTo>
                      <a:pt x="642" y="42"/>
                    </a:lnTo>
                    <a:lnTo>
                      <a:pt x="648" y="48"/>
                    </a:lnTo>
                    <a:lnTo>
                      <a:pt x="654" y="48"/>
                    </a:lnTo>
                    <a:lnTo>
                      <a:pt x="660" y="42"/>
                    </a:lnTo>
                    <a:lnTo>
                      <a:pt x="666" y="42"/>
                    </a:lnTo>
                    <a:lnTo>
                      <a:pt x="672" y="42"/>
                    </a:lnTo>
                    <a:lnTo>
                      <a:pt x="678" y="36"/>
                    </a:lnTo>
                    <a:lnTo>
                      <a:pt x="684" y="30"/>
                    </a:lnTo>
                    <a:lnTo>
                      <a:pt x="690" y="30"/>
                    </a:lnTo>
                    <a:lnTo>
                      <a:pt x="696" y="24"/>
                    </a:lnTo>
                    <a:lnTo>
                      <a:pt x="702" y="18"/>
                    </a:lnTo>
                    <a:lnTo>
                      <a:pt x="708" y="12"/>
                    </a:lnTo>
                    <a:lnTo>
                      <a:pt x="714" y="12"/>
                    </a:lnTo>
                    <a:lnTo>
                      <a:pt x="720" y="6"/>
                    </a:lnTo>
                    <a:lnTo>
                      <a:pt x="726" y="6"/>
                    </a:lnTo>
                    <a:lnTo>
                      <a:pt x="732" y="6"/>
                    </a:lnTo>
                    <a:lnTo>
                      <a:pt x="738" y="0"/>
                    </a:lnTo>
                    <a:lnTo>
                      <a:pt x="744" y="0"/>
                    </a:lnTo>
                    <a:lnTo>
                      <a:pt x="750" y="0"/>
                    </a:lnTo>
                    <a:lnTo>
                      <a:pt x="756" y="0"/>
                    </a:lnTo>
                    <a:lnTo>
                      <a:pt x="762" y="6"/>
                    </a:lnTo>
                  </a:path>
                </a:pathLst>
              </a:custGeom>
              <a:noFill/>
              <a:ln w="12700">
                <a:solidFill>
                  <a:srgbClr val="BFB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105" name="Freeform 211"/>
              <p:cNvSpPr>
                <a:spLocks/>
              </p:cNvSpPr>
              <p:nvPr/>
            </p:nvSpPr>
            <p:spPr bwMode="auto">
              <a:xfrm>
                <a:off x="4700588" y="3717925"/>
                <a:ext cx="1209675" cy="104775"/>
              </a:xfrm>
              <a:custGeom>
                <a:avLst/>
                <a:gdLst/>
                <a:ahLst/>
                <a:cxnLst>
                  <a:cxn ang="0">
                    <a:pos x="12" y="54"/>
                  </a:cxn>
                  <a:cxn ang="0">
                    <a:pos x="30" y="60"/>
                  </a:cxn>
                  <a:cxn ang="0">
                    <a:pos x="48" y="66"/>
                  </a:cxn>
                  <a:cxn ang="0">
                    <a:pos x="66" y="66"/>
                  </a:cxn>
                  <a:cxn ang="0">
                    <a:pos x="84" y="60"/>
                  </a:cxn>
                  <a:cxn ang="0">
                    <a:pos x="102" y="54"/>
                  </a:cxn>
                  <a:cxn ang="0">
                    <a:pos x="120" y="48"/>
                  </a:cxn>
                  <a:cxn ang="0">
                    <a:pos x="138" y="48"/>
                  </a:cxn>
                  <a:cxn ang="0">
                    <a:pos x="156" y="48"/>
                  </a:cxn>
                  <a:cxn ang="0">
                    <a:pos x="174" y="54"/>
                  </a:cxn>
                  <a:cxn ang="0">
                    <a:pos x="192" y="60"/>
                  </a:cxn>
                  <a:cxn ang="0">
                    <a:pos x="210" y="66"/>
                  </a:cxn>
                  <a:cxn ang="0">
                    <a:pos x="228" y="66"/>
                  </a:cxn>
                  <a:cxn ang="0">
                    <a:pos x="246" y="60"/>
                  </a:cxn>
                  <a:cxn ang="0">
                    <a:pos x="264" y="54"/>
                  </a:cxn>
                  <a:cxn ang="0">
                    <a:pos x="282" y="42"/>
                  </a:cxn>
                  <a:cxn ang="0">
                    <a:pos x="300" y="36"/>
                  </a:cxn>
                  <a:cxn ang="0">
                    <a:pos x="318" y="42"/>
                  </a:cxn>
                  <a:cxn ang="0">
                    <a:pos x="336" y="48"/>
                  </a:cxn>
                  <a:cxn ang="0">
                    <a:pos x="354" y="54"/>
                  </a:cxn>
                  <a:cxn ang="0">
                    <a:pos x="372" y="48"/>
                  </a:cxn>
                  <a:cxn ang="0">
                    <a:pos x="390" y="48"/>
                  </a:cxn>
                  <a:cxn ang="0">
                    <a:pos x="408" y="36"/>
                  </a:cxn>
                  <a:cxn ang="0">
                    <a:pos x="426" y="24"/>
                  </a:cxn>
                  <a:cxn ang="0">
                    <a:pos x="444" y="18"/>
                  </a:cxn>
                  <a:cxn ang="0">
                    <a:pos x="462" y="18"/>
                  </a:cxn>
                  <a:cxn ang="0">
                    <a:pos x="480" y="18"/>
                  </a:cxn>
                  <a:cxn ang="0">
                    <a:pos x="498" y="6"/>
                  </a:cxn>
                  <a:cxn ang="0">
                    <a:pos x="516" y="0"/>
                  </a:cxn>
                  <a:cxn ang="0">
                    <a:pos x="534" y="6"/>
                  </a:cxn>
                  <a:cxn ang="0">
                    <a:pos x="552" y="6"/>
                  </a:cxn>
                  <a:cxn ang="0">
                    <a:pos x="570" y="6"/>
                  </a:cxn>
                  <a:cxn ang="0">
                    <a:pos x="588" y="0"/>
                  </a:cxn>
                  <a:cxn ang="0">
                    <a:pos x="606" y="6"/>
                  </a:cxn>
                  <a:cxn ang="0">
                    <a:pos x="624" y="6"/>
                  </a:cxn>
                  <a:cxn ang="0">
                    <a:pos x="642" y="6"/>
                  </a:cxn>
                  <a:cxn ang="0">
                    <a:pos x="660" y="6"/>
                  </a:cxn>
                  <a:cxn ang="0">
                    <a:pos x="678" y="6"/>
                  </a:cxn>
                  <a:cxn ang="0">
                    <a:pos x="696" y="6"/>
                  </a:cxn>
                  <a:cxn ang="0">
                    <a:pos x="714" y="6"/>
                  </a:cxn>
                  <a:cxn ang="0">
                    <a:pos x="732" y="6"/>
                  </a:cxn>
                  <a:cxn ang="0">
                    <a:pos x="750" y="6"/>
                  </a:cxn>
                </a:cxnLst>
                <a:rect l="0" t="0" r="r" b="b"/>
                <a:pathLst>
                  <a:path w="762" h="66">
                    <a:moveTo>
                      <a:pt x="0" y="54"/>
                    </a:moveTo>
                    <a:lnTo>
                      <a:pt x="6" y="54"/>
                    </a:lnTo>
                    <a:lnTo>
                      <a:pt x="12" y="54"/>
                    </a:lnTo>
                    <a:lnTo>
                      <a:pt x="18" y="54"/>
                    </a:lnTo>
                    <a:lnTo>
                      <a:pt x="24" y="60"/>
                    </a:lnTo>
                    <a:lnTo>
                      <a:pt x="30" y="60"/>
                    </a:lnTo>
                    <a:lnTo>
                      <a:pt x="36" y="60"/>
                    </a:lnTo>
                    <a:lnTo>
                      <a:pt x="42" y="66"/>
                    </a:lnTo>
                    <a:lnTo>
                      <a:pt x="48" y="66"/>
                    </a:lnTo>
                    <a:lnTo>
                      <a:pt x="54" y="66"/>
                    </a:lnTo>
                    <a:lnTo>
                      <a:pt x="60" y="66"/>
                    </a:lnTo>
                    <a:lnTo>
                      <a:pt x="66" y="66"/>
                    </a:lnTo>
                    <a:lnTo>
                      <a:pt x="72" y="66"/>
                    </a:lnTo>
                    <a:lnTo>
                      <a:pt x="78" y="66"/>
                    </a:lnTo>
                    <a:lnTo>
                      <a:pt x="84" y="60"/>
                    </a:lnTo>
                    <a:lnTo>
                      <a:pt x="90" y="60"/>
                    </a:lnTo>
                    <a:lnTo>
                      <a:pt x="96" y="60"/>
                    </a:lnTo>
                    <a:lnTo>
                      <a:pt x="102" y="54"/>
                    </a:lnTo>
                    <a:lnTo>
                      <a:pt x="108" y="54"/>
                    </a:lnTo>
                    <a:lnTo>
                      <a:pt x="114" y="54"/>
                    </a:lnTo>
                    <a:lnTo>
                      <a:pt x="120" y="48"/>
                    </a:lnTo>
                    <a:lnTo>
                      <a:pt x="126" y="48"/>
                    </a:lnTo>
                    <a:lnTo>
                      <a:pt x="132" y="48"/>
                    </a:lnTo>
                    <a:lnTo>
                      <a:pt x="138" y="48"/>
                    </a:lnTo>
                    <a:lnTo>
                      <a:pt x="144" y="48"/>
                    </a:lnTo>
                    <a:lnTo>
                      <a:pt x="150" y="48"/>
                    </a:lnTo>
                    <a:lnTo>
                      <a:pt x="156" y="48"/>
                    </a:lnTo>
                    <a:lnTo>
                      <a:pt x="162" y="48"/>
                    </a:lnTo>
                    <a:lnTo>
                      <a:pt x="168" y="54"/>
                    </a:lnTo>
                    <a:lnTo>
                      <a:pt x="174" y="54"/>
                    </a:lnTo>
                    <a:lnTo>
                      <a:pt x="180" y="60"/>
                    </a:lnTo>
                    <a:lnTo>
                      <a:pt x="186" y="60"/>
                    </a:lnTo>
                    <a:lnTo>
                      <a:pt x="192" y="60"/>
                    </a:lnTo>
                    <a:lnTo>
                      <a:pt x="198" y="66"/>
                    </a:lnTo>
                    <a:lnTo>
                      <a:pt x="204" y="66"/>
                    </a:lnTo>
                    <a:lnTo>
                      <a:pt x="210" y="66"/>
                    </a:lnTo>
                    <a:lnTo>
                      <a:pt x="216" y="66"/>
                    </a:lnTo>
                    <a:lnTo>
                      <a:pt x="222" y="66"/>
                    </a:lnTo>
                    <a:lnTo>
                      <a:pt x="228" y="66"/>
                    </a:lnTo>
                    <a:lnTo>
                      <a:pt x="234" y="66"/>
                    </a:lnTo>
                    <a:lnTo>
                      <a:pt x="240" y="60"/>
                    </a:lnTo>
                    <a:lnTo>
                      <a:pt x="246" y="60"/>
                    </a:lnTo>
                    <a:lnTo>
                      <a:pt x="252" y="54"/>
                    </a:lnTo>
                    <a:lnTo>
                      <a:pt x="258" y="54"/>
                    </a:lnTo>
                    <a:lnTo>
                      <a:pt x="264" y="54"/>
                    </a:lnTo>
                    <a:lnTo>
                      <a:pt x="270" y="48"/>
                    </a:lnTo>
                    <a:lnTo>
                      <a:pt x="276" y="48"/>
                    </a:lnTo>
                    <a:lnTo>
                      <a:pt x="282" y="42"/>
                    </a:lnTo>
                    <a:lnTo>
                      <a:pt x="288" y="42"/>
                    </a:lnTo>
                    <a:lnTo>
                      <a:pt x="294" y="42"/>
                    </a:lnTo>
                    <a:lnTo>
                      <a:pt x="300" y="36"/>
                    </a:lnTo>
                    <a:lnTo>
                      <a:pt x="306" y="36"/>
                    </a:lnTo>
                    <a:lnTo>
                      <a:pt x="312" y="42"/>
                    </a:lnTo>
                    <a:lnTo>
                      <a:pt x="318" y="42"/>
                    </a:lnTo>
                    <a:lnTo>
                      <a:pt x="324" y="42"/>
                    </a:lnTo>
                    <a:lnTo>
                      <a:pt x="330" y="48"/>
                    </a:lnTo>
                    <a:lnTo>
                      <a:pt x="336" y="48"/>
                    </a:lnTo>
                    <a:lnTo>
                      <a:pt x="342" y="48"/>
                    </a:lnTo>
                    <a:lnTo>
                      <a:pt x="348" y="54"/>
                    </a:lnTo>
                    <a:lnTo>
                      <a:pt x="354" y="54"/>
                    </a:lnTo>
                    <a:lnTo>
                      <a:pt x="360" y="54"/>
                    </a:lnTo>
                    <a:lnTo>
                      <a:pt x="366" y="54"/>
                    </a:lnTo>
                    <a:lnTo>
                      <a:pt x="372" y="48"/>
                    </a:lnTo>
                    <a:lnTo>
                      <a:pt x="378" y="48"/>
                    </a:lnTo>
                    <a:lnTo>
                      <a:pt x="384" y="48"/>
                    </a:lnTo>
                    <a:lnTo>
                      <a:pt x="390" y="48"/>
                    </a:lnTo>
                    <a:lnTo>
                      <a:pt x="396" y="42"/>
                    </a:lnTo>
                    <a:lnTo>
                      <a:pt x="402" y="42"/>
                    </a:lnTo>
                    <a:lnTo>
                      <a:pt x="408" y="36"/>
                    </a:lnTo>
                    <a:lnTo>
                      <a:pt x="414" y="36"/>
                    </a:lnTo>
                    <a:lnTo>
                      <a:pt x="420" y="30"/>
                    </a:lnTo>
                    <a:lnTo>
                      <a:pt x="426" y="24"/>
                    </a:lnTo>
                    <a:lnTo>
                      <a:pt x="432" y="18"/>
                    </a:lnTo>
                    <a:lnTo>
                      <a:pt x="438" y="18"/>
                    </a:lnTo>
                    <a:lnTo>
                      <a:pt x="444" y="18"/>
                    </a:lnTo>
                    <a:lnTo>
                      <a:pt x="450" y="18"/>
                    </a:lnTo>
                    <a:lnTo>
                      <a:pt x="456" y="18"/>
                    </a:lnTo>
                    <a:lnTo>
                      <a:pt x="462" y="18"/>
                    </a:lnTo>
                    <a:lnTo>
                      <a:pt x="468" y="24"/>
                    </a:lnTo>
                    <a:lnTo>
                      <a:pt x="474" y="24"/>
                    </a:lnTo>
                    <a:lnTo>
                      <a:pt x="480" y="18"/>
                    </a:lnTo>
                    <a:lnTo>
                      <a:pt x="486" y="12"/>
                    </a:lnTo>
                    <a:lnTo>
                      <a:pt x="492" y="6"/>
                    </a:lnTo>
                    <a:lnTo>
                      <a:pt x="498" y="6"/>
                    </a:lnTo>
                    <a:lnTo>
                      <a:pt x="504" y="0"/>
                    </a:lnTo>
                    <a:lnTo>
                      <a:pt x="510" y="0"/>
                    </a:lnTo>
                    <a:lnTo>
                      <a:pt x="516" y="0"/>
                    </a:lnTo>
                    <a:lnTo>
                      <a:pt x="522" y="0"/>
                    </a:lnTo>
                    <a:lnTo>
                      <a:pt x="528" y="6"/>
                    </a:lnTo>
                    <a:lnTo>
                      <a:pt x="534" y="6"/>
                    </a:lnTo>
                    <a:lnTo>
                      <a:pt x="540" y="6"/>
                    </a:lnTo>
                    <a:lnTo>
                      <a:pt x="546" y="6"/>
                    </a:lnTo>
                    <a:lnTo>
                      <a:pt x="552" y="6"/>
                    </a:lnTo>
                    <a:lnTo>
                      <a:pt x="558" y="6"/>
                    </a:lnTo>
                    <a:lnTo>
                      <a:pt x="564" y="6"/>
                    </a:lnTo>
                    <a:lnTo>
                      <a:pt x="570" y="6"/>
                    </a:lnTo>
                    <a:lnTo>
                      <a:pt x="576" y="6"/>
                    </a:lnTo>
                    <a:lnTo>
                      <a:pt x="582" y="6"/>
                    </a:lnTo>
                    <a:lnTo>
                      <a:pt x="588" y="0"/>
                    </a:lnTo>
                    <a:lnTo>
                      <a:pt x="594" y="0"/>
                    </a:lnTo>
                    <a:lnTo>
                      <a:pt x="600" y="0"/>
                    </a:lnTo>
                    <a:lnTo>
                      <a:pt x="606" y="6"/>
                    </a:lnTo>
                    <a:lnTo>
                      <a:pt x="612" y="6"/>
                    </a:lnTo>
                    <a:lnTo>
                      <a:pt x="618" y="6"/>
                    </a:lnTo>
                    <a:lnTo>
                      <a:pt x="624" y="6"/>
                    </a:lnTo>
                    <a:lnTo>
                      <a:pt x="630" y="6"/>
                    </a:lnTo>
                    <a:lnTo>
                      <a:pt x="636" y="6"/>
                    </a:lnTo>
                    <a:lnTo>
                      <a:pt x="642" y="6"/>
                    </a:lnTo>
                    <a:lnTo>
                      <a:pt x="648" y="6"/>
                    </a:lnTo>
                    <a:lnTo>
                      <a:pt x="654" y="6"/>
                    </a:lnTo>
                    <a:lnTo>
                      <a:pt x="660" y="6"/>
                    </a:lnTo>
                    <a:lnTo>
                      <a:pt x="666" y="6"/>
                    </a:lnTo>
                    <a:lnTo>
                      <a:pt x="672" y="6"/>
                    </a:lnTo>
                    <a:lnTo>
                      <a:pt x="678" y="6"/>
                    </a:lnTo>
                    <a:lnTo>
                      <a:pt x="684" y="6"/>
                    </a:lnTo>
                    <a:lnTo>
                      <a:pt x="690" y="6"/>
                    </a:lnTo>
                    <a:lnTo>
                      <a:pt x="696" y="6"/>
                    </a:lnTo>
                    <a:lnTo>
                      <a:pt x="702" y="6"/>
                    </a:lnTo>
                    <a:lnTo>
                      <a:pt x="708" y="6"/>
                    </a:lnTo>
                    <a:lnTo>
                      <a:pt x="714" y="6"/>
                    </a:lnTo>
                    <a:lnTo>
                      <a:pt x="720" y="6"/>
                    </a:lnTo>
                    <a:lnTo>
                      <a:pt x="726" y="6"/>
                    </a:lnTo>
                    <a:lnTo>
                      <a:pt x="732" y="6"/>
                    </a:lnTo>
                    <a:lnTo>
                      <a:pt x="738" y="6"/>
                    </a:lnTo>
                    <a:lnTo>
                      <a:pt x="744" y="6"/>
                    </a:lnTo>
                    <a:lnTo>
                      <a:pt x="750" y="6"/>
                    </a:lnTo>
                    <a:lnTo>
                      <a:pt x="756" y="6"/>
                    </a:lnTo>
                    <a:lnTo>
                      <a:pt x="762" y="6"/>
                    </a:lnTo>
                  </a:path>
                </a:pathLst>
              </a:custGeom>
              <a:noFill/>
              <a:ln w="12700">
                <a:solidFill>
                  <a:srgbClr val="BFB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106" name="Freeform 212"/>
              <p:cNvSpPr>
                <a:spLocks/>
              </p:cNvSpPr>
              <p:nvPr/>
            </p:nvSpPr>
            <p:spPr bwMode="auto">
              <a:xfrm>
                <a:off x="5910263" y="3727450"/>
                <a:ext cx="904875" cy="158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8" y="0"/>
                  </a:cxn>
                  <a:cxn ang="0">
                    <a:pos x="30" y="0"/>
                  </a:cxn>
                  <a:cxn ang="0">
                    <a:pos x="42" y="0"/>
                  </a:cxn>
                  <a:cxn ang="0">
                    <a:pos x="54" y="0"/>
                  </a:cxn>
                  <a:cxn ang="0">
                    <a:pos x="66" y="0"/>
                  </a:cxn>
                  <a:cxn ang="0">
                    <a:pos x="78" y="0"/>
                  </a:cxn>
                  <a:cxn ang="0">
                    <a:pos x="90" y="0"/>
                  </a:cxn>
                  <a:cxn ang="0">
                    <a:pos x="102" y="0"/>
                  </a:cxn>
                  <a:cxn ang="0">
                    <a:pos x="114" y="0"/>
                  </a:cxn>
                  <a:cxn ang="0">
                    <a:pos x="126" y="0"/>
                  </a:cxn>
                  <a:cxn ang="0">
                    <a:pos x="138" y="0"/>
                  </a:cxn>
                  <a:cxn ang="0">
                    <a:pos x="150" y="0"/>
                  </a:cxn>
                  <a:cxn ang="0">
                    <a:pos x="162" y="0"/>
                  </a:cxn>
                  <a:cxn ang="0">
                    <a:pos x="174" y="0"/>
                  </a:cxn>
                  <a:cxn ang="0">
                    <a:pos x="186" y="0"/>
                  </a:cxn>
                  <a:cxn ang="0">
                    <a:pos x="198" y="0"/>
                  </a:cxn>
                  <a:cxn ang="0">
                    <a:pos x="210" y="0"/>
                  </a:cxn>
                  <a:cxn ang="0">
                    <a:pos x="222" y="0"/>
                  </a:cxn>
                  <a:cxn ang="0">
                    <a:pos x="234" y="0"/>
                  </a:cxn>
                  <a:cxn ang="0">
                    <a:pos x="246" y="0"/>
                  </a:cxn>
                  <a:cxn ang="0">
                    <a:pos x="258" y="0"/>
                  </a:cxn>
                  <a:cxn ang="0">
                    <a:pos x="270" y="0"/>
                  </a:cxn>
                  <a:cxn ang="0">
                    <a:pos x="282" y="0"/>
                  </a:cxn>
                  <a:cxn ang="0">
                    <a:pos x="294" y="0"/>
                  </a:cxn>
                  <a:cxn ang="0">
                    <a:pos x="306" y="0"/>
                  </a:cxn>
                  <a:cxn ang="0">
                    <a:pos x="318" y="0"/>
                  </a:cxn>
                  <a:cxn ang="0">
                    <a:pos x="330" y="0"/>
                  </a:cxn>
                  <a:cxn ang="0">
                    <a:pos x="342" y="0"/>
                  </a:cxn>
                  <a:cxn ang="0">
                    <a:pos x="354" y="0"/>
                  </a:cxn>
                  <a:cxn ang="0">
                    <a:pos x="366" y="0"/>
                  </a:cxn>
                  <a:cxn ang="0">
                    <a:pos x="378" y="0"/>
                  </a:cxn>
                  <a:cxn ang="0">
                    <a:pos x="390" y="0"/>
                  </a:cxn>
                  <a:cxn ang="0">
                    <a:pos x="402" y="0"/>
                  </a:cxn>
                  <a:cxn ang="0">
                    <a:pos x="414" y="0"/>
                  </a:cxn>
                  <a:cxn ang="0">
                    <a:pos x="426" y="0"/>
                  </a:cxn>
                  <a:cxn ang="0">
                    <a:pos x="438" y="0"/>
                  </a:cxn>
                  <a:cxn ang="0">
                    <a:pos x="450" y="0"/>
                  </a:cxn>
                  <a:cxn ang="0">
                    <a:pos x="462" y="0"/>
                  </a:cxn>
                  <a:cxn ang="0">
                    <a:pos x="474" y="0"/>
                  </a:cxn>
                  <a:cxn ang="0">
                    <a:pos x="486" y="0"/>
                  </a:cxn>
                  <a:cxn ang="0">
                    <a:pos x="498" y="0"/>
                  </a:cxn>
                  <a:cxn ang="0">
                    <a:pos x="510" y="0"/>
                  </a:cxn>
                  <a:cxn ang="0">
                    <a:pos x="522" y="0"/>
                  </a:cxn>
                  <a:cxn ang="0">
                    <a:pos x="534" y="0"/>
                  </a:cxn>
                  <a:cxn ang="0">
                    <a:pos x="546" y="0"/>
                  </a:cxn>
                  <a:cxn ang="0">
                    <a:pos x="558" y="0"/>
                  </a:cxn>
                  <a:cxn ang="0">
                    <a:pos x="570" y="0"/>
                  </a:cxn>
                </a:cxnLst>
                <a:rect l="0" t="0" r="r" b="b"/>
                <a:pathLst>
                  <a:path w="570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50" y="0"/>
                    </a:lnTo>
                    <a:lnTo>
                      <a:pt x="456" y="0"/>
                    </a:lnTo>
                    <a:lnTo>
                      <a:pt x="462" y="0"/>
                    </a:lnTo>
                    <a:lnTo>
                      <a:pt x="468" y="0"/>
                    </a:lnTo>
                    <a:lnTo>
                      <a:pt x="474" y="0"/>
                    </a:lnTo>
                    <a:lnTo>
                      <a:pt x="480" y="0"/>
                    </a:lnTo>
                    <a:lnTo>
                      <a:pt x="486" y="0"/>
                    </a:lnTo>
                    <a:lnTo>
                      <a:pt x="492" y="0"/>
                    </a:lnTo>
                    <a:lnTo>
                      <a:pt x="498" y="0"/>
                    </a:lnTo>
                    <a:lnTo>
                      <a:pt x="504" y="0"/>
                    </a:lnTo>
                    <a:lnTo>
                      <a:pt x="510" y="0"/>
                    </a:lnTo>
                    <a:lnTo>
                      <a:pt x="516" y="0"/>
                    </a:lnTo>
                    <a:lnTo>
                      <a:pt x="522" y="0"/>
                    </a:lnTo>
                    <a:lnTo>
                      <a:pt x="528" y="0"/>
                    </a:lnTo>
                    <a:lnTo>
                      <a:pt x="534" y="0"/>
                    </a:lnTo>
                    <a:lnTo>
                      <a:pt x="540" y="0"/>
                    </a:lnTo>
                    <a:lnTo>
                      <a:pt x="546" y="0"/>
                    </a:lnTo>
                    <a:lnTo>
                      <a:pt x="552" y="0"/>
                    </a:lnTo>
                    <a:lnTo>
                      <a:pt x="558" y="0"/>
                    </a:lnTo>
                    <a:lnTo>
                      <a:pt x="564" y="0"/>
                    </a:lnTo>
                    <a:lnTo>
                      <a:pt x="570" y="0"/>
                    </a:lnTo>
                  </a:path>
                </a:pathLst>
              </a:custGeom>
              <a:noFill/>
              <a:ln w="12700">
                <a:solidFill>
                  <a:srgbClr val="BFB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107" name="Freeform 213"/>
              <p:cNvSpPr>
                <a:spLocks/>
              </p:cNvSpPr>
              <p:nvPr/>
            </p:nvSpPr>
            <p:spPr bwMode="auto">
              <a:xfrm>
                <a:off x="2528888" y="4079875"/>
                <a:ext cx="1095375" cy="152400"/>
              </a:xfrm>
              <a:custGeom>
                <a:avLst/>
                <a:gdLst/>
                <a:ahLst/>
                <a:cxnLst>
                  <a:cxn ang="0">
                    <a:pos x="6" y="24"/>
                  </a:cxn>
                  <a:cxn ang="0">
                    <a:pos x="12" y="96"/>
                  </a:cxn>
                  <a:cxn ang="0">
                    <a:pos x="24" y="48"/>
                  </a:cxn>
                  <a:cxn ang="0">
                    <a:pos x="30" y="54"/>
                  </a:cxn>
                  <a:cxn ang="0">
                    <a:pos x="42" y="54"/>
                  </a:cxn>
                  <a:cxn ang="0">
                    <a:pos x="54" y="30"/>
                  </a:cxn>
                  <a:cxn ang="0">
                    <a:pos x="60" y="0"/>
                  </a:cxn>
                  <a:cxn ang="0">
                    <a:pos x="78" y="24"/>
                  </a:cxn>
                  <a:cxn ang="0">
                    <a:pos x="84" y="66"/>
                  </a:cxn>
                  <a:cxn ang="0">
                    <a:pos x="102" y="42"/>
                  </a:cxn>
                  <a:cxn ang="0">
                    <a:pos x="120" y="42"/>
                  </a:cxn>
                  <a:cxn ang="0">
                    <a:pos x="138" y="18"/>
                  </a:cxn>
                  <a:cxn ang="0">
                    <a:pos x="156" y="36"/>
                  </a:cxn>
                  <a:cxn ang="0">
                    <a:pos x="174" y="42"/>
                  </a:cxn>
                  <a:cxn ang="0">
                    <a:pos x="192" y="42"/>
                  </a:cxn>
                  <a:cxn ang="0">
                    <a:pos x="210" y="48"/>
                  </a:cxn>
                  <a:cxn ang="0">
                    <a:pos x="228" y="48"/>
                  </a:cxn>
                  <a:cxn ang="0">
                    <a:pos x="246" y="36"/>
                  </a:cxn>
                  <a:cxn ang="0">
                    <a:pos x="264" y="36"/>
                  </a:cxn>
                  <a:cxn ang="0">
                    <a:pos x="282" y="36"/>
                  </a:cxn>
                  <a:cxn ang="0">
                    <a:pos x="300" y="42"/>
                  </a:cxn>
                  <a:cxn ang="0">
                    <a:pos x="318" y="42"/>
                  </a:cxn>
                  <a:cxn ang="0">
                    <a:pos x="336" y="36"/>
                  </a:cxn>
                  <a:cxn ang="0">
                    <a:pos x="354" y="36"/>
                  </a:cxn>
                  <a:cxn ang="0">
                    <a:pos x="372" y="36"/>
                  </a:cxn>
                  <a:cxn ang="0">
                    <a:pos x="390" y="42"/>
                  </a:cxn>
                  <a:cxn ang="0">
                    <a:pos x="408" y="42"/>
                  </a:cxn>
                  <a:cxn ang="0">
                    <a:pos x="426" y="36"/>
                  </a:cxn>
                  <a:cxn ang="0">
                    <a:pos x="444" y="36"/>
                  </a:cxn>
                  <a:cxn ang="0">
                    <a:pos x="462" y="36"/>
                  </a:cxn>
                  <a:cxn ang="0">
                    <a:pos x="480" y="36"/>
                  </a:cxn>
                  <a:cxn ang="0">
                    <a:pos x="498" y="36"/>
                  </a:cxn>
                  <a:cxn ang="0">
                    <a:pos x="516" y="36"/>
                  </a:cxn>
                  <a:cxn ang="0">
                    <a:pos x="534" y="36"/>
                  </a:cxn>
                  <a:cxn ang="0">
                    <a:pos x="552" y="30"/>
                  </a:cxn>
                  <a:cxn ang="0">
                    <a:pos x="570" y="30"/>
                  </a:cxn>
                  <a:cxn ang="0">
                    <a:pos x="588" y="30"/>
                  </a:cxn>
                  <a:cxn ang="0">
                    <a:pos x="606" y="30"/>
                  </a:cxn>
                  <a:cxn ang="0">
                    <a:pos x="624" y="30"/>
                  </a:cxn>
                  <a:cxn ang="0">
                    <a:pos x="642" y="30"/>
                  </a:cxn>
                  <a:cxn ang="0">
                    <a:pos x="660" y="36"/>
                  </a:cxn>
                  <a:cxn ang="0">
                    <a:pos x="678" y="30"/>
                  </a:cxn>
                </a:cxnLst>
                <a:rect l="0" t="0" r="r" b="b"/>
                <a:pathLst>
                  <a:path w="690" h="96">
                    <a:moveTo>
                      <a:pt x="0" y="0"/>
                    </a:moveTo>
                    <a:lnTo>
                      <a:pt x="0" y="18"/>
                    </a:lnTo>
                    <a:lnTo>
                      <a:pt x="6" y="24"/>
                    </a:lnTo>
                    <a:lnTo>
                      <a:pt x="6" y="72"/>
                    </a:lnTo>
                    <a:lnTo>
                      <a:pt x="12" y="78"/>
                    </a:lnTo>
                    <a:lnTo>
                      <a:pt x="12" y="96"/>
                    </a:lnTo>
                    <a:lnTo>
                      <a:pt x="18" y="90"/>
                    </a:lnTo>
                    <a:lnTo>
                      <a:pt x="18" y="54"/>
                    </a:lnTo>
                    <a:lnTo>
                      <a:pt x="24" y="48"/>
                    </a:lnTo>
                    <a:lnTo>
                      <a:pt x="24" y="42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30" y="66"/>
                    </a:lnTo>
                    <a:lnTo>
                      <a:pt x="36" y="60"/>
                    </a:lnTo>
                    <a:lnTo>
                      <a:pt x="42" y="54"/>
                    </a:lnTo>
                    <a:lnTo>
                      <a:pt x="48" y="48"/>
                    </a:lnTo>
                    <a:lnTo>
                      <a:pt x="48" y="36"/>
                    </a:lnTo>
                    <a:lnTo>
                      <a:pt x="54" y="30"/>
                    </a:lnTo>
                    <a:lnTo>
                      <a:pt x="54" y="12"/>
                    </a:lnTo>
                    <a:lnTo>
                      <a:pt x="60" y="6"/>
                    </a:lnTo>
                    <a:lnTo>
                      <a:pt x="60" y="0"/>
                    </a:lnTo>
                    <a:lnTo>
                      <a:pt x="72" y="12"/>
                    </a:lnTo>
                    <a:lnTo>
                      <a:pt x="72" y="18"/>
                    </a:lnTo>
                    <a:lnTo>
                      <a:pt x="78" y="24"/>
                    </a:lnTo>
                    <a:lnTo>
                      <a:pt x="78" y="42"/>
                    </a:lnTo>
                    <a:lnTo>
                      <a:pt x="84" y="48"/>
                    </a:lnTo>
                    <a:lnTo>
                      <a:pt x="84" y="66"/>
                    </a:lnTo>
                    <a:lnTo>
                      <a:pt x="96" y="66"/>
                    </a:lnTo>
                    <a:lnTo>
                      <a:pt x="96" y="48"/>
                    </a:lnTo>
                    <a:lnTo>
                      <a:pt x="102" y="42"/>
                    </a:lnTo>
                    <a:lnTo>
                      <a:pt x="108" y="48"/>
                    </a:lnTo>
                    <a:lnTo>
                      <a:pt x="114" y="48"/>
                    </a:lnTo>
                    <a:lnTo>
                      <a:pt x="120" y="42"/>
                    </a:lnTo>
                    <a:lnTo>
                      <a:pt x="126" y="36"/>
                    </a:lnTo>
                    <a:lnTo>
                      <a:pt x="138" y="24"/>
                    </a:lnTo>
                    <a:lnTo>
                      <a:pt x="138" y="18"/>
                    </a:lnTo>
                    <a:lnTo>
                      <a:pt x="144" y="24"/>
                    </a:lnTo>
                    <a:lnTo>
                      <a:pt x="150" y="30"/>
                    </a:lnTo>
                    <a:lnTo>
                      <a:pt x="156" y="36"/>
                    </a:lnTo>
                    <a:lnTo>
                      <a:pt x="162" y="36"/>
                    </a:lnTo>
                    <a:lnTo>
                      <a:pt x="168" y="36"/>
                    </a:lnTo>
                    <a:lnTo>
                      <a:pt x="174" y="42"/>
                    </a:lnTo>
                    <a:lnTo>
                      <a:pt x="180" y="42"/>
                    </a:lnTo>
                    <a:lnTo>
                      <a:pt x="186" y="42"/>
                    </a:lnTo>
                    <a:lnTo>
                      <a:pt x="192" y="42"/>
                    </a:lnTo>
                    <a:lnTo>
                      <a:pt x="198" y="42"/>
                    </a:lnTo>
                    <a:lnTo>
                      <a:pt x="204" y="48"/>
                    </a:lnTo>
                    <a:lnTo>
                      <a:pt x="210" y="48"/>
                    </a:lnTo>
                    <a:lnTo>
                      <a:pt x="216" y="48"/>
                    </a:lnTo>
                    <a:lnTo>
                      <a:pt x="222" y="48"/>
                    </a:lnTo>
                    <a:lnTo>
                      <a:pt x="228" y="48"/>
                    </a:lnTo>
                    <a:lnTo>
                      <a:pt x="234" y="42"/>
                    </a:lnTo>
                    <a:lnTo>
                      <a:pt x="240" y="42"/>
                    </a:lnTo>
                    <a:lnTo>
                      <a:pt x="246" y="36"/>
                    </a:lnTo>
                    <a:lnTo>
                      <a:pt x="252" y="36"/>
                    </a:lnTo>
                    <a:lnTo>
                      <a:pt x="258" y="36"/>
                    </a:lnTo>
                    <a:lnTo>
                      <a:pt x="264" y="36"/>
                    </a:lnTo>
                    <a:lnTo>
                      <a:pt x="270" y="36"/>
                    </a:lnTo>
                    <a:lnTo>
                      <a:pt x="276" y="36"/>
                    </a:lnTo>
                    <a:lnTo>
                      <a:pt x="282" y="36"/>
                    </a:lnTo>
                    <a:lnTo>
                      <a:pt x="288" y="36"/>
                    </a:lnTo>
                    <a:lnTo>
                      <a:pt x="294" y="42"/>
                    </a:lnTo>
                    <a:lnTo>
                      <a:pt x="300" y="42"/>
                    </a:lnTo>
                    <a:lnTo>
                      <a:pt x="306" y="42"/>
                    </a:lnTo>
                    <a:lnTo>
                      <a:pt x="312" y="42"/>
                    </a:lnTo>
                    <a:lnTo>
                      <a:pt x="318" y="42"/>
                    </a:lnTo>
                    <a:lnTo>
                      <a:pt x="324" y="36"/>
                    </a:lnTo>
                    <a:lnTo>
                      <a:pt x="330" y="36"/>
                    </a:lnTo>
                    <a:lnTo>
                      <a:pt x="336" y="36"/>
                    </a:lnTo>
                    <a:lnTo>
                      <a:pt x="342" y="36"/>
                    </a:lnTo>
                    <a:lnTo>
                      <a:pt x="348" y="36"/>
                    </a:lnTo>
                    <a:lnTo>
                      <a:pt x="354" y="36"/>
                    </a:lnTo>
                    <a:lnTo>
                      <a:pt x="360" y="36"/>
                    </a:lnTo>
                    <a:lnTo>
                      <a:pt x="366" y="36"/>
                    </a:lnTo>
                    <a:lnTo>
                      <a:pt x="372" y="36"/>
                    </a:lnTo>
                    <a:lnTo>
                      <a:pt x="378" y="36"/>
                    </a:lnTo>
                    <a:lnTo>
                      <a:pt x="384" y="36"/>
                    </a:lnTo>
                    <a:lnTo>
                      <a:pt x="390" y="42"/>
                    </a:lnTo>
                    <a:lnTo>
                      <a:pt x="396" y="42"/>
                    </a:lnTo>
                    <a:lnTo>
                      <a:pt x="402" y="42"/>
                    </a:lnTo>
                    <a:lnTo>
                      <a:pt x="408" y="42"/>
                    </a:lnTo>
                    <a:lnTo>
                      <a:pt x="414" y="36"/>
                    </a:lnTo>
                    <a:lnTo>
                      <a:pt x="420" y="36"/>
                    </a:lnTo>
                    <a:lnTo>
                      <a:pt x="426" y="36"/>
                    </a:lnTo>
                    <a:lnTo>
                      <a:pt x="432" y="36"/>
                    </a:lnTo>
                    <a:lnTo>
                      <a:pt x="438" y="36"/>
                    </a:lnTo>
                    <a:lnTo>
                      <a:pt x="444" y="36"/>
                    </a:lnTo>
                    <a:lnTo>
                      <a:pt x="450" y="36"/>
                    </a:lnTo>
                    <a:lnTo>
                      <a:pt x="456" y="36"/>
                    </a:lnTo>
                    <a:lnTo>
                      <a:pt x="462" y="36"/>
                    </a:lnTo>
                    <a:lnTo>
                      <a:pt x="468" y="36"/>
                    </a:lnTo>
                    <a:lnTo>
                      <a:pt x="474" y="36"/>
                    </a:lnTo>
                    <a:lnTo>
                      <a:pt x="480" y="36"/>
                    </a:lnTo>
                    <a:lnTo>
                      <a:pt x="486" y="36"/>
                    </a:lnTo>
                    <a:lnTo>
                      <a:pt x="492" y="36"/>
                    </a:lnTo>
                    <a:lnTo>
                      <a:pt x="498" y="36"/>
                    </a:lnTo>
                    <a:lnTo>
                      <a:pt x="504" y="36"/>
                    </a:lnTo>
                    <a:lnTo>
                      <a:pt x="510" y="36"/>
                    </a:lnTo>
                    <a:lnTo>
                      <a:pt x="516" y="36"/>
                    </a:lnTo>
                    <a:lnTo>
                      <a:pt x="522" y="36"/>
                    </a:lnTo>
                    <a:lnTo>
                      <a:pt x="528" y="36"/>
                    </a:lnTo>
                    <a:lnTo>
                      <a:pt x="534" y="36"/>
                    </a:lnTo>
                    <a:lnTo>
                      <a:pt x="540" y="36"/>
                    </a:lnTo>
                    <a:lnTo>
                      <a:pt x="546" y="36"/>
                    </a:lnTo>
                    <a:lnTo>
                      <a:pt x="552" y="30"/>
                    </a:lnTo>
                    <a:lnTo>
                      <a:pt x="558" y="30"/>
                    </a:lnTo>
                    <a:lnTo>
                      <a:pt x="564" y="30"/>
                    </a:lnTo>
                    <a:lnTo>
                      <a:pt x="570" y="30"/>
                    </a:lnTo>
                    <a:lnTo>
                      <a:pt x="576" y="30"/>
                    </a:lnTo>
                    <a:lnTo>
                      <a:pt x="582" y="30"/>
                    </a:lnTo>
                    <a:lnTo>
                      <a:pt x="588" y="30"/>
                    </a:lnTo>
                    <a:lnTo>
                      <a:pt x="594" y="30"/>
                    </a:lnTo>
                    <a:lnTo>
                      <a:pt x="600" y="30"/>
                    </a:lnTo>
                    <a:lnTo>
                      <a:pt x="606" y="30"/>
                    </a:lnTo>
                    <a:lnTo>
                      <a:pt x="612" y="30"/>
                    </a:lnTo>
                    <a:lnTo>
                      <a:pt x="618" y="30"/>
                    </a:lnTo>
                    <a:lnTo>
                      <a:pt x="624" y="30"/>
                    </a:lnTo>
                    <a:lnTo>
                      <a:pt x="630" y="30"/>
                    </a:lnTo>
                    <a:lnTo>
                      <a:pt x="636" y="30"/>
                    </a:lnTo>
                    <a:lnTo>
                      <a:pt x="642" y="30"/>
                    </a:lnTo>
                    <a:lnTo>
                      <a:pt x="648" y="36"/>
                    </a:lnTo>
                    <a:lnTo>
                      <a:pt x="654" y="36"/>
                    </a:lnTo>
                    <a:lnTo>
                      <a:pt x="660" y="36"/>
                    </a:lnTo>
                    <a:lnTo>
                      <a:pt x="666" y="36"/>
                    </a:lnTo>
                    <a:lnTo>
                      <a:pt x="672" y="36"/>
                    </a:lnTo>
                    <a:lnTo>
                      <a:pt x="678" y="30"/>
                    </a:lnTo>
                    <a:lnTo>
                      <a:pt x="684" y="30"/>
                    </a:lnTo>
                    <a:lnTo>
                      <a:pt x="690" y="30"/>
                    </a:lnTo>
                  </a:path>
                </a:pathLst>
              </a:custGeom>
              <a:noFill/>
              <a:ln w="12700">
                <a:solidFill>
                  <a:srgbClr val="3F3F3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108" name="Freeform 214"/>
              <p:cNvSpPr>
                <a:spLocks/>
              </p:cNvSpPr>
              <p:nvPr/>
            </p:nvSpPr>
            <p:spPr bwMode="auto">
              <a:xfrm>
                <a:off x="3624263" y="4108450"/>
                <a:ext cx="1209675" cy="19050"/>
              </a:xfrm>
              <a:custGeom>
                <a:avLst/>
                <a:gdLst/>
                <a:ahLst/>
                <a:cxnLst>
                  <a:cxn ang="0">
                    <a:pos x="12" y="12"/>
                  </a:cxn>
                  <a:cxn ang="0">
                    <a:pos x="30" y="12"/>
                  </a:cxn>
                  <a:cxn ang="0">
                    <a:pos x="48" y="12"/>
                  </a:cxn>
                  <a:cxn ang="0">
                    <a:pos x="66" y="12"/>
                  </a:cxn>
                  <a:cxn ang="0">
                    <a:pos x="84" y="6"/>
                  </a:cxn>
                  <a:cxn ang="0">
                    <a:pos x="102" y="6"/>
                  </a:cxn>
                  <a:cxn ang="0">
                    <a:pos x="120" y="6"/>
                  </a:cxn>
                  <a:cxn ang="0">
                    <a:pos x="138" y="12"/>
                  </a:cxn>
                  <a:cxn ang="0">
                    <a:pos x="156" y="12"/>
                  </a:cxn>
                  <a:cxn ang="0">
                    <a:pos x="174" y="12"/>
                  </a:cxn>
                  <a:cxn ang="0">
                    <a:pos x="192" y="12"/>
                  </a:cxn>
                  <a:cxn ang="0">
                    <a:pos x="210" y="12"/>
                  </a:cxn>
                  <a:cxn ang="0">
                    <a:pos x="228" y="12"/>
                  </a:cxn>
                  <a:cxn ang="0">
                    <a:pos x="246" y="6"/>
                  </a:cxn>
                  <a:cxn ang="0">
                    <a:pos x="264" y="6"/>
                  </a:cxn>
                  <a:cxn ang="0">
                    <a:pos x="282" y="6"/>
                  </a:cxn>
                  <a:cxn ang="0">
                    <a:pos x="300" y="6"/>
                  </a:cxn>
                  <a:cxn ang="0">
                    <a:pos x="318" y="6"/>
                  </a:cxn>
                  <a:cxn ang="0">
                    <a:pos x="336" y="6"/>
                  </a:cxn>
                  <a:cxn ang="0">
                    <a:pos x="354" y="6"/>
                  </a:cxn>
                  <a:cxn ang="0">
                    <a:pos x="372" y="6"/>
                  </a:cxn>
                  <a:cxn ang="0">
                    <a:pos x="390" y="6"/>
                  </a:cxn>
                  <a:cxn ang="0">
                    <a:pos x="408" y="6"/>
                  </a:cxn>
                  <a:cxn ang="0">
                    <a:pos x="426" y="6"/>
                  </a:cxn>
                  <a:cxn ang="0">
                    <a:pos x="444" y="6"/>
                  </a:cxn>
                  <a:cxn ang="0">
                    <a:pos x="462" y="6"/>
                  </a:cxn>
                  <a:cxn ang="0">
                    <a:pos x="480" y="6"/>
                  </a:cxn>
                  <a:cxn ang="0">
                    <a:pos x="498" y="6"/>
                  </a:cxn>
                  <a:cxn ang="0">
                    <a:pos x="516" y="6"/>
                  </a:cxn>
                  <a:cxn ang="0">
                    <a:pos x="534" y="6"/>
                  </a:cxn>
                  <a:cxn ang="0">
                    <a:pos x="552" y="6"/>
                  </a:cxn>
                  <a:cxn ang="0">
                    <a:pos x="570" y="6"/>
                  </a:cxn>
                  <a:cxn ang="0">
                    <a:pos x="588" y="6"/>
                  </a:cxn>
                  <a:cxn ang="0">
                    <a:pos x="606" y="0"/>
                  </a:cxn>
                  <a:cxn ang="0">
                    <a:pos x="624" y="0"/>
                  </a:cxn>
                  <a:cxn ang="0">
                    <a:pos x="642" y="0"/>
                  </a:cxn>
                  <a:cxn ang="0">
                    <a:pos x="660" y="0"/>
                  </a:cxn>
                  <a:cxn ang="0">
                    <a:pos x="678" y="0"/>
                  </a:cxn>
                  <a:cxn ang="0">
                    <a:pos x="696" y="0"/>
                  </a:cxn>
                  <a:cxn ang="0">
                    <a:pos x="714" y="0"/>
                  </a:cxn>
                  <a:cxn ang="0">
                    <a:pos x="732" y="0"/>
                  </a:cxn>
                  <a:cxn ang="0">
                    <a:pos x="750" y="0"/>
                  </a:cxn>
                </a:cxnLst>
                <a:rect l="0" t="0" r="r" b="b"/>
                <a:pathLst>
                  <a:path w="762" h="12">
                    <a:moveTo>
                      <a:pt x="0" y="12"/>
                    </a:moveTo>
                    <a:lnTo>
                      <a:pt x="6" y="12"/>
                    </a:lnTo>
                    <a:lnTo>
                      <a:pt x="12" y="12"/>
                    </a:lnTo>
                    <a:lnTo>
                      <a:pt x="18" y="12"/>
                    </a:lnTo>
                    <a:lnTo>
                      <a:pt x="24" y="12"/>
                    </a:lnTo>
                    <a:lnTo>
                      <a:pt x="30" y="12"/>
                    </a:lnTo>
                    <a:lnTo>
                      <a:pt x="36" y="12"/>
                    </a:lnTo>
                    <a:lnTo>
                      <a:pt x="42" y="12"/>
                    </a:lnTo>
                    <a:lnTo>
                      <a:pt x="48" y="12"/>
                    </a:lnTo>
                    <a:lnTo>
                      <a:pt x="54" y="12"/>
                    </a:lnTo>
                    <a:lnTo>
                      <a:pt x="60" y="12"/>
                    </a:lnTo>
                    <a:lnTo>
                      <a:pt x="66" y="12"/>
                    </a:lnTo>
                    <a:lnTo>
                      <a:pt x="72" y="6"/>
                    </a:lnTo>
                    <a:lnTo>
                      <a:pt x="78" y="6"/>
                    </a:lnTo>
                    <a:lnTo>
                      <a:pt x="84" y="6"/>
                    </a:lnTo>
                    <a:lnTo>
                      <a:pt x="90" y="6"/>
                    </a:lnTo>
                    <a:lnTo>
                      <a:pt x="96" y="6"/>
                    </a:lnTo>
                    <a:lnTo>
                      <a:pt x="102" y="6"/>
                    </a:lnTo>
                    <a:lnTo>
                      <a:pt x="108" y="6"/>
                    </a:lnTo>
                    <a:lnTo>
                      <a:pt x="114" y="6"/>
                    </a:lnTo>
                    <a:lnTo>
                      <a:pt x="120" y="6"/>
                    </a:lnTo>
                    <a:lnTo>
                      <a:pt x="126" y="6"/>
                    </a:lnTo>
                    <a:lnTo>
                      <a:pt x="132" y="12"/>
                    </a:lnTo>
                    <a:lnTo>
                      <a:pt x="138" y="12"/>
                    </a:lnTo>
                    <a:lnTo>
                      <a:pt x="144" y="12"/>
                    </a:lnTo>
                    <a:lnTo>
                      <a:pt x="150" y="12"/>
                    </a:lnTo>
                    <a:lnTo>
                      <a:pt x="156" y="12"/>
                    </a:lnTo>
                    <a:lnTo>
                      <a:pt x="162" y="12"/>
                    </a:lnTo>
                    <a:lnTo>
                      <a:pt x="168" y="12"/>
                    </a:lnTo>
                    <a:lnTo>
                      <a:pt x="174" y="12"/>
                    </a:lnTo>
                    <a:lnTo>
                      <a:pt x="180" y="12"/>
                    </a:lnTo>
                    <a:lnTo>
                      <a:pt x="186" y="12"/>
                    </a:lnTo>
                    <a:lnTo>
                      <a:pt x="192" y="12"/>
                    </a:lnTo>
                    <a:lnTo>
                      <a:pt x="198" y="12"/>
                    </a:lnTo>
                    <a:lnTo>
                      <a:pt x="204" y="12"/>
                    </a:lnTo>
                    <a:lnTo>
                      <a:pt x="210" y="12"/>
                    </a:lnTo>
                    <a:lnTo>
                      <a:pt x="216" y="12"/>
                    </a:lnTo>
                    <a:lnTo>
                      <a:pt x="222" y="12"/>
                    </a:lnTo>
                    <a:lnTo>
                      <a:pt x="228" y="12"/>
                    </a:lnTo>
                    <a:lnTo>
                      <a:pt x="234" y="6"/>
                    </a:lnTo>
                    <a:lnTo>
                      <a:pt x="240" y="6"/>
                    </a:lnTo>
                    <a:lnTo>
                      <a:pt x="246" y="6"/>
                    </a:lnTo>
                    <a:lnTo>
                      <a:pt x="252" y="6"/>
                    </a:lnTo>
                    <a:lnTo>
                      <a:pt x="258" y="6"/>
                    </a:lnTo>
                    <a:lnTo>
                      <a:pt x="264" y="6"/>
                    </a:lnTo>
                    <a:lnTo>
                      <a:pt x="270" y="6"/>
                    </a:lnTo>
                    <a:lnTo>
                      <a:pt x="276" y="6"/>
                    </a:lnTo>
                    <a:lnTo>
                      <a:pt x="282" y="6"/>
                    </a:lnTo>
                    <a:lnTo>
                      <a:pt x="288" y="6"/>
                    </a:lnTo>
                    <a:lnTo>
                      <a:pt x="294" y="6"/>
                    </a:lnTo>
                    <a:lnTo>
                      <a:pt x="300" y="6"/>
                    </a:lnTo>
                    <a:lnTo>
                      <a:pt x="306" y="6"/>
                    </a:lnTo>
                    <a:lnTo>
                      <a:pt x="312" y="6"/>
                    </a:lnTo>
                    <a:lnTo>
                      <a:pt x="318" y="6"/>
                    </a:lnTo>
                    <a:lnTo>
                      <a:pt x="324" y="6"/>
                    </a:lnTo>
                    <a:lnTo>
                      <a:pt x="330" y="6"/>
                    </a:lnTo>
                    <a:lnTo>
                      <a:pt x="336" y="6"/>
                    </a:lnTo>
                    <a:lnTo>
                      <a:pt x="342" y="6"/>
                    </a:lnTo>
                    <a:lnTo>
                      <a:pt x="348" y="6"/>
                    </a:lnTo>
                    <a:lnTo>
                      <a:pt x="354" y="6"/>
                    </a:lnTo>
                    <a:lnTo>
                      <a:pt x="360" y="6"/>
                    </a:lnTo>
                    <a:lnTo>
                      <a:pt x="366" y="6"/>
                    </a:lnTo>
                    <a:lnTo>
                      <a:pt x="372" y="6"/>
                    </a:lnTo>
                    <a:lnTo>
                      <a:pt x="378" y="6"/>
                    </a:lnTo>
                    <a:lnTo>
                      <a:pt x="384" y="6"/>
                    </a:lnTo>
                    <a:lnTo>
                      <a:pt x="390" y="6"/>
                    </a:lnTo>
                    <a:lnTo>
                      <a:pt x="396" y="6"/>
                    </a:lnTo>
                    <a:lnTo>
                      <a:pt x="402" y="6"/>
                    </a:lnTo>
                    <a:lnTo>
                      <a:pt x="408" y="6"/>
                    </a:lnTo>
                    <a:lnTo>
                      <a:pt x="414" y="6"/>
                    </a:lnTo>
                    <a:lnTo>
                      <a:pt x="420" y="6"/>
                    </a:lnTo>
                    <a:lnTo>
                      <a:pt x="426" y="6"/>
                    </a:lnTo>
                    <a:lnTo>
                      <a:pt x="432" y="6"/>
                    </a:lnTo>
                    <a:lnTo>
                      <a:pt x="438" y="6"/>
                    </a:lnTo>
                    <a:lnTo>
                      <a:pt x="444" y="6"/>
                    </a:lnTo>
                    <a:lnTo>
                      <a:pt x="450" y="6"/>
                    </a:lnTo>
                    <a:lnTo>
                      <a:pt x="456" y="6"/>
                    </a:lnTo>
                    <a:lnTo>
                      <a:pt x="462" y="6"/>
                    </a:lnTo>
                    <a:lnTo>
                      <a:pt x="468" y="6"/>
                    </a:lnTo>
                    <a:lnTo>
                      <a:pt x="474" y="6"/>
                    </a:lnTo>
                    <a:lnTo>
                      <a:pt x="480" y="6"/>
                    </a:lnTo>
                    <a:lnTo>
                      <a:pt x="486" y="6"/>
                    </a:lnTo>
                    <a:lnTo>
                      <a:pt x="492" y="6"/>
                    </a:lnTo>
                    <a:lnTo>
                      <a:pt x="498" y="6"/>
                    </a:lnTo>
                    <a:lnTo>
                      <a:pt x="504" y="6"/>
                    </a:lnTo>
                    <a:lnTo>
                      <a:pt x="510" y="6"/>
                    </a:lnTo>
                    <a:lnTo>
                      <a:pt x="516" y="6"/>
                    </a:lnTo>
                    <a:lnTo>
                      <a:pt x="522" y="6"/>
                    </a:lnTo>
                    <a:lnTo>
                      <a:pt x="528" y="6"/>
                    </a:lnTo>
                    <a:lnTo>
                      <a:pt x="534" y="6"/>
                    </a:lnTo>
                    <a:lnTo>
                      <a:pt x="540" y="6"/>
                    </a:lnTo>
                    <a:lnTo>
                      <a:pt x="546" y="6"/>
                    </a:lnTo>
                    <a:lnTo>
                      <a:pt x="552" y="6"/>
                    </a:lnTo>
                    <a:lnTo>
                      <a:pt x="558" y="6"/>
                    </a:lnTo>
                    <a:lnTo>
                      <a:pt x="564" y="6"/>
                    </a:lnTo>
                    <a:lnTo>
                      <a:pt x="570" y="6"/>
                    </a:lnTo>
                    <a:lnTo>
                      <a:pt x="576" y="6"/>
                    </a:lnTo>
                    <a:lnTo>
                      <a:pt x="582" y="6"/>
                    </a:lnTo>
                    <a:lnTo>
                      <a:pt x="588" y="6"/>
                    </a:lnTo>
                    <a:lnTo>
                      <a:pt x="594" y="0"/>
                    </a:lnTo>
                    <a:lnTo>
                      <a:pt x="600" y="0"/>
                    </a:lnTo>
                    <a:lnTo>
                      <a:pt x="606" y="0"/>
                    </a:lnTo>
                    <a:lnTo>
                      <a:pt x="612" y="0"/>
                    </a:lnTo>
                    <a:lnTo>
                      <a:pt x="618" y="0"/>
                    </a:lnTo>
                    <a:lnTo>
                      <a:pt x="624" y="0"/>
                    </a:lnTo>
                    <a:lnTo>
                      <a:pt x="630" y="0"/>
                    </a:lnTo>
                    <a:lnTo>
                      <a:pt x="636" y="0"/>
                    </a:lnTo>
                    <a:lnTo>
                      <a:pt x="642" y="0"/>
                    </a:lnTo>
                    <a:lnTo>
                      <a:pt x="648" y="0"/>
                    </a:lnTo>
                    <a:lnTo>
                      <a:pt x="654" y="0"/>
                    </a:lnTo>
                    <a:lnTo>
                      <a:pt x="660" y="0"/>
                    </a:lnTo>
                    <a:lnTo>
                      <a:pt x="666" y="0"/>
                    </a:lnTo>
                    <a:lnTo>
                      <a:pt x="672" y="0"/>
                    </a:lnTo>
                    <a:lnTo>
                      <a:pt x="678" y="0"/>
                    </a:lnTo>
                    <a:lnTo>
                      <a:pt x="684" y="0"/>
                    </a:lnTo>
                    <a:lnTo>
                      <a:pt x="690" y="0"/>
                    </a:lnTo>
                    <a:lnTo>
                      <a:pt x="696" y="0"/>
                    </a:lnTo>
                    <a:lnTo>
                      <a:pt x="702" y="0"/>
                    </a:lnTo>
                    <a:lnTo>
                      <a:pt x="708" y="0"/>
                    </a:lnTo>
                    <a:lnTo>
                      <a:pt x="714" y="0"/>
                    </a:lnTo>
                    <a:lnTo>
                      <a:pt x="720" y="0"/>
                    </a:lnTo>
                    <a:lnTo>
                      <a:pt x="726" y="0"/>
                    </a:lnTo>
                    <a:lnTo>
                      <a:pt x="732" y="0"/>
                    </a:lnTo>
                    <a:lnTo>
                      <a:pt x="738" y="0"/>
                    </a:lnTo>
                    <a:lnTo>
                      <a:pt x="744" y="0"/>
                    </a:lnTo>
                    <a:lnTo>
                      <a:pt x="750" y="0"/>
                    </a:lnTo>
                    <a:lnTo>
                      <a:pt x="756" y="0"/>
                    </a:lnTo>
                    <a:lnTo>
                      <a:pt x="762" y="0"/>
                    </a:lnTo>
                  </a:path>
                </a:pathLst>
              </a:custGeom>
              <a:noFill/>
              <a:ln w="12700">
                <a:solidFill>
                  <a:srgbClr val="3F3F3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109" name="Freeform 215"/>
              <p:cNvSpPr>
                <a:spLocks/>
              </p:cNvSpPr>
              <p:nvPr/>
            </p:nvSpPr>
            <p:spPr bwMode="auto">
              <a:xfrm>
                <a:off x="4833938" y="4098925"/>
                <a:ext cx="1209675" cy="9525"/>
              </a:xfrm>
              <a:custGeom>
                <a:avLst/>
                <a:gdLst/>
                <a:ahLst/>
                <a:cxnLst>
                  <a:cxn ang="0">
                    <a:pos x="12" y="6"/>
                  </a:cxn>
                  <a:cxn ang="0">
                    <a:pos x="30" y="6"/>
                  </a:cxn>
                  <a:cxn ang="0">
                    <a:pos x="48" y="6"/>
                  </a:cxn>
                  <a:cxn ang="0">
                    <a:pos x="66" y="6"/>
                  </a:cxn>
                  <a:cxn ang="0">
                    <a:pos x="84" y="6"/>
                  </a:cxn>
                  <a:cxn ang="0">
                    <a:pos x="102" y="6"/>
                  </a:cxn>
                  <a:cxn ang="0">
                    <a:pos x="120" y="6"/>
                  </a:cxn>
                  <a:cxn ang="0">
                    <a:pos x="138" y="6"/>
                  </a:cxn>
                  <a:cxn ang="0">
                    <a:pos x="156" y="6"/>
                  </a:cxn>
                  <a:cxn ang="0">
                    <a:pos x="174" y="0"/>
                  </a:cxn>
                  <a:cxn ang="0">
                    <a:pos x="192" y="6"/>
                  </a:cxn>
                  <a:cxn ang="0">
                    <a:pos x="210" y="6"/>
                  </a:cxn>
                  <a:cxn ang="0">
                    <a:pos x="228" y="6"/>
                  </a:cxn>
                  <a:cxn ang="0">
                    <a:pos x="246" y="6"/>
                  </a:cxn>
                  <a:cxn ang="0">
                    <a:pos x="264" y="6"/>
                  </a:cxn>
                  <a:cxn ang="0">
                    <a:pos x="282" y="6"/>
                  </a:cxn>
                  <a:cxn ang="0">
                    <a:pos x="300" y="6"/>
                  </a:cxn>
                  <a:cxn ang="0">
                    <a:pos x="318" y="6"/>
                  </a:cxn>
                  <a:cxn ang="0">
                    <a:pos x="336" y="6"/>
                  </a:cxn>
                  <a:cxn ang="0">
                    <a:pos x="354" y="6"/>
                  </a:cxn>
                  <a:cxn ang="0">
                    <a:pos x="372" y="6"/>
                  </a:cxn>
                  <a:cxn ang="0">
                    <a:pos x="390" y="6"/>
                  </a:cxn>
                  <a:cxn ang="0">
                    <a:pos x="408" y="0"/>
                  </a:cxn>
                  <a:cxn ang="0">
                    <a:pos x="426" y="0"/>
                  </a:cxn>
                  <a:cxn ang="0">
                    <a:pos x="444" y="0"/>
                  </a:cxn>
                  <a:cxn ang="0">
                    <a:pos x="462" y="0"/>
                  </a:cxn>
                  <a:cxn ang="0">
                    <a:pos x="480" y="0"/>
                  </a:cxn>
                  <a:cxn ang="0">
                    <a:pos x="498" y="0"/>
                  </a:cxn>
                  <a:cxn ang="0">
                    <a:pos x="516" y="0"/>
                  </a:cxn>
                  <a:cxn ang="0">
                    <a:pos x="534" y="0"/>
                  </a:cxn>
                  <a:cxn ang="0">
                    <a:pos x="552" y="0"/>
                  </a:cxn>
                  <a:cxn ang="0">
                    <a:pos x="570" y="0"/>
                  </a:cxn>
                  <a:cxn ang="0">
                    <a:pos x="588" y="0"/>
                  </a:cxn>
                  <a:cxn ang="0">
                    <a:pos x="606" y="0"/>
                  </a:cxn>
                  <a:cxn ang="0">
                    <a:pos x="624" y="0"/>
                  </a:cxn>
                  <a:cxn ang="0">
                    <a:pos x="642" y="0"/>
                  </a:cxn>
                  <a:cxn ang="0">
                    <a:pos x="660" y="0"/>
                  </a:cxn>
                  <a:cxn ang="0">
                    <a:pos x="678" y="0"/>
                  </a:cxn>
                  <a:cxn ang="0">
                    <a:pos x="696" y="0"/>
                  </a:cxn>
                  <a:cxn ang="0">
                    <a:pos x="714" y="0"/>
                  </a:cxn>
                  <a:cxn ang="0">
                    <a:pos x="732" y="0"/>
                  </a:cxn>
                  <a:cxn ang="0">
                    <a:pos x="750" y="0"/>
                  </a:cxn>
                </a:cxnLst>
                <a:rect l="0" t="0" r="r" b="b"/>
                <a:pathLst>
                  <a:path w="762" h="6">
                    <a:moveTo>
                      <a:pt x="0" y="6"/>
                    </a:moveTo>
                    <a:lnTo>
                      <a:pt x="6" y="6"/>
                    </a:lnTo>
                    <a:lnTo>
                      <a:pt x="12" y="6"/>
                    </a:lnTo>
                    <a:lnTo>
                      <a:pt x="18" y="6"/>
                    </a:lnTo>
                    <a:lnTo>
                      <a:pt x="24" y="6"/>
                    </a:lnTo>
                    <a:lnTo>
                      <a:pt x="30" y="6"/>
                    </a:lnTo>
                    <a:lnTo>
                      <a:pt x="36" y="6"/>
                    </a:lnTo>
                    <a:lnTo>
                      <a:pt x="42" y="6"/>
                    </a:lnTo>
                    <a:lnTo>
                      <a:pt x="48" y="6"/>
                    </a:lnTo>
                    <a:lnTo>
                      <a:pt x="54" y="6"/>
                    </a:lnTo>
                    <a:lnTo>
                      <a:pt x="60" y="6"/>
                    </a:lnTo>
                    <a:lnTo>
                      <a:pt x="66" y="6"/>
                    </a:lnTo>
                    <a:lnTo>
                      <a:pt x="72" y="6"/>
                    </a:lnTo>
                    <a:lnTo>
                      <a:pt x="78" y="6"/>
                    </a:lnTo>
                    <a:lnTo>
                      <a:pt x="84" y="6"/>
                    </a:lnTo>
                    <a:lnTo>
                      <a:pt x="90" y="6"/>
                    </a:lnTo>
                    <a:lnTo>
                      <a:pt x="96" y="6"/>
                    </a:lnTo>
                    <a:lnTo>
                      <a:pt x="102" y="6"/>
                    </a:lnTo>
                    <a:lnTo>
                      <a:pt x="108" y="6"/>
                    </a:lnTo>
                    <a:lnTo>
                      <a:pt x="114" y="6"/>
                    </a:lnTo>
                    <a:lnTo>
                      <a:pt x="120" y="6"/>
                    </a:lnTo>
                    <a:lnTo>
                      <a:pt x="126" y="6"/>
                    </a:lnTo>
                    <a:lnTo>
                      <a:pt x="132" y="6"/>
                    </a:lnTo>
                    <a:lnTo>
                      <a:pt x="138" y="6"/>
                    </a:lnTo>
                    <a:lnTo>
                      <a:pt x="144" y="6"/>
                    </a:lnTo>
                    <a:lnTo>
                      <a:pt x="150" y="6"/>
                    </a:lnTo>
                    <a:lnTo>
                      <a:pt x="156" y="6"/>
                    </a:lnTo>
                    <a:lnTo>
                      <a:pt x="162" y="6"/>
                    </a:lnTo>
                    <a:lnTo>
                      <a:pt x="168" y="6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6"/>
                    </a:lnTo>
                    <a:lnTo>
                      <a:pt x="198" y="6"/>
                    </a:lnTo>
                    <a:lnTo>
                      <a:pt x="204" y="6"/>
                    </a:lnTo>
                    <a:lnTo>
                      <a:pt x="210" y="6"/>
                    </a:lnTo>
                    <a:lnTo>
                      <a:pt x="216" y="6"/>
                    </a:lnTo>
                    <a:lnTo>
                      <a:pt x="222" y="6"/>
                    </a:lnTo>
                    <a:lnTo>
                      <a:pt x="228" y="6"/>
                    </a:lnTo>
                    <a:lnTo>
                      <a:pt x="234" y="6"/>
                    </a:lnTo>
                    <a:lnTo>
                      <a:pt x="240" y="6"/>
                    </a:lnTo>
                    <a:lnTo>
                      <a:pt x="246" y="6"/>
                    </a:lnTo>
                    <a:lnTo>
                      <a:pt x="252" y="6"/>
                    </a:lnTo>
                    <a:lnTo>
                      <a:pt x="258" y="6"/>
                    </a:lnTo>
                    <a:lnTo>
                      <a:pt x="264" y="6"/>
                    </a:lnTo>
                    <a:lnTo>
                      <a:pt x="270" y="6"/>
                    </a:lnTo>
                    <a:lnTo>
                      <a:pt x="276" y="6"/>
                    </a:lnTo>
                    <a:lnTo>
                      <a:pt x="282" y="6"/>
                    </a:lnTo>
                    <a:lnTo>
                      <a:pt x="288" y="6"/>
                    </a:lnTo>
                    <a:lnTo>
                      <a:pt x="294" y="6"/>
                    </a:lnTo>
                    <a:lnTo>
                      <a:pt x="300" y="6"/>
                    </a:lnTo>
                    <a:lnTo>
                      <a:pt x="306" y="6"/>
                    </a:lnTo>
                    <a:lnTo>
                      <a:pt x="312" y="6"/>
                    </a:lnTo>
                    <a:lnTo>
                      <a:pt x="318" y="6"/>
                    </a:lnTo>
                    <a:lnTo>
                      <a:pt x="324" y="6"/>
                    </a:lnTo>
                    <a:lnTo>
                      <a:pt x="330" y="6"/>
                    </a:lnTo>
                    <a:lnTo>
                      <a:pt x="336" y="6"/>
                    </a:lnTo>
                    <a:lnTo>
                      <a:pt x="342" y="6"/>
                    </a:lnTo>
                    <a:lnTo>
                      <a:pt x="348" y="6"/>
                    </a:lnTo>
                    <a:lnTo>
                      <a:pt x="354" y="6"/>
                    </a:lnTo>
                    <a:lnTo>
                      <a:pt x="360" y="6"/>
                    </a:lnTo>
                    <a:lnTo>
                      <a:pt x="366" y="6"/>
                    </a:lnTo>
                    <a:lnTo>
                      <a:pt x="372" y="6"/>
                    </a:lnTo>
                    <a:lnTo>
                      <a:pt x="378" y="6"/>
                    </a:lnTo>
                    <a:lnTo>
                      <a:pt x="384" y="6"/>
                    </a:lnTo>
                    <a:lnTo>
                      <a:pt x="390" y="6"/>
                    </a:lnTo>
                    <a:lnTo>
                      <a:pt x="396" y="6"/>
                    </a:lnTo>
                    <a:lnTo>
                      <a:pt x="402" y="6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50" y="0"/>
                    </a:lnTo>
                    <a:lnTo>
                      <a:pt x="456" y="0"/>
                    </a:lnTo>
                    <a:lnTo>
                      <a:pt x="462" y="0"/>
                    </a:lnTo>
                    <a:lnTo>
                      <a:pt x="468" y="0"/>
                    </a:lnTo>
                    <a:lnTo>
                      <a:pt x="474" y="0"/>
                    </a:lnTo>
                    <a:lnTo>
                      <a:pt x="480" y="0"/>
                    </a:lnTo>
                    <a:lnTo>
                      <a:pt x="486" y="0"/>
                    </a:lnTo>
                    <a:lnTo>
                      <a:pt x="492" y="0"/>
                    </a:lnTo>
                    <a:lnTo>
                      <a:pt x="498" y="0"/>
                    </a:lnTo>
                    <a:lnTo>
                      <a:pt x="504" y="0"/>
                    </a:lnTo>
                    <a:lnTo>
                      <a:pt x="510" y="0"/>
                    </a:lnTo>
                    <a:lnTo>
                      <a:pt x="516" y="0"/>
                    </a:lnTo>
                    <a:lnTo>
                      <a:pt x="522" y="0"/>
                    </a:lnTo>
                    <a:lnTo>
                      <a:pt x="528" y="0"/>
                    </a:lnTo>
                    <a:lnTo>
                      <a:pt x="534" y="0"/>
                    </a:lnTo>
                    <a:lnTo>
                      <a:pt x="540" y="0"/>
                    </a:lnTo>
                    <a:lnTo>
                      <a:pt x="546" y="0"/>
                    </a:lnTo>
                    <a:lnTo>
                      <a:pt x="552" y="0"/>
                    </a:lnTo>
                    <a:lnTo>
                      <a:pt x="558" y="0"/>
                    </a:lnTo>
                    <a:lnTo>
                      <a:pt x="564" y="0"/>
                    </a:lnTo>
                    <a:lnTo>
                      <a:pt x="570" y="0"/>
                    </a:lnTo>
                    <a:lnTo>
                      <a:pt x="576" y="0"/>
                    </a:lnTo>
                    <a:lnTo>
                      <a:pt x="582" y="0"/>
                    </a:lnTo>
                    <a:lnTo>
                      <a:pt x="588" y="0"/>
                    </a:lnTo>
                    <a:lnTo>
                      <a:pt x="594" y="0"/>
                    </a:lnTo>
                    <a:lnTo>
                      <a:pt x="600" y="0"/>
                    </a:lnTo>
                    <a:lnTo>
                      <a:pt x="606" y="0"/>
                    </a:lnTo>
                    <a:lnTo>
                      <a:pt x="612" y="0"/>
                    </a:lnTo>
                    <a:lnTo>
                      <a:pt x="618" y="0"/>
                    </a:lnTo>
                    <a:lnTo>
                      <a:pt x="624" y="0"/>
                    </a:lnTo>
                    <a:lnTo>
                      <a:pt x="630" y="0"/>
                    </a:lnTo>
                    <a:lnTo>
                      <a:pt x="636" y="0"/>
                    </a:lnTo>
                    <a:lnTo>
                      <a:pt x="642" y="0"/>
                    </a:lnTo>
                    <a:lnTo>
                      <a:pt x="648" y="0"/>
                    </a:lnTo>
                    <a:lnTo>
                      <a:pt x="654" y="0"/>
                    </a:lnTo>
                    <a:lnTo>
                      <a:pt x="660" y="0"/>
                    </a:lnTo>
                    <a:lnTo>
                      <a:pt x="666" y="0"/>
                    </a:lnTo>
                    <a:lnTo>
                      <a:pt x="672" y="0"/>
                    </a:lnTo>
                    <a:lnTo>
                      <a:pt x="678" y="0"/>
                    </a:lnTo>
                    <a:lnTo>
                      <a:pt x="684" y="0"/>
                    </a:lnTo>
                    <a:lnTo>
                      <a:pt x="690" y="0"/>
                    </a:lnTo>
                    <a:lnTo>
                      <a:pt x="696" y="0"/>
                    </a:lnTo>
                    <a:lnTo>
                      <a:pt x="702" y="0"/>
                    </a:lnTo>
                    <a:lnTo>
                      <a:pt x="708" y="0"/>
                    </a:lnTo>
                    <a:lnTo>
                      <a:pt x="714" y="0"/>
                    </a:lnTo>
                    <a:lnTo>
                      <a:pt x="720" y="0"/>
                    </a:lnTo>
                    <a:lnTo>
                      <a:pt x="726" y="0"/>
                    </a:lnTo>
                    <a:lnTo>
                      <a:pt x="732" y="0"/>
                    </a:lnTo>
                    <a:lnTo>
                      <a:pt x="738" y="0"/>
                    </a:lnTo>
                    <a:lnTo>
                      <a:pt x="744" y="0"/>
                    </a:lnTo>
                    <a:lnTo>
                      <a:pt x="750" y="0"/>
                    </a:lnTo>
                    <a:lnTo>
                      <a:pt x="756" y="0"/>
                    </a:lnTo>
                    <a:lnTo>
                      <a:pt x="762" y="0"/>
                    </a:lnTo>
                  </a:path>
                </a:pathLst>
              </a:custGeom>
              <a:noFill/>
              <a:ln w="12700">
                <a:solidFill>
                  <a:srgbClr val="3F3F3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110" name="Freeform 216"/>
              <p:cNvSpPr>
                <a:spLocks/>
              </p:cNvSpPr>
              <p:nvPr/>
            </p:nvSpPr>
            <p:spPr bwMode="auto">
              <a:xfrm>
                <a:off x="6043613" y="4098925"/>
                <a:ext cx="771525" cy="158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8" y="0"/>
                  </a:cxn>
                  <a:cxn ang="0">
                    <a:pos x="30" y="0"/>
                  </a:cxn>
                  <a:cxn ang="0">
                    <a:pos x="42" y="0"/>
                  </a:cxn>
                  <a:cxn ang="0">
                    <a:pos x="54" y="0"/>
                  </a:cxn>
                  <a:cxn ang="0">
                    <a:pos x="66" y="0"/>
                  </a:cxn>
                  <a:cxn ang="0">
                    <a:pos x="78" y="0"/>
                  </a:cxn>
                  <a:cxn ang="0">
                    <a:pos x="90" y="0"/>
                  </a:cxn>
                  <a:cxn ang="0">
                    <a:pos x="102" y="0"/>
                  </a:cxn>
                  <a:cxn ang="0">
                    <a:pos x="114" y="0"/>
                  </a:cxn>
                  <a:cxn ang="0">
                    <a:pos x="126" y="0"/>
                  </a:cxn>
                  <a:cxn ang="0">
                    <a:pos x="138" y="0"/>
                  </a:cxn>
                  <a:cxn ang="0">
                    <a:pos x="150" y="0"/>
                  </a:cxn>
                  <a:cxn ang="0">
                    <a:pos x="162" y="0"/>
                  </a:cxn>
                  <a:cxn ang="0">
                    <a:pos x="174" y="0"/>
                  </a:cxn>
                  <a:cxn ang="0">
                    <a:pos x="186" y="0"/>
                  </a:cxn>
                  <a:cxn ang="0">
                    <a:pos x="198" y="0"/>
                  </a:cxn>
                  <a:cxn ang="0">
                    <a:pos x="210" y="0"/>
                  </a:cxn>
                  <a:cxn ang="0">
                    <a:pos x="222" y="0"/>
                  </a:cxn>
                  <a:cxn ang="0">
                    <a:pos x="234" y="0"/>
                  </a:cxn>
                  <a:cxn ang="0">
                    <a:pos x="246" y="0"/>
                  </a:cxn>
                  <a:cxn ang="0">
                    <a:pos x="258" y="0"/>
                  </a:cxn>
                  <a:cxn ang="0">
                    <a:pos x="270" y="0"/>
                  </a:cxn>
                  <a:cxn ang="0">
                    <a:pos x="282" y="0"/>
                  </a:cxn>
                  <a:cxn ang="0">
                    <a:pos x="294" y="0"/>
                  </a:cxn>
                  <a:cxn ang="0">
                    <a:pos x="306" y="0"/>
                  </a:cxn>
                  <a:cxn ang="0">
                    <a:pos x="318" y="0"/>
                  </a:cxn>
                  <a:cxn ang="0">
                    <a:pos x="330" y="0"/>
                  </a:cxn>
                  <a:cxn ang="0">
                    <a:pos x="342" y="0"/>
                  </a:cxn>
                  <a:cxn ang="0">
                    <a:pos x="354" y="0"/>
                  </a:cxn>
                  <a:cxn ang="0">
                    <a:pos x="366" y="0"/>
                  </a:cxn>
                  <a:cxn ang="0">
                    <a:pos x="378" y="0"/>
                  </a:cxn>
                  <a:cxn ang="0">
                    <a:pos x="390" y="0"/>
                  </a:cxn>
                  <a:cxn ang="0">
                    <a:pos x="402" y="0"/>
                  </a:cxn>
                  <a:cxn ang="0">
                    <a:pos x="414" y="0"/>
                  </a:cxn>
                  <a:cxn ang="0">
                    <a:pos x="426" y="0"/>
                  </a:cxn>
                  <a:cxn ang="0">
                    <a:pos x="438" y="0"/>
                  </a:cxn>
                  <a:cxn ang="0">
                    <a:pos x="450" y="0"/>
                  </a:cxn>
                  <a:cxn ang="0">
                    <a:pos x="462" y="0"/>
                  </a:cxn>
                  <a:cxn ang="0">
                    <a:pos x="474" y="0"/>
                  </a:cxn>
                  <a:cxn ang="0">
                    <a:pos x="486" y="0"/>
                  </a:cxn>
                </a:cxnLst>
                <a:rect l="0" t="0" r="r" b="b"/>
                <a:pathLst>
                  <a:path w="486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50" y="0"/>
                    </a:lnTo>
                    <a:lnTo>
                      <a:pt x="456" y="0"/>
                    </a:lnTo>
                    <a:lnTo>
                      <a:pt x="462" y="0"/>
                    </a:lnTo>
                    <a:lnTo>
                      <a:pt x="468" y="0"/>
                    </a:lnTo>
                    <a:lnTo>
                      <a:pt x="474" y="0"/>
                    </a:lnTo>
                    <a:lnTo>
                      <a:pt x="480" y="0"/>
                    </a:lnTo>
                    <a:lnTo>
                      <a:pt x="486" y="0"/>
                    </a:lnTo>
                  </a:path>
                </a:pathLst>
              </a:custGeom>
              <a:noFill/>
              <a:ln w="12700">
                <a:solidFill>
                  <a:srgbClr val="3F3F3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111" name="Freeform 217"/>
              <p:cNvSpPr>
                <a:spLocks/>
              </p:cNvSpPr>
              <p:nvPr/>
            </p:nvSpPr>
            <p:spPr bwMode="auto">
              <a:xfrm>
                <a:off x="2528888" y="4184650"/>
                <a:ext cx="1181100" cy="38100"/>
              </a:xfrm>
              <a:custGeom>
                <a:avLst/>
                <a:gdLst/>
                <a:ahLst/>
                <a:cxnLst>
                  <a:cxn ang="0">
                    <a:pos x="6" y="18"/>
                  </a:cxn>
                  <a:cxn ang="0">
                    <a:pos x="24" y="6"/>
                  </a:cxn>
                  <a:cxn ang="0">
                    <a:pos x="36" y="12"/>
                  </a:cxn>
                  <a:cxn ang="0">
                    <a:pos x="54" y="0"/>
                  </a:cxn>
                  <a:cxn ang="0">
                    <a:pos x="72" y="0"/>
                  </a:cxn>
                  <a:cxn ang="0">
                    <a:pos x="84" y="18"/>
                  </a:cxn>
                  <a:cxn ang="0">
                    <a:pos x="102" y="6"/>
                  </a:cxn>
                  <a:cxn ang="0">
                    <a:pos x="120" y="6"/>
                  </a:cxn>
                  <a:cxn ang="0">
                    <a:pos x="138" y="0"/>
                  </a:cxn>
                  <a:cxn ang="0">
                    <a:pos x="156" y="6"/>
                  </a:cxn>
                  <a:cxn ang="0">
                    <a:pos x="174" y="6"/>
                  </a:cxn>
                  <a:cxn ang="0">
                    <a:pos x="192" y="6"/>
                  </a:cxn>
                  <a:cxn ang="0">
                    <a:pos x="210" y="12"/>
                  </a:cxn>
                  <a:cxn ang="0">
                    <a:pos x="228" y="12"/>
                  </a:cxn>
                  <a:cxn ang="0">
                    <a:pos x="246" y="6"/>
                  </a:cxn>
                  <a:cxn ang="0">
                    <a:pos x="264" y="6"/>
                  </a:cxn>
                  <a:cxn ang="0">
                    <a:pos x="282" y="6"/>
                  </a:cxn>
                  <a:cxn ang="0">
                    <a:pos x="300" y="6"/>
                  </a:cxn>
                  <a:cxn ang="0">
                    <a:pos x="318" y="6"/>
                  </a:cxn>
                  <a:cxn ang="0">
                    <a:pos x="336" y="6"/>
                  </a:cxn>
                  <a:cxn ang="0">
                    <a:pos x="354" y="6"/>
                  </a:cxn>
                  <a:cxn ang="0">
                    <a:pos x="372" y="6"/>
                  </a:cxn>
                  <a:cxn ang="0">
                    <a:pos x="390" y="6"/>
                  </a:cxn>
                  <a:cxn ang="0">
                    <a:pos x="408" y="6"/>
                  </a:cxn>
                  <a:cxn ang="0">
                    <a:pos x="426" y="6"/>
                  </a:cxn>
                  <a:cxn ang="0">
                    <a:pos x="444" y="6"/>
                  </a:cxn>
                  <a:cxn ang="0">
                    <a:pos x="462" y="6"/>
                  </a:cxn>
                  <a:cxn ang="0">
                    <a:pos x="480" y="6"/>
                  </a:cxn>
                  <a:cxn ang="0">
                    <a:pos x="498" y="6"/>
                  </a:cxn>
                  <a:cxn ang="0">
                    <a:pos x="516" y="6"/>
                  </a:cxn>
                  <a:cxn ang="0">
                    <a:pos x="534" y="6"/>
                  </a:cxn>
                  <a:cxn ang="0">
                    <a:pos x="552" y="6"/>
                  </a:cxn>
                  <a:cxn ang="0">
                    <a:pos x="570" y="6"/>
                  </a:cxn>
                  <a:cxn ang="0">
                    <a:pos x="588" y="6"/>
                  </a:cxn>
                  <a:cxn ang="0">
                    <a:pos x="606" y="6"/>
                  </a:cxn>
                  <a:cxn ang="0">
                    <a:pos x="624" y="6"/>
                  </a:cxn>
                  <a:cxn ang="0">
                    <a:pos x="642" y="6"/>
                  </a:cxn>
                  <a:cxn ang="0">
                    <a:pos x="660" y="6"/>
                  </a:cxn>
                  <a:cxn ang="0">
                    <a:pos x="678" y="6"/>
                  </a:cxn>
                  <a:cxn ang="0">
                    <a:pos x="696" y="6"/>
                  </a:cxn>
                  <a:cxn ang="0">
                    <a:pos x="714" y="6"/>
                  </a:cxn>
                  <a:cxn ang="0">
                    <a:pos x="732" y="6"/>
                  </a:cxn>
                </a:cxnLst>
                <a:rect l="0" t="0" r="r" b="b"/>
                <a:pathLst>
                  <a:path w="744" h="24">
                    <a:moveTo>
                      <a:pt x="0" y="0"/>
                    </a:moveTo>
                    <a:lnTo>
                      <a:pt x="6" y="6"/>
                    </a:lnTo>
                    <a:lnTo>
                      <a:pt x="6" y="18"/>
                    </a:lnTo>
                    <a:lnTo>
                      <a:pt x="12" y="24"/>
                    </a:lnTo>
                    <a:lnTo>
                      <a:pt x="24" y="12"/>
                    </a:lnTo>
                    <a:lnTo>
                      <a:pt x="24" y="6"/>
                    </a:lnTo>
                    <a:lnTo>
                      <a:pt x="24" y="12"/>
                    </a:lnTo>
                    <a:lnTo>
                      <a:pt x="30" y="12"/>
                    </a:lnTo>
                    <a:lnTo>
                      <a:pt x="36" y="12"/>
                    </a:lnTo>
                    <a:lnTo>
                      <a:pt x="42" y="12"/>
                    </a:lnTo>
                    <a:lnTo>
                      <a:pt x="48" y="6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6"/>
                    </a:lnTo>
                    <a:lnTo>
                      <a:pt x="90" y="18"/>
                    </a:lnTo>
                    <a:lnTo>
                      <a:pt x="84" y="18"/>
                    </a:lnTo>
                    <a:lnTo>
                      <a:pt x="90" y="12"/>
                    </a:lnTo>
                    <a:lnTo>
                      <a:pt x="96" y="12"/>
                    </a:lnTo>
                    <a:lnTo>
                      <a:pt x="102" y="6"/>
                    </a:lnTo>
                    <a:lnTo>
                      <a:pt x="108" y="12"/>
                    </a:lnTo>
                    <a:lnTo>
                      <a:pt x="114" y="12"/>
                    </a:lnTo>
                    <a:lnTo>
                      <a:pt x="120" y="6"/>
                    </a:lnTo>
                    <a:lnTo>
                      <a:pt x="126" y="6"/>
                    </a:lnTo>
                    <a:lnTo>
                      <a:pt x="132" y="6"/>
                    </a:lnTo>
                    <a:lnTo>
                      <a:pt x="138" y="0"/>
                    </a:lnTo>
                    <a:lnTo>
                      <a:pt x="144" y="6"/>
                    </a:lnTo>
                    <a:lnTo>
                      <a:pt x="150" y="6"/>
                    </a:lnTo>
                    <a:lnTo>
                      <a:pt x="156" y="6"/>
                    </a:lnTo>
                    <a:lnTo>
                      <a:pt x="162" y="6"/>
                    </a:lnTo>
                    <a:lnTo>
                      <a:pt x="168" y="6"/>
                    </a:lnTo>
                    <a:lnTo>
                      <a:pt x="174" y="6"/>
                    </a:lnTo>
                    <a:lnTo>
                      <a:pt x="180" y="6"/>
                    </a:lnTo>
                    <a:lnTo>
                      <a:pt x="186" y="6"/>
                    </a:lnTo>
                    <a:lnTo>
                      <a:pt x="192" y="6"/>
                    </a:lnTo>
                    <a:lnTo>
                      <a:pt x="198" y="12"/>
                    </a:lnTo>
                    <a:lnTo>
                      <a:pt x="204" y="12"/>
                    </a:lnTo>
                    <a:lnTo>
                      <a:pt x="210" y="12"/>
                    </a:lnTo>
                    <a:lnTo>
                      <a:pt x="216" y="12"/>
                    </a:lnTo>
                    <a:lnTo>
                      <a:pt x="222" y="12"/>
                    </a:lnTo>
                    <a:lnTo>
                      <a:pt x="228" y="12"/>
                    </a:lnTo>
                    <a:lnTo>
                      <a:pt x="234" y="6"/>
                    </a:lnTo>
                    <a:lnTo>
                      <a:pt x="240" y="6"/>
                    </a:lnTo>
                    <a:lnTo>
                      <a:pt x="246" y="6"/>
                    </a:lnTo>
                    <a:lnTo>
                      <a:pt x="252" y="6"/>
                    </a:lnTo>
                    <a:lnTo>
                      <a:pt x="258" y="6"/>
                    </a:lnTo>
                    <a:lnTo>
                      <a:pt x="264" y="6"/>
                    </a:lnTo>
                    <a:lnTo>
                      <a:pt x="270" y="6"/>
                    </a:lnTo>
                    <a:lnTo>
                      <a:pt x="276" y="6"/>
                    </a:lnTo>
                    <a:lnTo>
                      <a:pt x="282" y="6"/>
                    </a:lnTo>
                    <a:lnTo>
                      <a:pt x="288" y="6"/>
                    </a:lnTo>
                    <a:lnTo>
                      <a:pt x="294" y="6"/>
                    </a:lnTo>
                    <a:lnTo>
                      <a:pt x="300" y="6"/>
                    </a:lnTo>
                    <a:lnTo>
                      <a:pt x="306" y="6"/>
                    </a:lnTo>
                    <a:lnTo>
                      <a:pt x="312" y="6"/>
                    </a:lnTo>
                    <a:lnTo>
                      <a:pt x="318" y="6"/>
                    </a:lnTo>
                    <a:lnTo>
                      <a:pt x="324" y="6"/>
                    </a:lnTo>
                    <a:lnTo>
                      <a:pt x="330" y="6"/>
                    </a:lnTo>
                    <a:lnTo>
                      <a:pt x="336" y="6"/>
                    </a:lnTo>
                    <a:lnTo>
                      <a:pt x="342" y="6"/>
                    </a:lnTo>
                    <a:lnTo>
                      <a:pt x="348" y="6"/>
                    </a:lnTo>
                    <a:lnTo>
                      <a:pt x="354" y="6"/>
                    </a:lnTo>
                    <a:lnTo>
                      <a:pt x="360" y="6"/>
                    </a:lnTo>
                    <a:lnTo>
                      <a:pt x="366" y="6"/>
                    </a:lnTo>
                    <a:lnTo>
                      <a:pt x="372" y="6"/>
                    </a:lnTo>
                    <a:lnTo>
                      <a:pt x="378" y="6"/>
                    </a:lnTo>
                    <a:lnTo>
                      <a:pt x="384" y="6"/>
                    </a:lnTo>
                    <a:lnTo>
                      <a:pt x="390" y="6"/>
                    </a:lnTo>
                    <a:lnTo>
                      <a:pt x="396" y="6"/>
                    </a:lnTo>
                    <a:lnTo>
                      <a:pt x="402" y="6"/>
                    </a:lnTo>
                    <a:lnTo>
                      <a:pt x="408" y="6"/>
                    </a:lnTo>
                    <a:lnTo>
                      <a:pt x="414" y="6"/>
                    </a:lnTo>
                    <a:lnTo>
                      <a:pt x="420" y="6"/>
                    </a:lnTo>
                    <a:lnTo>
                      <a:pt x="426" y="6"/>
                    </a:lnTo>
                    <a:lnTo>
                      <a:pt x="432" y="6"/>
                    </a:lnTo>
                    <a:lnTo>
                      <a:pt x="438" y="6"/>
                    </a:lnTo>
                    <a:lnTo>
                      <a:pt x="444" y="6"/>
                    </a:lnTo>
                    <a:lnTo>
                      <a:pt x="450" y="6"/>
                    </a:lnTo>
                    <a:lnTo>
                      <a:pt x="456" y="6"/>
                    </a:lnTo>
                    <a:lnTo>
                      <a:pt x="462" y="6"/>
                    </a:lnTo>
                    <a:lnTo>
                      <a:pt x="468" y="6"/>
                    </a:lnTo>
                    <a:lnTo>
                      <a:pt x="474" y="6"/>
                    </a:lnTo>
                    <a:lnTo>
                      <a:pt x="480" y="6"/>
                    </a:lnTo>
                    <a:lnTo>
                      <a:pt x="486" y="6"/>
                    </a:lnTo>
                    <a:lnTo>
                      <a:pt x="492" y="6"/>
                    </a:lnTo>
                    <a:lnTo>
                      <a:pt x="498" y="6"/>
                    </a:lnTo>
                    <a:lnTo>
                      <a:pt x="504" y="6"/>
                    </a:lnTo>
                    <a:lnTo>
                      <a:pt x="510" y="6"/>
                    </a:lnTo>
                    <a:lnTo>
                      <a:pt x="516" y="6"/>
                    </a:lnTo>
                    <a:lnTo>
                      <a:pt x="522" y="6"/>
                    </a:lnTo>
                    <a:lnTo>
                      <a:pt x="528" y="6"/>
                    </a:lnTo>
                    <a:lnTo>
                      <a:pt x="534" y="6"/>
                    </a:lnTo>
                    <a:lnTo>
                      <a:pt x="540" y="6"/>
                    </a:lnTo>
                    <a:lnTo>
                      <a:pt x="546" y="6"/>
                    </a:lnTo>
                    <a:lnTo>
                      <a:pt x="552" y="6"/>
                    </a:lnTo>
                    <a:lnTo>
                      <a:pt x="558" y="6"/>
                    </a:lnTo>
                    <a:lnTo>
                      <a:pt x="564" y="6"/>
                    </a:lnTo>
                    <a:lnTo>
                      <a:pt x="570" y="6"/>
                    </a:lnTo>
                    <a:lnTo>
                      <a:pt x="576" y="6"/>
                    </a:lnTo>
                    <a:lnTo>
                      <a:pt x="582" y="6"/>
                    </a:lnTo>
                    <a:lnTo>
                      <a:pt x="588" y="6"/>
                    </a:lnTo>
                    <a:lnTo>
                      <a:pt x="594" y="6"/>
                    </a:lnTo>
                    <a:lnTo>
                      <a:pt x="600" y="6"/>
                    </a:lnTo>
                    <a:lnTo>
                      <a:pt x="606" y="6"/>
                    </a:lnTo>
                    <a:lnTo>
                      <a:pt x="612" y="6"/>
                    </a:lnTo>
                    <a:lnTo>
                      <a:pt x="618" y="6"/>
                    </a:lnTo>
                    <a:lnTo>
                      <a:pt x="624" y="6"/>
                    </a:lnTo>
                    <a:lnTo>
                      <a:pt x="630" y="6"/>
                    </a:lnTo>
                    <a:lnTo>
                      <a:pt x="636" y="6"/>
                    </a:lnTo>
                    <a:lnTo>
                      <a:pt x="642" y="6"/>
                    </a:lnTo>
                    <a:lnTo>
                      <a:pt x="648" y="6"/>
                    </a:lnTo>
                    <a:lnTo>
                      <a:pt x="654" y="6"/>
                    </a:lnTo>
                    <a:lnTo>
                      <a:pt x="660" y="6"/>
                    </a:lnTo>
                    <a:lnTo>
                      <a:pt x="666" y="6"/>
                    </a:lnTo>
                    <a:lnTo>
                      <a:pt x="672" y="6"/>
                    </a:lnTo>
                    <a:lnTo>
                      <a:pt x="678" y="6"/>
                    </a:lnTo>
                    <a:lnTo>
                      <a:pt x="684" y="6"/>
                    </a:lnTo>
                    <a:lnTo>
                      <a:pt x="690" y="6"/>
                    </a:lnTo>
                    <a:lnTo>
                      <a:pt x="696" y="6"/>
                    </a:lnTo>
                    <a:lnTo>
                      <a:pt x="702" y="6"/>
                    </a:lnTo>
                    <a:lnTo>
                      <a:pt x="708" y="6"/>
                    </a:lnTo>
                    <a:lnTo>
                      <a:pt x="714" y="6"/>
                    </a:lnTo>
                    <a:lnTo>
                      <a:pt x="720" y="6"/>
                    </a:lnTo>
                    <a:lnTo>
                      <a:pt x="726" y="6"/>
                    </a:lnTo>
                    <a:lnTo>
                      <a:pt x="732" y="6"/>
                    </a:lnTo>
                    <a:lnTo>
                      <a:pt x="738" y="6"/>
                    </a:lnTo>
                    <a:lnTo>
                      <a:pt x="744" y="6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112" name="Freeform 218"/>
              <p:cNvSpPr>
                <a:spLocks/>
              </p:cNvSpPr>
              <p:nvPr/>
            </p:nvSpPr>
            <p:spPr bwMode="auto">
              <a:xfrm>
                <a:off x="3709988" y="4184650"/>
                <a:ext cx="1209675" cy="9525"/>
              </a:xfrm>
              <a:custGeom>
                <a:avLst/>
                <a:gdLst/>
                <a:ahLst/>
                <a:cxnLst>
                  <a:cxn ang="0">
                    <a:pos x="12" y="6"/>
                  </a:cxn>
                  <a:cxn ang="0">
                    <a:pos x="30" y="6"/>
                  </a:cxn>
                  <a:cxn ang="0">
                    <a:pos x="48" y="6"/>
                  </a:cxn>
                  <a:cxn ang="0">
                    <a:pos x="66" y="6"/>
                  </a:cxn>
                  <a:cxn ang="0">
                    <a:pos x="84" y="6"/>
                  </a:cxn>
                  <a:cxn ang="0">
                    <a:pos x="102" y="6"/>
                  </a:cxn>
                  <a:cxn ang="0">
                    <a:pos x="120" y="6"/>
                  </a:cxn>
                  <a:cxn ang="0">
                    <a:pos x="138" y="6"/>
                  </a:cxn>
                  <a:cxn ang="0">
                    <a:pos x="156" y="6"/>
                  </a:cxn>
                  <a:cxn ang="0">
                    <a:pos x="174" y="6"/>
                  </a:cxn>
                  <a:cxn ang="0">
                    <a:pos x="192" y="6"/>
                  </a:cxn>
                  <a:cxn ang="0">
                    <a:pos x="210" y="6"/>
                  </a:cxn>
                  <a:cxn ang="0">
                    <a:pos x="228" y="6"/>
                  </a:cxn>
                  <a:cxn ang="0">
                    <a:pos x="246" y="6"/>
                  </a:cxn>
                  <a:cxn ang="0">
                    <a:pos x="264" y="6"/>
                  </a:cxn>
                  <a:cxn ang="0">
                    <a:pos x="282" y="6"/>
                  </a:cxn>
                  <a:cxn ang="0">
                    <a:pos x="300" y="6"/>
                  </a:cxn>
                  <a:cxn ang="0">
                    <a:pos x="318" y="6"/>
                  </a:cxn>
                  <a:cxn ang="0">
                    <a:pos x="336" y="6"/>
                  </a:cxn>
                  <a:cxn ang="0">
                    <a:pos x="354" y="6"/>
                  </a:cxn>
                  <a:cxn ang="0">
                    <a:pos x="372" y="6"/>
                  </a:cxn>
                  <a:cxn ang="0">
                    <a:pos x="390" y="6"/>
                  </a:cxn>
                  <a:cxn ang="0">
                    <a:pos x="408" y="6"/>
                  </a:cxn>
                  <a:cxn ang="0">
                    <a:pos x="426" y="6"/>
                  </a:cxn>
                  <a:cxn ang="0">
                    <a:pos x="444" y="6"/>
                  </a:cxn>
                  <a:cxn ang="0">
                    <a:pos x="462" y="6"/>
                  </a:cxn>
                  <a:cxn ang="0">
                    <a:pos x="480" y="6"/>
                  </a:cxn>
                  <a:cxn ang="0">
                    <a:pos x="498" y="6"/>
                  </a:cxn>
                  <a:cxn ang="0">
                    <a:pos x="516" y="6"/>
                  </a:cxn>
                  <a:cxn ang="0">
                    <a:pos x="534" y="6"/>
                  </a:cxn>
                  <a:cxn ang="0">
                    <a:pos x="552" y="0"/>
                  </a:cxn>
                  <a:cxn ang="0">
                    <a:pos x="570" y="0"/>
                  </a:cxn>
                  <a:cxn ang="0">
                    <a:pos x="588" y="0"/>
                  </a:cxn>
                  <a:cxn ang="0">
                    <a:pos x="606" y="0"/>
                  </a:cxn>
                  <a:cxn ang="0">
                    <a:pos x="624" y="0"/>
                  </a:cxn>
                  <a:cxn ang="0">
                    <a:pos x="642" y="0"/>
                  </a:cxn>
                  <a:cxn ang="0">
                    <a:pos x="660" y="0"/>
                  </a:cxn>
                  <a:cxn ang="0">
                    <a:pos x="678" y="0"/>
                  </a:cxn>
                  <a:cxn ang="0">
                    <a:pos x="696" y="0"/>
                  </a:cxn>
                  <a:cxn ang="0">
                    <a:pos x="714" y="0"/>
                  </a:cxn>
                  <a:cxn ang="0">
                    <a:pos x="732" y="0"/>
                  </a:cxn>
                  <a:cxn ang="0">
                    <a:pos x="750" y="0"/>
                  </a:cxn>
                </a:cxnLst>
                <a:rect l="0" t="0" r="r" b="b"/>
                <a:pathLst>
                  <a:path w="762" h="6">
                    <a:moveTo>
                      <a:pt x="0" y="6"/>
                    </a:moveTo>
                    <a:lnTo>
                      <a:pt x="6" y="6"/>
                    </a:lnTo>
                    <a:lnTo>
                      <a:pt x="12" y="6"/>
                    </a:lnTo>
                    <a:lnTo>
                      <a:pt x="18" y="6"/>
                    </a:lnTo>
                    <a:lnTo>
                      <a:pt x="24" y="6"/>
                    </a:lnTo>
                    <a:lnTo>
                      <a:pt x="30" y="6"/>
                    </a:lnTo>
                    <a:lnTo>
                      <a:pt x="36" y="6"/>
                    </a:lnTo>
                    <a:lnTo>
                      <a:pt x="42" y="6"/>
                    </a:lnTo>
                    <a:lnTo>
                      <a:pt x="48" y="6"/>
                    </a:lnTo>
                    <a:lnTo>
                      <a:pt x="54" y="6"/>
                    </a:lnTo>
                    <a:lnTo>
                      <a:pt x="60" y="6"/>
                    </a:lnTo>
                    <a:lnTo>
                      <a:pt x="66" y="6"/>
                    </a:lnTo>
                    <a:lnTo>
                      <a:pt x="72" y="6"/>
                    </a:lnTo>
                    <a:lnTo>
                      <a:pt x="78" y="6"/>
                    </a:lnTo>
                    <a:lnTo>
                      <a:pt x="84" y="6"/>
                    </a:lnTo>
                    <a:lnTo>
                      <a:pt x="90" y="6"/>
                    </a:lnTo>
                    <a:lnTo>
                      <a:pt x="96" y="6"/>
                    </a:lnTo>
                    <a:lnTo>
                      <a:pt x="102" y="6"/>
                    </a:lnTo>
                    <a:lnTo>
                      <a:pt x="108" y="6"/>
                    </a:lnTo>
                    <a:lnTo>
                      <a:pt x="114" y="6"/>
                    </a:lnTo>
                    <a:lnTo>
                      <a:pt x="120" y="6"/>
                    </a:lnTo>
                    <a:lnTo>
                      <a:pt x="126" y="6"/>
                    </a:lnTo>
                    <a:lnTo>
                      <a:pt x="132" y="6"/>
                    </a:lnTo>
                    <a:lnTo>
                      <a:pt x="138" y="6"/>
                    </a:lnTo>
                    <a:lnTo>
                      <a:pt x="144" y="6"/>
                    </a:lnTo>
                    <a:lnTo>
                      <a:pt x="150" y="6"/>
                    </a:lnTo>
                    <a:lnTo>
                      <a:pt x="156" y="6"/>
                    </a:lnTo>
                    <a:lnTo>
                      <a:pt x="162" y="6"/>
                    </a:lnTo>
                    <a:lnTo>
                      <a:pt x="168" y="6"/>
                    </a:lnTo>
                    <a:lnTo>
                      <a:pt x="174" y="6"/>
                    </a:lnTo>
                    <a:lnTo>
                      <a:pt x="180" y="6"/>
                    </a:lnTo>
                    <a:lnTo>
                      <a:pt x="186" y="6"/>
                    </a:lnTo>
                    <a:lnTo>
                      <a:pt x="192" y="6"/>
                    </a:lnTo>
                    <a:lnTo>
                      <a:pt x="198" y="6"/>
                    </a:lnTo>
                    <a:lnTo>
                      <a:pt x="204" y="6"/>
                    </a:lnTo>
                    <a:lnTo>
                      <a:pt x="210" y="6"/>
                    </a:lnTo>
                    <a:lnTo>
                      <a:pt x="216" y="6"/>
                    </a:lnTo>
                    <a:lnTo>
                      <a:pt x="222" y="6"/>
                    </a:lnTo>
                    <a:lnTo>
                      <a:pt x="228" y="6"/>
                    </a:lnTo>
                    <a:lnTo>
                      <a:pt x="234" y="6"/>
                    </a:lnTo>
                    <a:lnTo>
                      <a:pt x="240" y="6"/>
                    </a:lnTo>
                    <a:lnTo>
                      <a:pt x="246" y="6"/>
                    </a:lnTo>
                    <a:lnTo>
                      <a:pt x="252" y="6"/>
                    </a:lnTo>
                    <a:lnTo>
                      <a:pt x="258" y="6"/>
                    </a:lnTo>
                    <a:lnTo>
                      <a:pt x="264" y="6"/>
                    </a:lnTo>
                    <a:lnTo>
                      <a:pt x="270" y="6"/>
                    </a:lnTo>
                    <a:lnTo>
                      <a:pt x="276" y="6"/>
                    </a:lnTo>
                    <a:lnTo>
                      <a:pt x="282" y="6"/>
                    </a:lnTo>
                    <a:lnTo>
                      <a:pt x="288" y="6"/>
                    </a:lnTo>
                    <a:lnTo>
                      <a:pt x="294" y="6"/>
                    </a:lnTo>
                    <a:lnTo>
                      <a:pt x="300" y="6"/>
                    </a:lnTo>
                    <a:lnTo>
                      <a:pt x="306" y="6"/>
                    </a:lnTo>
                    <a:lnTo>
                      <a:pt x="312" y="6"/>
                    </a:lnTo>
                    <a:lnTo>
                      <a:pt x="318" y="6"/>
                    </a:lnTo>
                    <a:lnTo>
                      <a:pt x="324" y="6"/>
                    </a:lnTo>
                    <a:lnTo>
                      <a:pt x="330" y="6"/>
                    </a:lnTo>
                    <a:lnTo>
                      <a:pt x="336" y="6"/>
                    </a:lnTo>
                    <a:lnTo>
                      <a:pt x="342" y="6"/>
                    </a:lnTo>
                    <a:lnTo>
                      <a:pt x="348" y="6"/>
                    </a:lnTo>
                    <a:lnTo>
                      <a:pt x="354" y="6"/>
                    </a:lnTo>
                    <a:lnTo>
                      <a:pt x="360" y="6"/>
                    </a:lnTo>
                    <a:lnTo>
                      <a:pt x="366" y="6"/>
                    </a:lnTo>
                    <a:lnTo>
                      <a:pt x="372" y="6"/>
                    </a:lnTo>
                    <a:lnTo>
                      <a:pt x="378" y="6"/>
                    </a:lnTo>
                    <a:lnTo>
                      <a:pt x="384" y="6"/>
                    </a:lnTo>
                    <a:lnTo>
                      <a:pt x="390" y="6"/>
                    </a:lnTo>
                    <a:lnTo>
                      <a:pt x="396" y="6"/>
                    </a:lnTo>
                    <a:lnTo>
                      <a:pt x="402" y="6"/>
                    </a:lnTo>
                    <a:lnTo>
                      <a:pt x="408" y="6"/>
                    </a:lnTo>
                    <a:lnTo>
                      <a:pt x="414" y="6"/>
                    </a:lnTo>
                    <a:lnTo>
                      <a:pt x="420" y="6"/>
                    </a:lnTo>
                    <a:lnTo>
                      <a:pt x="426" y="6"/>
                    </a:lnTo>
                    <a:lnTo>
                      <a:pt x="432" y="6"/>
                    </a:lnTo>
                    <a:lnTo>
                      <a:pt x="438" y="6"/>
                    </a:lnTo>
                    <a:lnTo>
                      <a:pt x="444" y="6"/>
                    </a:lnTo>
                    <a:lnTo>
                      <a:pt x="450" y="6"/>
                    </a:lnTo>
                    <a:lnTo>
                      <a:pt x="456" y="6"/>
                    </a:lnTo>
                    <a:lnTo>
                      <a:pt x="462" y="6"/>
                    </a:lnTo>
                    <a:lnTo>
                      <a:pt x="468" y="6"/>
                    </a:lnTo>
                    <a:lnTo>
                      <a:pt x="474" y="6"/>
                    </a:lnTo>
                    <a:lnTo>
                      <a:pt x="480" y="6"/>
                    </a:lnTo>
                    <a:lnTo>
                      <a:pt x="486" y="6"/>
                    </a:lnTo>
                    <a:lnTo>
                      <a:pt x="492" y="6"/>
                    </a:lnTo>
                    <a:lnTo>
                      <a:pt x="498" y="6"/>
                    </a:lnTo>
                    <a:lnTo>
                      <a:pt x="504" y="6"/>
                    </a:lnTo>
                    <a:lnTo>
                      <a:pt x="510" y="6"/>
                    </a:lnTo>
                    <a:lnTo>
                      <a:pt x="516" y="6"/>
                    </a:lnTo>
                    <a:lnTo>
                      <a:pt x="522" y="6"/>
                    </a:lnTo>
                    <a:lnTo>
                      <a:pt x="528" y="6"/>
                    </a:lnTo>
                    <a:lnTo>
                      <a:pt x="534" y="6"/>
                    </a:lnTo>
                    <a:lnTo>
                      <a:pt x="540" y="6"/>
                    </a:lnTo>
                    <a:lnTo>
                      <a:pt x="546" y="6"/>
                    </a:lnTo>
                    <a:lnTo>
                      <a:pt x="552" y="0"/>
                    </a:lnTo>
                    <a:lnTo>
                      <a:pt x="558" y="0"/>
                    </a:lnTo>
                    <a:lnTo>
                      <a:pt x="564" y="0"/>
                    </a:lnTo>
                    <a:lnTo>
                      <a:pt x="570" y="0"/>
                    </a:lnTo>
                    <a:lnTo>
                      <a:pt x="576" y="0"/>
                    </a:lnTo>
                    <a:lnTo>
                      <a:pt x="582" y="0"/>
                    </a:lnTo>
                    <a:lnTo>
                      <a:pt x="588" y="0"/>
                    </a:lnTo>
                    <a:lnTo>
                      <a:pt x="594" y="0"/>
                    </a:lnTo>
                    <a:lnTo>
                      <a:pt x="600" y="0"/>
                    </a:lnTo>
                    <a:lnTo>
                      <a:pt x="606" y="0"/>
                    </a:lnTo>
                    <a:lnTo>
                      <a:pt x="612" y="0"/>
                    </a:lnTo>
                    <a:lnTo>
                      <a:pt x="618" y="0"/>
                    </a:lnTo>
                    <a:lnTo>
                      <a:pt x="624" y="0"/>
                    </a:lnTo>
                    <a:lnTo>
                      <a:pt x="630" y="0"/>
                    </a:lnTo>
                    <a:lnTo>
                      <a:pt x="636" y="0"/>
                    </a:lnTo>
                    <a:lnTo>
                      <a:pt x="642" y="0"/>
                    </a:lnTo>
                    <a:lnTo>
                      <a:pt x="648" y="0"/>
                    </a:lnTo>
                    <a:lnTo>
                      <a:pt x="654" y="0"/>
                    </a:lnTo>
                    <a:lnTo>
                      <a:pt x="660" y="0"/>
                    </a:lnTo>
                    <a:lnTo>
                      <a:pt x="666" y="0"/>
                    </a:lnTo>
                    <a:lnTo>
                      <a:pt x="672" y="0"/>
                    </a:lnTo>
                    <a:lnTo>
                      <a:pt x="678" y="0"/>
                    </a:lnTo>
                    <a:lnTo>
                      <a:pt x="684" y="0"/>
                    </a:lnTo>
                    <a:lnTo>
                      <a:pt x="690" y="0"/>
                    </a:lnTo>
                    <a:lnTo>
                      <a:pt x="696" y="0"/>
                    </a:lnTo>
                    <a:lnTo>
                      <a:pt x="702" y="0"/>
                    </a:lnTo>
                    <a:lnTo>
                      <a:pt x="708" y="0"/>
                    </a:lnTo>
                    <a:lnTo>
                      <a:pt x="714" y="0"/>
                    </a:lnTo>
                    <a:lnTo>
                      <a:pt x="720" y="0"/>
                    </a:lnTo>
                    <a:lnTo>
                      <a:pt x="726" y="0"/>
                    </a:lnTo>
                    <a:lnTo>
                      <a:pt x="732" y="0"/>
                    </a:lnTo>
                    <a:lnTo>
                      <a:pt x="738" y="0"/>
                    </a:lnTo>
                    <a:lnTo>
                      <a:pt x="744" y="0"/>
                    </a:lnTo>
                    <a:lnTo>
                      <a:pt x="750" y="0"/>
                    </a:lnTo>
                    <a:lnTo>
                      <a:pt x="756" y="0"/>
                    </a:lnTo>
                    <a:lnTo>
                      <a:pt x="762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113" name="Freeform 219"/>
              <p:cNvSpPr>
                <a:spLocks/>
              </p:cNvSpPr>
              <p:nvPr/>
            </p:nvSpPr>
            <p:spPr bwMode="auto">
              <a:xfrm>
                <a:off x="4919663" y="4184650"/>
                <a:ext cx="1209675" cy="9525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0" y="0"/>
                  </a:cxn>
                  <a:cxn ang="0">
                    <a:pos x="48" y="0"/>
                  </a:cxn>
                  <a:cxn ang="0">
                    <a:pos x="66" y="0"/>
                  </a:cxn>
                  <a:cxn ang="0">
                    <a:pos x="84" y="0"/>
                  </a:cxn>
                  <a:cxn ang="0">
                    <a:pos x="102" y="0"/>
                  </a:cxn>
                  <a:cxn ang="0">
                    <a:pos x="120" y="0"/>
                  </a:cxn>
                  <a:cxn ang="0">
                    <a:pos x="138" y="0"/>
                  </a:cxn>
                  <a:cxn ang="0">
                    <a:pos x="156" y="0"/>
                  </a:cxn>
                  <a:cxn ang="0">
                    <a:pos x="174" y="0"/>
                  </a:cxn>
                  <a:cxn ang="0">
                    <a:pos x="192" y="0"/>
                  </a:cxn>
                  <a:cxn ang="0">
                    <a:pos x="210" y="0"/>
                  </a:cxn>
                  <a:cxn ang="0">
                    <a:pos x="228" y="6"/>
                  </a:cxn>
                  <a:cxn ang="0">
                    <a:pos x="246" y="6"/>
                  </a:cxn>
                  <a:cxn ang="0">
                    <a:pos x="264" y="0"/>
                  </a:cxn>
                  <a:cxn ang="0">
                    <a:pos x="282" y="0"/>
                  </a:cxn>
                  <a:cxn ang="0">
                    <a:pos x="300" y="6"/>
                  </a:cxn>
                  <a:cxn ang="0">
                    <a:pos x="318" y="6"/>
                  </a:cxn>
                  <a:cxn ang="0">
                    <a:pos x="336" y="6"/>
                  </a:cxn>
                  <a:cxn ang="0">
                    <a:pos x="354" y="0"/>
                  </a:cxn>
                  <a:cxn ang="0">
                    <a:pos x="372" y="0"/>
                  </a:cxn>
                  <a:cxn ang="0">
                    <a:pos x="390" y="0"/>
                  </a:cxn>
                  <a:cxn ang="0">
                    <a:pos x="408" y="0"/>
                  </a:cxn>
                  <a:cxn ang="0">
                    <a:pos x="426" y="0"/>
                  </a:cxn>
                  <a:cxn ang="0">
                    <a:pos x="444" y="0"/>
                  </a:cxn>
                  <a:cxn ang="0">
                    <a:pos x="462" y="0"/>
                  </a:cxn>
                  <a:cxn ang="0">
                    <a:pos x="480" y="0"/>
                  </a:cxn>
                  <a:cxn ang="0">
                    <a:pos x="498" y="0"/>
                  </a:cxn>
                  <a:cxn ang="0">
                    <a:pos x="516" y="0"/>
                  </a:cxn>
                  <a:cxn ang="0">
                    <a:pos x="534" y="0"/>
                  </a:cxn>
                  <a:cxn ang="0">
                    <a:pos x="552" y="0"/>
                  </a:cxn>
                  <a:cxn ang="0">
                    <a:pos x="570" y="0"/>
                  </a:cxn>
                  <a:cxn ang="0">
                    <a:pos x="588" y="0"/>
                  </a:cxn>
                  <a:cxn ang="0">
                    <a:pos x="606" y="0"/>
                  </a:cxn>
                  <a:cxn ang="0">
                    <a:pos x="624" y="0"/>
                  </a:cxn>
                  <a:cxn ang="0">
                    <a:pos x="642" y="0"/>
                  </a:cxn>
                  <a:cxn ang="0">
                    <a:pos x="660" y="0"/>
                  </a:cxn>
                  <a:cxn ang="0">
                    <a:pos x="678" y="0"/>
                  </a:cxn>
                  <a:cxn ang="0">
                    <a:pos x="696" y="0"/>
                  </a:cxn>
                  <a:cxn ang="0">
                    <a:pos x="714" y="0"/>
                  </a:cxn>
                  <a:cxn ang="0">
                    <a:pos x="732" y="0"/>
                  </a:cxn>
                  <a:cxn ang="0">
                    <a:pos x="750" y="0"/>
                  </a:cxn>
                </a:cxnLst>
                <a:rect l="0" t="0" r="r" b="b"/>
                <a:pathLst>
                  <a:path w="762" h="6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6"/>
                    </a:lnTo>
                    <a:lnTo>
                      <a:pt x="228" y="6"/>
                    </a:lnTo>
                    <a:lnTo>
                      <a:pt x="234" y="6"/>
                    </a:lnTo>
                    <a:lnTo>
                      <a:pt x="240" y="6"/>
                    </a:lnTo>
                    <a:lnTo>
                      <a:pt x="246" y="6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6"/>
                    </a:lnTo>
                    <a:lnTo>
                      <a:pt x="306" y="6"/>
                    </a:lnTo>
                    <a:lnTo>
                      <a:pt x="312" y="6"/>
                    </a:lnTo>
                    <a:lnTo>
                      <a:pt x="318" y="6"/>
                    </a:lnTo>
                    <a:lnTo>
                      <a:pt x="324" y="6"/>
                    </a:lnTo>
                    <a:lnTo>
                      <a:pt x="330" y="6"/>
                    </a:lnTo>
                    <a:lnTo>
                      <a:pt x="336" y="6"/>
                    </a:lnTo>
                    <a:lnTo>
                      <a:pt x="342" y="6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50" y="0"/>
                    </a:lnTo>
                    <a:lnTo>
                      <a:pt x="456" y="0"/>
                    </a:lnTo>
                    <a:lnTo>
                      <a:pt x="462" y="0"/>
                    </a:lnTo>
                    <a:lnTo>
                      <a:pt x="468" y="0"/>
                    </a:lnTo>
                    <a:lnTo>
                      <a:pt x="474" y="0"/>
                    </a:lnTo>
                    <a:lnTo>
                      <a:pt x="480" y="0"/>
                    </a:lnTo>
                    <a:lnTo>
                      <a:pt x="486" y="0"/>
                    </a:lnTo>
                    <a:lnTo>
                      <a:pt x="492" y="0"/>
                    </a:lnTo>
                    <a:lnTo>
                      <a:pt x="498" y="0"/>
                    </a:lnTo>
                    <a:lnTo>
                      <a:pt x="504" y="0"/>
                    </a:lnTo>
                    <a:lnTo>
                      <a:pt x="510" y="0"/>
                    </a:lnTo>
                    <a:lnTo>
                      <a:pt x="516" y="0"/>
                    </a:lnTo>
                    <a:lnTo>
                      <a:pt x="522" y="0"/>
                    </a:lnTo>
                    <a:lnTo>
                      <a:pt x="528" y="0"/>
                    </a:lnTo>
                    <a:lnTo>
                      <a:pt x="534" y="0"/>
                    </a:lnTo>
                    <a:lnTo>
                      <a:pt x="540" y="0"/>
                    </a:lnTo>
                    <a:lnTo>
                      <a:pt x="546" y="0"/>
                    </a:lnTo>
                    <a:lnTo>
                      <a:pt x="552" y="0"/>
                    </a:lnTo>
                    <a:lnTo>
                      <a:pt x="558" y="0"/>
                    </a:lnTo>
                    <a:lnTo>
                      <a:pt x="564" y="0"/>
                    </a:lnTo>
                    <a:lnTo>
                      <a:pt x="570" y="0"/>
                    </a:lnTo>
                    <a:lnTo>
                      <a:pt x="576" y="0"/>
                    </a:lnTo>
                    <a:lnTo>
                      <a:pt x="582" y="0"/>
                    </a:lnTo>
                    <a:lnTo>
                      <a:pt x="588" y="0"/>
                    </a:lnTo>
                    <a:lnTo>
                      <a:pt x="594" y="0"/>
                    </a:lnTo>
                    <a:lnTo>
                      <a:pt x="600" y="0"/>
                    </a:lnTo>
                    <a:lnTo>
                      <a:pt x="606" y="0"/>
                    </a:lnTo>
                    <a:lnTo>
                      <a:pt x="612" y="0"/>
                    </a:lnTo>
                    <a:lnTo>
                      <a:pt x="618" y="0"/>
                    </a:lnTo>
                    <a:lnTo>
                      <a:pt x="624" y="0"/>
                    </a:lnTo>
                    <a:lnTo>
                      <a:pt x="630" y="0"/>
                    </a:lnTo>
                    <a:lnTo>
                      <a:pt x="636" y="0"/>
                    </a:lnTo>
                    <a:lnTo>
                      <a:pt x="642" y="0"/>
                    </a:lnTo>
                    <a:lnTo>
                      <a:pt x="648" y="0"/>
                    </a:lnTo>
                    <a:lnTo>
                      <a:pt x="654" y="0"/>
                    </a:lnTo>
                    <a:lnTo>
                      <a:pt x="660" y="0"/>
                    </a:lnTo>
                    <a:lnTo>
                      <a:pt x="666" y="0"/>
                    </a:lnTo>
                    <a:lnTo>
                      <a:pt x="672" y="0"/>
                    </a:lnTo>
                    <a:lnTo>
                      <a:pt x="678" y="0"/>
                    </a:lnTo>
                    <a:lnTo>
                      <a:pt x="684" y="0"/>
                    </a:lnTo>
                    <a:lnTo>
                      <a:pt x="690" y="0"/>
                    </a:lnTo>
                    <a:lnTo>
                      <a:pt x="696" y="0"/>
                    </a:lnTo>
                    <a:lnTo>
                      <a:pt x="702" y="0"/>
                    </a:lnTo>
                    <a:lnTo>
                      <a:pt x="708" y="0"/>
                    </a:lnTo>
                    <a:lnTo>
                      <a:pt x="714" y="0"/>
                    </a:lnTo>
                    <a:lnTo>
                      <a:pt x="720" y="0"/>
                    </a:lnTo>
                    <a:lnTo>
                      <a:pt x="726" y="0"/>
                    </a:lnTo>
                    <a:lnTo>
                      <a:pt x="732" y="0"/>
                    </a:lnTo>
                    <a:lnTo>
                      <a:pt x="738" y="0"/>
                    </a:lnTo>
                    <a:lnTo>
                      <a:pt x="744" y="0"/>
                    </a:lnTo>
                    <a:lnTo>
                      <a:pt x="750" y="0"/>
                    </a:lnTo>
                    <a:lnTo>
                      <a:pt x="756" y="0"/>
                    </a:lnTo>
                    <a:lnTo>
                      <a:pt x="762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114" name="Freeform 220"/>
              <p:cNvSpPr>
                <a:spLocks/>
              </p:cNvSpPr>
              <p:nvPr/>
            </p:nvSpPr>
            <p:spPr bwMode="auto">
              <a:xfrm>
                <a:off x="6129338" y="4184650"/>
                <a:ext cx="685800" cy="158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8" y="0"/>
                  </a:cxn>
                  <a:cxn ang="0">
                    <a:pos x="30" y="0"/>
                  </a:cxn>
                  <a:cxn ang="0">
                    <a:pos x="42" y="0"/>
                  </a:cxn>
                  <a:cxn ang="0">
                    <a:pos x="54" y="0"/>
                  </a:cxn>
                  <a:cxn ang="0">
                    <a:pos x="66" y="0"/>
                  </a:cxn>
                  <a:cxn ang="0">
                    <a:pos x="78" y="0"/>
                  </a:cxn>
                  <a:cxn ang="0">
                    <a:pos x="90" y="0"/>
                  </a:cxn>
                  <a:cxn ang="0">
                    <a:pos x="102" y="0"/>
                  </a:cxn>
                  <a:cxn ang="0">
                    <a:pos x="114" y="0"/>
                  </a:cxn>
                  <a:cxn ang="0">
                    <a:pos x="126" y="0"/>
                  </a:cxn>
                  <a:cxn ang="0">
                    <a:pos x="138" y="0"/>
                  </a:cxn>
                  <a:cxn ang="0">
                    <a:pos x="150" y="0"/>
                  </a:cxn>
                  <a:cxn ang="0">
                    <a:pos x="162" y="0"/>
                  </a:cxn>
                  <a:cxn ang="0">
                    <a:pos x="174" y="0"/>
                  </a:cxn>
                  <a:cxn ang="0">
                    <a:pos x="186" y="0"/>
                  </a:cxn>
                  <a:cxn ang="0">
                    <a:pos x="198" y="0"/>
                  </a:cxn>
                  <a:cxn ang="0">
                    <a:pos x="210" y="0"/>
                  </a:cxn>
                  <a:cxn ang="0">
                    <a:pos x="222" y="0"/>
                  </a:cxn>
                  <a:cxn ang="0">
                    <a:pos x="234" y="0"/>
                  </a:cxn>
                  <a:cxn ang="0">
                    <a:pos x="246" y="0"/>
                  </a:cxn>
                  <a:cxn ang="0">
                    <a:pos x="258" y="0"/>
                  </a:cxn>
                  <a:cxn ang="0">
                    <a:pos x="270" y="0"/>
                  </a:cxn>
                  <a:cxn ang="0">
                    <a:pos x="282" y="0"/>
                  </a:cxn>
                  <a:cxn ang="0">
                    <a:pos x="294" y="0"/>
                  </a:cxn>
                  <a:cxn ang="0">
                    <a:pos x="306" y="0"/>
                  </a:cxn>
                  <a:cxn ang="0">
                    <a:pos x="318" y="0"/>
                  </a:cxn>
                  <a:cxn ang="0">
                    <a:pos x="330" y="0"/>
                  </a:cxn>
                  <a:cxn ang="0">
                    <a:pos x="342" y="0"/>
                  </a:cxn>
                  <a:cxn ang="0">
                    <a:pos x="354" y="0"/>
                  </a:cxn>
                  <a:cxn ang="0">
                    <a:pos x="366" y="0"/>
                  </a:cxn>
                  <a:cxn ang="0">
                    <a:pos x="378" y="0"/>
                  </a:cxn>
                  <a:cxn ang="0">
                    <a:pos x="390" y="0"/>
                  </a:cxn>
                  <a:cxn ang="0">
                    <a:pos x="402" y="0"/>
                  </a:cxn>
                  <a:cxn ang="0">
                    <a:pos x="414" y="0"/>
                  </a:cxn>
                  <a:cxn ang="0">
                    <a:pos x="426" y="0"/>
                  </a:cxn>
                </a:cxnLst>
                <a:rect l="0" t="0" r="r" b="b"/>
                <a:pathLst>
                  <a:path w="432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115" name="Freeform 221"/>
              <p:cNvSpPr>
                <a:spLocks/>
              </p:cNvSpPr>
              <p:nvPr/>
            </p:nvSpPr>
            <p:spPr bwMode="auto">
              <a:xfrm>
                <a:off x="2528888" y="4194175"/>
                <a:ext cx="1181100" cy="38100"/>
              </a:xfrm>
              <a:custGeom>
                <a:avLst/>
                <a:gdLst/>
                <a:ahLst/>
                <a:cxnLst>
                  <a:cxn ang="0">
                    <a:pos x="12" y="18"/>
                  </a:cxn>
                  <a:cxn ang="0">
                    <a:pos x="18" y="12"/>
                  </a:cxn>
                  <a:cxn ang="0">
                    <a:pos x="36" y="12"/>
                  </a:cxn>
                  <a:cxn ang="0">
                    <a:pos x="54" y="0"/>
                  </a:cxn>
                  <a:cxn ang="0">
                    <a:pos x="66" y="0"/>
                  </a:cxn>
                  <a:cxn ang="0">
                    <a:pos x="84" y="12"/>
                  </a:cxn>
                  <a:cxn ang="0">
                    <a:pos x="102" y="6"/>
                  </a:cxn>
                  <a:cxn ang="0">
                    <a:pos x="120" y="6"/>
                  </a:cxn>
                  <a:cxn ang="0">
                    <a:pos x="138" y="0"/>
                  </a:cxn>
                  <a:cxn ang="0">
                    <a:pos x="156" y="6"/>
                  </a:cxn>
                  <a:cxn ang="0">
                    <a:pos x="174" y="6"/>
                  </a:cxn>
                  <a:cxn ang="0">
                    <a:pos x="192" y="6"/>
                  </a:cxn>
                  <a:cxn ang="0">
                    <a:pos x="210" y="6"/>
                  </a:cxn>
                  <a:cxn ang="0">
                    <a:pos x="228" y="6"/>
                  </a:cxn>
                  <a:cxn ang="0">
                    <a:pos x="246" y="6"/>
                  </a:cxn>
                  <a:cxn ang="0">
                    <a:pos x="264" y="6"/>
                  </a:cxn>
                  <a:cxn ang="0">
                    <a:pos x="282" y="6"/>
                  </a:cxn>
                  <a:cxn ang="0">
                    <a:pos x="300" y="6"/>
                  </a:cxn>
                  <a:cxn ang="0">
                    <a:pos x="318" y="6"/>
                  </a:cxn>
                  <a:cxn ang="0">
                    <a:pos x="336" y="6"/>
                  </a:cxn>
                  <a:cxn ang="0">
                    <a:pos x="354" y="6"/>
                  </a:cxn>
                  <a:cxn ang="0">
                    <a:pos x="372" y="6"/>
                  </a:cxn>
                  <a:cxn ang="0">
                    <a:pos x="390" y="6"/>
                  </a:cxn>
                  <a:cxn ang="0">
                    <a:pos x="408" y="6"/>
                  </a:cxn>
                  <a:cxn ang="0">
                    <a:pos x="426" y="6"/>
                  </a:cxn>
                  <a:cxn ang="0">
                    <a:pos x="444" y="6"/>
                  </a:cxn>
                  <a:cxn ang="0">
                    <a:pos x="462" y="6"/>
                  </a:cxn>
                  <a:cxn ang="0">
                    <a:pos x="480" y="6"/>
                  </a:cxn>
                  <a:cxn ang="0">
                    <a:pos x="498" y="6"/>
                  </a:cxn>
                  <a:cxn ang="0">
                    <a:pos x="516" y="6"/>
                  </a:cxn>
                  <a:cxn ang="0">
                    <a:pos x="534" y="6"/>
                  </a:cxn>
                  <a:cxn ang="0">
                    <a:pos x="552" y="6"/>
                  </a:cxn>
                  <a:cxn ang="0">
                    <a:pos x="570" y="6"/>
                  </a:cxn>
                  <a:cxn ang="0">
                    <a:pos x="588" y="6"/>
                  </a:cxn>
                  <a:cxn ang="0">
                    <a:pos x="606" y="6"/>
                  </a:cxn>
                  <a:cxn ang="0">
                    <a:pos x="624" y="6"/>
                  </a:cxn>
                  <a:cxn ang="0">
                    <a:pos x="642" y="6"/>
                  </a:cxn>
                  <a:cxn ang="0">
                    <a:pos x="660" y="6"/>
                  </a:cxn>
                  <a:cxn ang="0">
                    <a:pos x="678" y="6"/>
                  </a:cxn>
                  <a:cxn ang="0">
                    <a:pos x="696" y="6"/>
                  </a:cxn>
                  <a:cxn ang="0">
                    <a:pos x="714" y="6"/>
                  </a:cxn>
                  <a:cxn ang="0">
                    <a:pos x="732" y="6"/>
                  </a:cxn>
                </a:cxnLst>
                <a:rect l="0" t="0" r="r" b="b"/>
                <a:pathLst>
                  <a:path w="744" h="24">
                    <a:moveTo>
                      <a:pt x="0" y="0"/>
                    </a:moveTo>
                    <a:lnTo>
                      <a:pt x="0" y="6"/>
                    </a:lnTo>
                    <a:lnTo>
                      <a:pt x="12" y="18"/>
                    </a:lnTo>
                    <a:lnTo>
                      <a:pt x="12" y="24"/>
                    </a:lnTo>
                    <a:lnTo>
                      <a:pt x="12" y="18"/>
                    </a:lnTo>
                    <a:lnTo>
                      <a:pt x="18" y="12"/>
                    </a:lnTo>
                    <a:lnTo>
                      <a:pt x="24" y="6"/>
                    </a:lnTo>
                    <a:lnTo>
                      <a:pt x="30" y="12"/>
                    </a:lnTo>
                    <a:lnTo>
                      <a:pt x="36" y="12"/>
                    </a:lnTo>
                    <a:lnTo>
                      <a:pt x="42" y="12"/>
                    </a:lnTo>
                    <a:lnTo>
                      <a:pt x="48" y="6"/>
                    </a:lnTo>
                    <a:lnTo>
                      <a:pt x="54" y="0"/>
                    </a:lnTo>
                    <a:lnTo>
                      <a:pt x="66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6"/>
                    </a:lnTo>
                    <a:lnTo>
                      <a:pt x="84" y="12"/>
                    </a:lnTo>
                    <a:lnTo>
                      <a:pt x="90" y="12"/>
                    </a:lnTo>
                    <a:lnTo>
                      <a:pt x="96" y="6"/>
                    </a:lnTo>
                    <a:lnTo>
                      <a:pt x="102" y="6"/>
                    </a:lnTo>
                    <a:lnTo>
                      <a:pt x="108" y="6"/>
                    </a:lnTo>
                    <a:lnTo>
                      <a:pt x="114" y="6"/>
                    </a:lnTo>
                    <a:lnTo>
                      <a:pt x="120" y="6"/>
                    </a:lnTo>
                    <a:lnTo>
                      <a:pt x="126" y="6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6"/>
                    </a:lnTo>
                    <a:lnTo>
                      <a:pt x="156" y="6"/>
                    </a:lnTo>
                    <a:lnTo>
                      <a:pt x="162" y="6"/>
                    </a:lnTo>
                    <a:lnTo>
                      <a:pt x="168" y="6"/>
                    </a:lnTo>
                    <a:lnTo>
                      <a:pt x="174" y="6"/>
                    </a:lnTo>
                    <a:lnTo>
                      <a:pt x="180" y="6"/>
                    </a:lnTo>
                    <a:lnTo>
                      <a:pt x="186" y="6"/>
                    </a:lnTo>
                    <a:lnTo>
                      <a:pt x="192" y="6"/>
                    </a:lnTo>
                    <a:lnTo>
                      <a:pt x="198" y="6"/>
                    </a:lnTo>
                    <a:lnTo>
                      <a:pt x="204" y="6"/>
                    </a:lnTo>
                    <a:lnTo>
                      <a:pt x="210" y="6"/>
                    </a:lnTo>
                    <a:lnTo>
                      <a:pt x="216" y="6"/>
                    </a:lnTo>
                    <a:lnTo>
                      <a:pt x="222" y="6"/>
                    </a:lnTo>
                    <a:lnTo>
                      <a:pt x="228" y="6"/>
                    </a:lnTo>
                    <a:lnTo>
                      <a:pt x="234" y="6"/>
                    </a:lnTo>
                    <a:lnTo>
                      <a:pt x="240" y="6"/>
                    </a:lnTo>
                    <a:lnTo>
                      <a:pt x="246" y="6"/>
                    </a:lnTo>
                    <a:lnTo>
                      <a:pt x="252" y="6"/>
                    </a:lnTo>
                    <a:lnTo>
                      <a:pt x="258" y="6"/>
                    </a:lnTo>
                    <a:lnTo>
                      <a:pt x="264" y="6"/>
                    </a:lnTo>
                    <a:lnTo>
                      <a:pt x="270" y="6"/>
                    </a:lnTo>
                    <a:lnTo>
                      <a:pt x="276" y="6"/>
                    </a:lnTo>
                    <a:lnTo>
                      <a:pt x="282" y="6"/>
                    </a:lnTo>
                    <a:lnTo>
                      <a:pt x="288" y="6"/>
                    </a:lnTo>
                    <a:lnTo>
                      <a:pt x="294" y="6"/>
                    </a:lnTo>
                    <a:lnTo>
                      <a:pt x="300" y="6"/>
                    </a:lnTo>
                    <a:lnTo>
                      <a:pt x="306" y="6"/>
                    </a:lnTo>
                    <a:lnTo>
                      <a:pt x="312" y="6"/>
                    </a:lnTo>
                    <a:lnTo>
                      <a:pt x="318" y="6"/>
                    </a:lnTo>
                    <a:lnTo>
                      <a:pt x="324" y="6"/>
                    </a:lnTo>
                    <a:lnTo>
                      <a:pt x="330" y="6"/>
                    </a:lnTo>
                    <a:lnTo>
                      <a:pt x="336" y="6"/>
                    </a:lnTo>
                    <a:lnTo>
                      <a:pt x="342" y="6"/>
                    </a:lnTo>
                    <a:lnTo>
                      <a:pt x="348" y="6"/>
                    </a:lnTo>
                    <a:lnTo>
                      <a:pt x="354" y="6"/>
                    </a:lnTo>
                    <a:lnTo>
                      <a:pt x="360" y="6"/>
                    </a:lnTo>
                    <a:lnTo>
                      <a:pt x="366" y="6"/>
                    </a:lnTo>
                    <a:lnTo>
                      <a:pt x="372" y="6"/>
                    </a:lnTo>
                    <a:lnTo>
                      <a:pt x="378" y="6"/>
                    </a:lnTo>
                    <a:lnTo>
                      <a:pt x="384" y="6"/>
                    </a:lnTo>
                    <a:lnTo>
                      <a:pt x="390" y="6"/>
                    </a:lnTo>
                    <a:lnTo>
                      <a:pt x="396" y="6"/>
                    </a:lnTo>
                    <a:lnTo>
                      <a:pt x="402" y="6"/>
                    </a:lnTo>
                    <a:lnTo>
                      <a:pt x="408" y="6"/>
                    </a:lnTo>
                    <a:lnTo>
                      <a:pt x="414" y="6"/>
                    </a:lnTo>
                    <a:lnTo>
                      <a:pt x="420" y="6"/>
                    </a:lnTo>
                    <a:lnTo>
                      <a:pt x="426" y="6"/>
                    </a:lnTo>
                    <a:lnTo>
                      <a:pt x="432" y="6"/>
                    </a:lnTo>
                    <a:lnTo>
                      <a:pt x="438" y="6"/>
                    </a:lnTo>
                    <a:lnTo>
                      <a:pt x="444" y="6"/>
                    </a:lnTo>
                    <a:lnTo>
                      <a:pt x="450" y="6"/>
                    </a:lnTo>
                    <a:lnTo>
                      <a:pt x="456" y="6"/>
                    </a:lnTo>
                    <a:lnTo>
                      <a:pt x="462" y="6"/>
                    </a:lnTo>
                    <a:lnTo>
                      <a:pt x="468" y="6"/>
                    </a:lnTo>
                    <a:lnTo>
                      <a:pt x="474" y="6"/>
                    </a:lnTo>
                    <a:lnTo>
                      <a:pt x="480" y="6"/>
                    </a:lnTo>
                    <a:lnTo>
                      <a:pt x="486" y="6"/>
                    </a:lnTo>
                    <a:lnTo>
                      <a:pt x="492" y="6"/>
                    </a:lnTo>
                    <a:lnTo>
                      <a:pt x="498" y="6"/>
                    </a:lnTo>
                    <a:lnTo>
                      <a:pt x="504" y="6"/>
                    </a:lnTo>
                    <a:lnTo>
                      <a:pt x="510" y="6"/>
                    </a:lnTo>
                    <a:lnTo>
                      <a:pt x="516" y="6"/>
                    </a:lnTo>
                    <a:lnTo>
                      <a:pt x="522" y="6"/>
                    </a:lnTo>
                    <a:lnTo>
                      <a:pt x="528" y="6"/>
                    </a:lnTo>
                    <a:lnTo>
                      <a:pt x="534" y="6"/>
                    </a:lnTo>
                    <a:lnTo>
                      <a:pt x="540" y="6"/>
                    </a:lnTo>
                    <a:lnTo>
                      <a:pt x="546" y="6"/>
                    </a:lnTo>
                    <a:lnTo>
                      <a:pt x="552" y="6"/>
                    </a:lnTo>
                    <a:lnTo>
                      <a:pt x="558" y="6"/>
                    </a:lnTo>
                    <a:lnTo>
                      <a:pt x="564" y="6"/>
                    </a:lnTo>
                    <a:lnTo>
                      <a:pt x="570" y="6"/>
                    </a:lnTo>
                    <a:lnTo>
                      <a:pt x="576" y="6"/>
                    </a:lnTo>
                    <a:lnTo>
                      <a:pt x="582" y="6"/>
                    </a:lnTo>
                    <a:lnTo>
                      <a:pt x="588" y="6"/>
                    </a:lnTo>
                    <a:lnTo>
                      <a:pt x="594" y="6"/>
                    </a:lnTo>
                    <a:lnTo>
                      <a:pt x="600" y="6"/>
                    </a:lnTo>
                    <a:lnTo>
                      <a:pt x="606" y="6"/>
                    </a:lnTo>
                    <a:lnTo>
                      <a:pt x="612" y="6"/>
                    </a:lnTo>
                    <a:lnTo>
                      <a:pt x="618" y="6"/>
                    </a:lnTo>
                    <a:lnTo>
                      <a:pt x="624" y="6"/>
                    </a:lnTo>
                    <a:lnTo>
                      <a:pt x="630" y="6"/>
                    </a:lnTo>
                    <a:lnTo>
                      <a:pt x="636" y="6"/>
                    </a:lnTo>
                    <a:lnTo>
                      <a:pt x="642" y="6"/>
                    </a:lnTo>
                    <a:lnTo>
                      <a:pt x="648" y="6"/>
                    </a:lnTo>
                    <a:lnTo>
                      <a:pt x="654" y="6"/>
                    </a:lnTo>
                    <a:lnTo>
                      <a:pt x="660" y="6"/>
                    </a:lnTo>
                    <a:lnTo>
                      <a:pt x="666" y="6"/>
                    </a:lnTo>
                    <a:lnTo>
                      <a:pt x="672" y="6"/>
                    </a:lnTo>
                    <a:lnTo>
                      <a:pt x="678" y="6"/>
                    </a:lnTo>
                    <a:lnTo>
                      <a:pt x="684" y="6"/>
                    </a:lnTo>
                    <a:lnTo>
                      <a:pt x="690" y="6"/>
                    </a:lnTo>
                    <a:lnTo>
                      <a:pt x="696" y="6"/>
                    </a:lnTo>
                    <a:lnTo>
                      <a:pt x="702" y="6"/>
                    </a:lnTo>
                    <a:lnTo>
                      <a:pt x="708" y="6"/>
                    </a:lnTo>
                    <a:lnTo>
                      <a:pt x="714" y="6"/>
                    </a:lnTo>
                    <a:lnTo>
                      <a:pt x="720" y="6"/>
                    </a:lnTo>
                    <a:lnTo>
                      <a:pt x="726" y="6"/>
                    </a:lnTo>
                    <a:lnTo>
                      <a:pt x="732" y="6"/>
                    </a:lnTo>
                    <a:lnTo>
                      <a:pt x="738" y="6"/>
                    </a:lnTo>
                    <a:lnTo>
                      <a:pt x="744" y="6"/>
                    </a:lnTo>
                  </a:path>
                </a:pathLst>
              </a:custGeom>
              <a:noFill/>
              <a:ln w="12700">
                <a:solidFill>
                  <a:srgbClr val="007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116" name="Freeform 222"/>
              <p:cNvSpPr>
                <a:spLocks/>
              </p:cNvSpPr>
              <p:nvPr/>
            </p:nvSpPr>
            <p:spPr bwMode="auto">
              <a:xfrm>
                <a:off x="3709988" y="4194175"/>
                <a:ext cx="1209675" cy="9525"/>
              </a:xfrm>
              <a:custGeom>
                <a:avLst/>
                <a:gdLst/>
                <a:ahLst/>
                <a:cxnLst>
                  <a:cxn ang="0">
                    <a:pos x="12" y="6"/>
                  </a:cxn>
                  <a:cxn ang="0">
                    <a:pos x="30" y="0"/>
                  </a:cxn>
                  <a:cxn ang="0">
                    <a:pos x="48" y="0"/>
                  </a:cxn>
                  <a:cxn ang="0">
                    <a:pos x="66" y="6"/>
                  </a:cxn>
                  <a:cxn ang="0">
                    <a:pos x="84" y="6"/>
                  </a:cxn>
                  <a:cxn ang="0">
                    <a:pos x="102" y="6"/>
                  </a:cxn>
                  <a:cxn ang="0">
                    <a:pos x="120" y="6"/>
                  </a:cxn>
                  <a:cxn ang="0">
                    <a:pos x="138" y="6"/>
                  </a:cxn>
                  <a:cxn ang="0">
                    <a:pos x="156" y="6"/>
                  </a:cxn>
                  <a:cxn ang="0">
                    <a:pos x="174" y="6"/>
                  </a:cxn>
                  <a:cxn ang="0">
                    <a:pos x="192" y="6"/>
                  </a:cxn>
                  <a:cxn ang="0">
                    <a:pos x="210" y="0"/>
                  </a:cxn>
                  <a:cxn ang="0">
                    <a:pos x="228" y="0"/>
                  </a:cxn>
                  <a:cxn ang="0">
                    <a:pos x="246" y="0"/>
                  </a:cxn>
                  <a:cxn ang="0">
                    <a:pos x="264" y="0"/>
                  </a:cxn>
                  <a:cxn ang="0">
                    <a:pos x="282" y="0"/>
                  </a:cxn>
                  <a:cxn ang="0">
                    <a:pos x="300" y="0"/>
                  </a:cxn>
                  <a:cxn ang="0">
                    <a:pos x="318" y="0"/>
                  </a:cxn>
                  <a:cxn ang="0">
                    <a:pos x="336" y="0"/>
                  </a:cxn>
                  <a:cxn ang="0">
                    <a:pos x="354" y="0"/>
                  </a:cxn>
                  <a:cxn ang="0">
                    <a:pos x="372" y="0"/>
                  </a:cxn>
                  <a:cxn ang="0">
                    <a:pos x="390" y="0"/>
                  </a:cxn>
                  <a:cxn ang="0">
                    <a:pos x="408" y="0"/>
                  </a:cxn>
                  <a:cxn ang="0">
                    <a:pos x="426" y="0"/>
                  </a:cxn>
                  <a:cxn ang="0">
                    <a:pos x="444" y="0"/>
                  </a:cxn>
                  <a:cxn ang="0">
                    <a:pos x="462" y="0"/>
                  </a:cxn>
                  <a:cxn ang="0">
                    <a:pos x="480" y="0"/>
                  </a:cxn>
                  <a:cxn ang="0">
                    <a:pos x="498" y="0"/>
                  </a:cxn>
                  <a:cxn ang="0">
                    <a:pos x="516" y="0"/>
                  </a:cxn>
                  <a:cxn ang="0">
                    <a:pos x="534" y="0"/>
                  </a:cxn>
                  <a:cxn ang="0">
                    <a:pos x="552" y="0"/>
                  </a:cxn>
                  <a:cxn ang="0">
                    <a:pos x="570" y="0"/>
                  </a:cxn>
                  <a:cxn ang="0">
                    <a:pos x="588" y="0"/>
                  </a:cxn>
                  <a:cxn ang="0">
                    <a:pos x="606" y="0"/>
                  </a:cxn>
                  <a:cxn ang="0">
                    <a:pos x="624" y="0"/>
                  </a:cxn>
                  <a:cxn ang="0">
                    <a:pos x="642" y="0"/>
                  </a:cxn>
                  <a:cxn ang="0">
                    <a:pos x="660" y="0"/>
                  </a:cxn>
                  <a:cxn ang="0">
                    <a:pos x="678" y="0"/>
                  </a:cxn>
                  <a:cxn ang="0">
                    <a:pos x="696" y="0"/>
                  </a:cxn>
                  <a:cxn ang="0">
                    <a:pos x="714" y="0"/>
                  </a:cxn>
                  <a:cxn ang="0">
                    <a:pos x="732" y="0"/>
                  </a:cxn>
                  <a:cxn ang="0">
                    <a:pos x="750" y="0"/>
                  </a:cxn>
                </a:cxnLst>
                <a:rect l="0" t="0" r="r" b="b"/>
                <a:pathLst>
                  <a:path w="762" h="6">
                    <a:moveTo>
                      <a:pt x="0" y="6"/>
                    </a:moveTo>
                    <a:lnTo>
                      <a:pt x="6" y="6"/>
                    </a:lnTo>
                    <a:lnTo>
                      <a:pt x="12" y="6"/>
                    </a:lnTo>
                    <a:lnTo>
                      <a:pt x="18" y="6"/>
                    </a:lnTo>
                    <a:lnTo>
                      <a:pt x="24" y="6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6"/>
                    </a:lnTo>
                    <a:lnTo>
                      <a:pt x="72" y="6"/>
                    </a:lnTo>
                    <a:lnTo>
                      <a:pt x="78" y="6"/>
                    </a:lnTo>
                    <a:lnTo>
                      <a:pt x="84" y="6"/>
                    </a:lnTo>
                    <a:lnTo>
                      <a:pt x="90" y="6"/>
                    </a:lnTo>
                    <a:lnTo>
                      <a:pt x="96" y="6"/>
                    </a:lnTo>
                    <a:lnTo>
                      <a:pt x="102" y="6"/>
                    </a:lnTo>
                    <a:lnTo>
                      <a:pt x="108" y="6"/>
                    </a:lnTo>
                    <a:lnTo>
                      <a:pt x="114" y="6"/>
                    </a:lnTo>
                    <a:lnTo>
                      <a:pt x="120" y="6"/>
                    </a:lnTo>
                    <a:lnTo>
                      <a:pt x="126" y="6"/>
                    </a:lnTo>
                    <a:lnTo>
                      <a:pt x="132" y="6"/>
                    </a:lnTo>
                    <a:lnTo>
                      <a:pt x="138" y="6"/>
                    </a:lnTo>
                    <a:lnTo>
                      <a:pt x="144" y="6"/>
                    </a:lnTo>
                    <a:lnTo>
                      <a:pt x="150" y="6"/>
                    </a:lnTo>
                    <a:lnTo>
                      <a:pt x="156" y="6"/>
                    </a:lnTo>
                    <a:lnTo>
                      <a:pt x="162" y="6"/>
                    </a:lnTo>
                    <a:lnTo>
                      <a:pt x="168" y="6"/>
                    </a:lnTo>
                    <a:lnTo>
                      <a:pt x="174" y="6"/>
                    </a:lnTo>
                    <a:lnTo>
                      <a:pt x="180" y="6"/>
                    </a:lnTo>
                    <a:lnTo>
                      <a:pt x="186" y="6"/>
                    </a:lnTo>
                    <a:lnTo>
                      <a:pt x="192" y="6"/>
                    </a:lnTo>
                    <a:lnTo>
                      <a:pt x="198" y="6"/>
                    </a:lnTo>
                    <a:lnTo>
                      <a:pt x="204" y="6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50" y="0"/>
                    </a:lnTo>
                    <a:lnTo>
                      <a:pt x="456" y="0"/>
                    </a:lnTo>
                    <a:lnTo>
                      <a:pt x="462" y="0"/>
                    </a:lnTo>
                    <a:lnTo>
                      <a:pt x="468" y="0"/>
                    </a:lnTo>
                    <a:lnTo>
                      <a:pt x="474" y="0"/>
                    </a:lnTo>
                    <a:lnTo>
                      <a:pt x="480" y="0"/>
                    </a:lnTo>
                    <a:lnTo>
                      <a:pt x="486" y="0"/>
                    </a:lnTo>
                    <a:lnTo>
                      <a:pt x="492" y="0"/>
                    </a:lnTo>
                    <a:lnTo>
                      <a:pt x="498" y="0"/>
                    </a:lnTo>
                    <a:lnTo>
                      <a:pt x="504" y="0"/>
                    </a:lnTo>
                    <a:lnTo>
                      <a:pt x="510" y="0"/>
                    </a:lnTo>
                    <a:lnTo>
                      <a:pt x="516" y="0"/>
                    </a:lnTo>
                    <a:lnTo>
                      <a:pt x="522" y="0"/>
                    </a:lnTo>
                    <a:lnTo>
                      <a:pt x="528" y="0"/>
                    </a:lnTo>
                    <a:lnTo>
                      <a:pt x="534" y="0"/>
                    </a:lnTo>
                    <a:lnTo>
                      <a:pt x="540" y="0"/>
                    </a:lnTo>
                    <a:lnTo>
                      <a:pt x="546" y="0"/>
                    </a:lnTo>
                    <a:lnTo>
                      <a:pt x="552" y="0"/>
                    </a:lnTo>
                    <a:lnTo>
                      <a:pt x="558" y="0"/>
                    </a:lnTo>
                    <a:lnTo>
                      <a:pt x="564" y="0"/>
                    </a:lnTo>
                    <a:lnTo>
                      <a:pt x="570" y="0"/>
                    </a:lnTo>
                    <a:lnTo>
                      <a:pt x="576" y="0"/>
                    </a:lnTo>
                    <a:lnTo>
                      <a:pt x="582" y="0"/>
                    </a:lnTo>
                    <a:lnTo>
                      <a:pt x="588" y="0"/>
                    </a:lnTo>
                    <a:lnTo>
                      <a:pt x="594" y="0"/>
                    </a:lnTo>
                    <a:lnTo>
                      <a:pt x="600" y="0"/>
                    </a:lnTo>
                    <a:lnTo>
                      <a:pt x="606" y="0"/>
                    </a:lnTo>
                    <a:lnTo>
                      <a:pt x="612" y="0"/>
                    </a:lnTo>
                    <a:lnTo>
                      <a:pt x="618" y="0"/>
                    </a:lnTo>
                    <a:lnTo>
                      <a:pt x="624" y="0"/>
                    </a:lnTo>
                    <a:lnTo>
                      <a:pt x="630" y="0"/>
                    </a:lnTo>
                    <a:lnTo>
                      <a:pt x="636" y="0"/>
                    </a:lnTo>
                    <a:lnTo>
                      <a:pt x="642" y="0"/>
                    </a:lnTo>
                    <a:lnTo>
                      <a:pt x="648" y="0"/>
                    </a:lnTo>
                    <a:lnTo>
                      <a:pt x="654" y="0"/>
                    </a:lnTo>
                    <a:lnTo>
                      <a:pt x="660" y="0"/>
                    </a:lnTo>
                    <a:lnTo>
                      <a:pt x="666" y="0"/>
                    </a:lnTo>
                    <a:lnTo>
                      <a:pt x="672" y="0"/>
                    </a:lnTo>
                    <a:lnTo>
                      <a:pt x="678" y="0"/>
                    </a:lnTo>
                    <a:lnTo>
                      <a:pt x="684" y="0"/>
                    </a:lnTo>
                    <a:lnTo>
                      <a:pt x="690" y="0"/>
                    </a:lnTo>
                    <a:lnTo>
                      <a:pt x="696" y="0"/>
                    </a:lnTo>
                    <a:lnTo>
                      <a:pt x="702" y="0"/>
                    </a:lnTo>
                    <a:lnTo>
                      <a:pt x="708" y="0"/>
                    </a:lnTo>
                    <a:lnTo>
                      <a:pt x="714" y="0"/>
                    </a:lnTo>
                    <a:lnTo>
                      <a:pt x="720" y="0"/>
                    </a:lnTo>
                    <a:lnTo>
                      <a:pt x="726" y="0"/>
                    </a:lnTo>
                    <a:lnTo>
                      <a:pt x="732" y="0"/>
                    </a:lnTo>
                    <a:lnTo>
                      <a:pt x="738" y="0"/>
                    </a:lnTo>
                    <a:lnTo>
                      <a:pt x="744" y="0"/>
                    </a:lnTo>
                    <a:lnTo>
                      <a:pt x="750" y="0"/>
                    </a:lnTo>
                    <a:lnTo>
                      <a:pt x="756" y="0"/>
                    </a:lnTo>
                    <a:lnTo>
                      <a:pt x="762" y="0"/>
                    </a:lnTo>
                  </a:path>
                </a:pathLst>
              </a:custGeom>
              <a:noFill/>
              <a:ln w="12700">
                <a:solidFill>
                  <a:srgbClr val="007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117" name="Freeform 223"/>
              <p:cNvSpPr>
                <a:spLocks/>
              </p:cNvSpPr>
              <p:nvPr/>
            </p:nvSpPr>
            <p:spPr bwMode="auto">
              <a:xfrm>
                <a:off x="4919663" y="4194175"/>
                <a:ext cx="1209675" cy="9525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0" y="0"/>
                  </a:cxn>
                  <a:cxn ang="0">
                    <a:pos x="48" y="0"/>
                  </a:cxn>
                  <a:cxn ang="0">
                    <a:pos x="66" y="0"/>
                  </a:cxn>
                  <a:cxn ang="0">
                    <a:pos x="84" y="0"/>
                  </a:cxn>
                  <a:cxn ang="0">
                    <a:pos x="102" y="0"/>
                  </a:cxn>
                  <a:cxn ang="0">
                    <a:pos x="120" y="0"/>
                  </a:cxn>
                  <a:cxn ang="0">
                    <a:pos x="138" y="0"/>
                  </a:cxn>
                  <a:cxn ang="0">
                    <a:pos x="156" y="0"/>
                  </a:cxn>
                  <a:cxn ang="0">
                    <a:pos x="174" y="0"/>
                  </a:cxn>
                  <a:cxn ang="0">
                    <a:pos x="192" y="0"/>
                  </a:cxn>
                  <a:cxn ang="0">
                    <a:pos x="210" y="0"/>
                  </a:cxn>
                  <a:cxn ang="0">
                    <a:pos x="228" y="0"/>
                  </a:cxn>
                  <a:cxn ang="0">
                    <a:pos x="246" y="0"/>
                  </a:cxn>
                  <a:cxn ang="0">
                    <a:pos x="264" y="0"/>
                  </a:cxn>
                  <a:cxn ang="0">
                    <a:pos x="282" y="0"/>
                  </a:cxn>
                  <a:cxn ang="0">
                    <a:pos x="300" y="0"/>
                  </a:cxn>
                  <a:cxn ang="0">
                    <a:pos x="318" y="0"/>
                  </a:cxn>
                  <a:cxn ang="0">
                    <a:pos x="336" y="0"/>
                  </a:cxn>
                  <a:cxn ang="0">
                    <a:pos x="354" y="0"/>
                  </a:cxn>
                  <a:cxn ang="0">
                    <a:pos x="372" y="6"/>
                  </a:cxn>
                  <a:cxn ang="0">
                    <a:pos x="390" y="6"/>
                  </a:cxn>
                  <a:cxn ang="0">
                    <a:pos x="408" y="6"/>
                  </a:cxn>
                  <a:cxn ang="0">
                    <a:pos x="426" y="6"/>
                  </a:cxn>
                  <a:cxn ang="0">
                    <a:pos x="444" y="6"/>
                  </a:cxn>
                  <a:cxn ang="0">
                    <a:pos x="462" y="6"/>
                  </a:cxn>
                  <a:cxn ang="0">
                    <a:pos x="480" y="6"/>
                  </a:cxn>
                  <a:cxn ang="0">
                    <a:pos x="498" y="6"/>
                  </a:cxn>
                  <a:cxn ang="0">
                    <a:pos x="516" y="6"/>
                  </a:cxn>
                  <a:cxn ang="0">
                    <a:pos x="534" y="6"/>
                  </a:cxn>
                  <a:cxn ang="0">
                    <a:pos x="552" y="6"/>
                  </a:cxn>
                  <a:cxn ang="0">
                    <a:pos x="570" y="6"/>
                  </a:cxn>
                  <a:cxn ang="0">
                    <a:pos x="588" y="6"/>
                  </a:cxn>
                  <a:cxn ang="0">
                    <a:pos x="606" y="6"/>
                  </a:cxn>
                  <a:cxn ang="0">
                    <a:pos x="624" y="6"/>
                  </a:cxn>
                  <a:cxn ang="0">
                    <a:pos x="642" y="6"/>
                  </a:cxn>
                  <a:cxn ang="0">
                    <a:pos x="660" y="6"/>
                  </a:cxn>
                  <a:cxn ang="0">
                    <a:pos x="678" y="6"/>
                  </a:cxn>
                  <a:cxn ang="0">
                    <a:pos x="696" y="6"/>
                  </a:cxn>
                  <a:cxn ang="0">
                    <a:pos x="714" y="6"/>
                  </a:cxn>
                  <a:cxn ang="0">
                    <a:pos x="732" y="6"/>
                  </a:cxn>
                  <a:cxn ang="0">
                    <a:pos x="750" y="6"/>
                  </a:cxn>
                </a:cxnLst>
                <a:rect l="0" t="0" r="r" b="b"/>
                <a:pathLst>
                  <a:path w="762" h="6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6"/>
                    </a:lnTo>
                    <a:lnTo>
                      <a:pt x="372" y="6"/>
                    </a:lnTo>
                    <a:lnTo>
                      <a:pt x="378" y="6"/>
                    </a:lnTo>
                    <a:lnTo>
                      <a:pt x="384" y="6"/>
                    </a:lnTo>
                    <a:lnTo>
                      <a:pt x="390" y="6"/>
                    </a:lnTo>
                    <a:lnTo>
                      <a:pt x="396" y="6"/>
                    </a:lnTo>
                    <a:lnTo>
                      <a:pt x="402" y="6"/>
                    </a:lnTo>
                    <a:lnTo>
                      <a:pt x="408" y="6"/>
                    </a:lnTo>
                    <a:lnTo>
                      <a:pt x="414" y="6"/>
                    </a:lnTo>
                    <a:lnTo>
                      <a:pt x="420" y="6"/>
                    </a:lnTo>
                    <a:lnTo>
                      <a:pt x="426" y="6"/>
                    </a:lnTo>
                    <a:lnTo>
                      <a:pt x="432" y="6"/>
                    </a:lnTo>
                    <a:lnTo>
                      <a:pt x="438" y="6"/>
                    </a:lnTo>
                    <a:lnTo>
                      <a:pt x="444" y="6"/>
                    </a:lnTo>
                    <a:lnTo>
                      <a:pt x="450" y="6"/>
                    </a:lnTo>
                    <a:lnTo>
                      <a:pt x="456" y="6"/>
                    </a:lnTo>
                    <a:lnTo>
                      <a:pt x="462" y="6"/>
                    </a:lnTo>
                    <a:lnTo>
                      <a:pt x="468" y="6"/>
                    </a:lnTo>
                    <a:lnTo>
                      <a:pt x="474" y="6"/>
                    </a:lnTo>
                    <a:lnTo>
                      <a:pt x="480" y="6"/>
                    </a:lnTo>
                    <a:lnTo>
                      <a:pt x="486" y="6"/>
                    </a:lnTo>
                    <a:lnTo>
                      <a:pt x="492" y="6"/>
                    </a:lnTo>
                    <a:lnTo>
                      <a:pt x="498" y="6"/>
                    </a:lnTo>
                    <a:lnTo>
                      <a:pt x="504" y="6"/>
                    </a:lnTo>
                    <a:lnTo>
                      <a:pt x="510" y="6"/>
                    </a:lnTo>
                    <a:lnTo>
                      <a:pt x="516" y="6"/>
                    </a:lnTo>
                    <a:lnTo>
                      <a:pt x="522" y="6"/>
                    </a:lnTo>
                    <a:lnTo>
                      <a:pt x="528" y="6"/>
                    </a:lnTo>
                    <a:lnTo>
                      <a:pt x="534" y="6"/>
                    </a:lnTo>
                    <a:lnTo>
                      <a:pt x="540" y="6"/>
                    </a:lnTo>
                    <a:lnTo>
                      <a:pt x="546" y="6"/>
                    </a:lnTo>
                    <a:lnTo>
                      <a:pt x="552" y="6"/>
                    </a:lnTo>
                    <a:lnTo>
                      <a:pt x="558" y="6"/>
                    </a:lnTo>
                    <a:lnTo>
                      <a:pt x="564" y="6"/>
                    </a:lnTo>
                    <a:lnTo>
                      <a:pt x="570" y="6"/>
                    </a:lnTo>
                    <a:lnTo>
                      <a:pt x="576" y="6"/>
                    </a:lnTo>
                    <a:lnTo>
                      <a:pt x="582" y="6"/>
                    </a:lnTo>
                    <a:lnTo>
                      <a:pt x="588" y="6"/>
                    </a:lnTo>
                    <a:lnTo>
                      <a:pt x="594" y="6"/>
                    </a:lnTo>
                    <a:lnTo>
                      <a:pt x="600" y="6"/>
                    </a:lnTo>
                    <a:lnTo>
                      <a:pt x="606" y="6"/>
                    </a:lnTo>
                    <a:lnTo>
                      <a:pt x="612" y="6"/>
                    </a:lnTo>
                    <a:lnTo>
                      <a:pt x="618" y="6"/>
                    </a:lnTo>
                    <a:lnTo>
                      <a:pt x="624" y="6"/>
                    </a:lnTo>
                    <a:lnTo>
                      <a:pt x="630" y="6"/>
                    </a:lnTo>
                    <a:lnTo>
                      <a:pt x="636" y="6"/>
                    </a:lnTo>
                    <a:lnTo>
                      <a:pt x="642" y="6"/>
                    </a:lnTo>
                    <a:lnTo>
                      <a:pt x="648" y="6"/>
                    </a:lnTo>
                    <a:lnTo>
                      <a:pt x="654" y="6"/>
                    </a:lnTo>
                    <a:lnTo>
                      <a:pt x="660" y="6"/>
                    </a:lnTo>
                    <a:lnTo>
                      <a:pt x="666" y="6"/>
                    </a:lnTo>
                    <a:lnTo>
                      <a:pt x="672" y="6"/>
                    </a:lnTo>
                    <a:lnTo>
                      <a:pt x="678" y="6"/>
                    </a:lnTo>
                    <a:lnTo>
                      <a:pt x="684" y="6"/>
                    </a:lnTo>
                    <a:lnTo>
                      <a:pt x="690" y="6"/>
                    </a:lnTo>
                    <a:lnTo>
                      <a:pt x="696" y="6"/>
                    </a:lnTo>
                    <a:lnTo>
                      <a:pt x="702" y="6"/>
                    </a:lnTo>
                    <a:lnTo>
                      <a:pt x="708" y="6"/>
                    </a:lnTo>
                    <a:lnTo>
                      <a:pt x="714" y="6"/>
                    </a:lnTo>
                    <a:lnTo>
                      <a:pt x="720" y="6"/>
                    </a:lnTo>
                    <a:lnTo>
                      <a:pt x="726" y="6"/>
                    </a:lnTo>
                    <a:lnTo>
                      <a:pt x="732" y="6"/>
                    </a:lnTo>
                    <a:lnTo>
                      <a:pt x="738" y="6"/>
                    </a:lnTo>
                    <a:lnTo>
                      <a:pt x="744" y="6"/>
                    </a:lnTo>
                    <a:lnTo>
                      <a:pt x="750" y="6"/>
                    </a:lnTo>
                    <a:lnTo>
                      <a:pt x="756" y="6"/>
                    </a:lnTo>
                    <a:lnTo>
                      <a:pt x="762" y="6"/>
                    </a:lnTo>
                  </a:path>
                </a:pathLst>
              </a:custGeom>
              <a:noFill/>
              <a:ln w="12700">
                <a:solidFill>
                  <a:srgbClr val="007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118" name="Freeform 224"/>
              <p:cNvSpPr>
                <a:spLocks/>
              </p:cNvSpPr>
              <p:nvPr/>
            </p:nvSpPr>
            <p:spPr bwMode="auto">
              <a:xfrm>
                <a:off x="6129338" y="4203700"/>
                <a:ext cx="685800" cy="158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8" y="0"/>
                  </a:cxn>
                  <a:cxn ang="0">
                    <a:pos x="30" y="0"/>
                  </a:cxn>
                  <a:cxn ang="0">
                    <a:pos x="42" y="0"/>
                  </a:cxn>
                  <a:cxn ang="0">
                    <a:pos x="54" y="0"/>
                  </a:cxn>
                  <a:cxn ang="0">
                    <a:pos x="66" y="0"/>
                  </a:cxn>
                  <a:cxn ang="0">
                    <a:pos x="78" y="0"/>
                  </a:cxn>
                  <a:cxn ang="0">
                    <a:pos x="90" y="0"/>
                  </a:cxn>
                  <a:cxn ang="0">
                    <a:pos x="102" y="0"/>
                  </a:cxn>
                  <a:cxn ang="0">
                    <a:pos x="114" y="0"/>
                  </a:cxn>
                  <a:cxn ang="0">
                    <a:pos x="126" y="0"/>
                  </a:cxn>
                  <a:cxn ang="0">
                    <a:pos x="138" y="0"/>
                  </a:cxn>
                  <a:cxn ang="0">
                    <a:pos x="150" y="0"/>
                  </a:cxn>
                  <a:cxn ang="0">
                    <a:pos x="162" y="0"/>
                  </a:cxn>
                  <a:cxn ang="0">
                    <a:pos x="174" y="0"/>
                  </a:cxn>
                  <a:cxn ang="0">
                    <a:pos x="186" y="0"/>
                  </a:cxn>
                  <a:cxn ang="0">
                    <a:pos x="198" y="0"/>
                  </a:cxn>
                  <a:cxn ang="0">
                    <a:pos x="210" y="0"/>
                  </a:cxn>
                  <a:cxn ang="0">
                    <a:pos x="222" y="0"/>
                  </a:cxn>
                  <a:cxn ang="0">
                    <a:pos x="234" y="0"/>
                  </a:cxn>
                  <a:cxn ang="0">
                    <a:pos x="246" y="0"/>
                  </a:cxn>
                  <a:cxn ang="0">
                    <a:pos x="258" y="0"/>
                  </a:cxn>
                  <a:cxn ang="0">
                    <a:pos x="270" y="0"/>
                  </a:cxn>
                  <a:cxn ang="0">
                    <a:pos x="282" y="0"/>
                  </a:cxn>
                  <a:cxn ang="0">
                    <a:pos x="294" y="0"/>
                  </a:cxn>
                  <a:cxn ang="0">
                    <a:pos x="306" y="0"/>
                  </a:cxn>
                  <a:cxn ang="0">
                    <a:pos x="318" y="0"/>
                  </a:cxn>
                  <a:cxn ang="0">
                    <a:pos x="330" y="0"/>
                  </a:cxn>
                  <a:cxn ang="0">
                    <a:pos x="342" y="0"/>
                  </a:cxn>
                  <a:cxn ang="0">
                    <a:pos x="354" y="0"/>
                  </a:cxn>
                  <a:cxn ang="0">
                    <a:pos x="366" y="0"/>
                  </a:cxn>
                  <a:cxn ang="0">
                    <a:pos x="378" y="0"/>
                  </a:cxn>
                  <a:cxn ang="0">
                    <a:pos x="390" y="0"/>
                  </a:cxn>
                  <a:cxn ang="0">
                    <a:pos x="402" y="0"/>
                  </a:cxn>
                  <a:cxn ang="0">
                    <a:pos x="414" y="0"/>
                  </a:cxn>
                  <a:cxn ang="0">
                    <a:pos x="426" y="0"/>
                  </a:cxn>
                </a:cxnLst>
                <a:rect l="0" t="0" r="r" b="b"/>
                <a:pathLst>
                  <a:path w="432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</a:path>
                </a:pathLst>
              </a:custGeom>
              <a:noFill/>
              <a:ln w="12700">
                <a:solidFill>
                  <a:srgbClr val="007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119" name="Freeform 225"/>
              <p:cNvSpPr>
                <a:spLocks/>
              </p:cNvSpPr>
              <p:nvPr/>
            </p:nvSpPr>
            <p:spPr bwMode="auto">
              <a:xfrm>
                <a:off x="2528888" y="4156075"/>
                <a:ext cx="1171575" cy="476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8" y="30"/>
                  </a:cxn>
                  <a:cxn ang="0">
                    <a:pos x="24" y="18"/>
                  </a:cxn>
                  <a:cxn ang="0">
                    <a:pos x="42" y="18"/>
                  </a:cxn>
                  <a:cxn ang="0">
                    <a:pos x="60" y="6"/>
                  </a:cxn>
                  <a:cxn ang="0">
                    <a:pos x="78" y="18"/>
                  </a:cxn>
                  <a:cxn ang="0">
                    <a:pos x="96" y="18"/>
                  </a:cxn>
                  <a:cxn ang="0">
                    <a:pos x="114" y="18"/>
                  </a:cxn>
                  <a:cxn ang="0">
                    <a:pos x="132" y="12"/>
                  </a:cxn>
                  <a:cxn ang="0">
                    <a:pos x="150" y="12"/>
                  </a:cxn>
                  <a:cxn ang="0">
                    <a:pos x="168" y="18"/>
                  </a:cxn>
                  <a:cxn ang="0">
                    <a:pos x="186" y="18"/>
                  </a:cxn>
                  <a:cxn ang="0">
                    <a:pos x="204" y="18"/>
                  </a:cxn>
                  <a:cxn ang="0">
                    <a:pos x="222" y="18"/>
                  </a:cxn>
                  <a:cxn ang="0">
                    <a:pos x="240" y="18"/>
                  </a:cxn>
                  <a:cxn ang="0">
                    <a:pos x="258" y="18"/>
                  </a:cxn>
                  <a:cxn ang="0">
                    <a:pos x="276" y="18"/>
                  </a:cxn>
                  <a:cxn ang="0">
                    <a:pos x="294" y="18"/>
                  </a:cxn>
                  <a:cxn ang="0">
                    <a:pos x="312" y="18"/>
                  </a:cxn>
                  <a:cxn ang="0">
                    <a:pos x="330" y="18"/>
                  </a:cxn>
                  <a:cxn ang="0">
                    <a:pos x="348" y="18"/>
                  </a:cxn>
                  <a:cxn ang="0">
                    <a:pos x="366" y="18"/>
                  </a:cxn>
                  <a:cxn ang="0">
                    <a:pos x="384" y="18"/>
                  </a:cxn>
                  <a:cxn ang="0">
                    <a:pos x="402" y="18"/>
                  </a:cxn>
                  <a:cxn ang="0">
                    <a:pos x="420" y="18"/>
                  </a:cxn>
                  <a:cxn ang="0">
                    <a:pos x="438" y="18"/>
                  </a:cxn>
                  <a:cxn ang="0">
                    <a:pos x="456" y="18"/>
                  </a:cxn>
                  <a:cxn ang="0">
                    <a:pos x="474" y="18"/>
                  </a:cxn>
                  <a:cxn ang="0">
                    <a:pos x="492" y="18"/>
                  </a:cxn>
                  <a:cxn ang="0">
                    <a:pos x="510" y="18"/>
                  </a:cxn>
                  <a:cxn ang="0">
                    <a:pos x="528" y="18"/>
                  </a:cxn>
                  <a:cxn ang="0">
                    <a:pos x="546" y="18"/>
                  </a:cxn>
                  <a:cxn ang="0">
                    <a:pos x="564" y="12"/>
                  </a:cxn>
                  <a:cxn ang="0">
                    <a:pos x="582" y="12"/>
                  </a:cxn>
                  <a:cxn ang="0">
                    <a:pos x="600" y="12"/>
                  </a:cxn>
                  <a:cxn ang="0">
                    <a:pos x="618" y="12"/>
                  </a:cxn>
                  <a:cxn ang="0">
                    <a:pos x="636" y="18"/>
                  </a:cxn>
                  <a:cxn ang="0">
                    <a:pos x="654" y="18"/>
                  </a:cxn>
                  <a:cxn ang="0">
                    <a:pos x="672" y="18"/>
                  </a:cxn>
                  <a:cxn ang="0">
                    <a:pos x="690" y="18"/>
                  </a:cxn>
                  <a:cxn ang="0">
                    <a:pos x="708" y="12"/>
                  </a:cxn>
                  <a:cxn ang="0">
                    <a:pos x="726" y="12"/>
                  </a:cxn>
                </a:cxnLst>
                <a:rect l="0" t="0" r="r" b="b"/>
                <a:pathLst>
                  <a:path w="738" h="30">
                    <a:moveTo>
                      <a:pt x="0" y="0"/>
                    </a:moveTo>
                    <a:lnTo>
                      <a:pt x="0" y="6"/>
                    </a:ln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18" y="30"/>
                    </a:lnTo>
                    <a:lnTo>
                      <a:pt x="12" y="30"/>
                    </a:lnTo>
                    <a:lnTo>
                      <a:pt x="18" y="18"/>
                    </a:lnTo>
                    <a:lnTo>
                      <a:pt x="24" y="18"/>
                    </a:lnTo>
                    <a:lnTo>
                      <a:pt x="30" y="24"/>
                    </a:lnTo>
                    <a:lnTo>
                      <a:pt x="36" y="24"/>
                    </a:lnTo>
                    <a:lnTo>
                      <a:pt x="42" y="18"/>
                    </a:lnTo>
                    <a:lnTo>
                      <a:pt x="48" y="18"/>
                    </a:lnTo>
                    <a:lnTo>
                      <a:pt x="54" y="12"/>
                    </a:lnTo>
                    <a:lnTo>
                      <a:pt x="60" y="6"/>
                    </a:lnTo>
                    <a:lnTo>
                      <a:pt x="66" y="12"/>
                    </a:lnTo>
                    <a:lnTo>
                      <a:pt x="72" y="12"/>
                    </a:lnTo>
                    <a:lnTo>
                      <a:pt x="78" y="18"/>
                    </a:lnTo>
                    <a:lnTo>
                      <a:pt x="84" y="24"/>
                    </a:lnTo>
                    <a:lnTo>
                      <a:pt x="90" y="24"/>
                    </a:lnTo>
                    <a:lnTo>
                      <a:pt x="96" y="18"/>
                    </a:lnTo>
                    <a:lnTo>
                      <a:pt x="102" y="18"/>
                    </a:lnTo>
                    <a:lnTo>
                      <a:pt x="108" y="18"/>
                    </a:lnTo>
                    <a:lnTo>
                      <a:pt x="114" y="18"/>
                    </a:lnTo>
                    <a:lnTo>
                      <a:pt x="120" y="18"/>
                    </a:lnTo>
                    <a:lnTo>
                      <a:pt x="126" y="18"/>
                    </a:lnTo>
                    <a:lnTo>
                      <a:pt x="132" y="12"/>
                    </a:lnTo>
                    <a:lnTo>
                      <a:pt x="138" y="12"/>
                    </a:lnTo>
                    <a:lnTo>
                      <a:pt x="144" y="12"/>
                    </a:lnTo>
                    <a:lnTo>
                      <a:pt x="150" y="12"/>
                    </a:lnTo>
                    <a:lnTo>
                      <a:pt x="156" y="18"/>
                    </a:lnTo>
                    <a:lnTo>
                      <a:pt x="162" y="18"/>
                    </a:lnTo>
                    <a:lnTo>
                      <a:pt x="168" y="18"/>
                    </a:lnTo>
                    <a:lnTo>
                      <a:pt x="174" y="18"/>
                    </a:lnTo>
                    <a:lnTo>
                      <a:pt x="180" y="18"/>
                    </a:lnTo>
                    <a:lnTo>
                      <a:pt x="186" y="18"/>
                    </a:lnTo>
                    <a:lnTo>
                      <a:pt x="192" y="18"/>
                    </a:lnTo>
                    <a:lnTo>
                      <a:pt x="198" y="18"/>
                    </a:lnTo>
                    <a:lnTo>
                      <a:pt x="204" y="18"/>
                    </a:lnTo>
                    <a:lnTo>
                      <a:pt x="210" y="18"/>
                    </a:lnTo>
                    <a:lnTo>
                      <a:pt x="216" y="18"/>
                    </a:lnTo>
                    <a:lnTo>
                      <a:pt x="222" y="18"/>
                    </a:lnTo>
                    <a:lnTo>
                      <a:pt x="228" y="18"/>
                    </a:lnTo>
                    <a:lnTo>
                      <a:pt x="234" y="18"/>
                    </a:lnTo>
                    <a:lnTo>
                      <a:pt x="240" y="18"/>
                    </a:lnTo>
                    <a:lnTo>
                      <a:pt x="246" y="18"/>
                    </a:lnTo>
                    <a:lnTo>
                      <a:pt x="252" y="18"/>
                    </a:lnTo>
                    <a:lnTo>
                      <a:pt x="258" y="18"/>
                    </a:lnTo>
                    <a:lnTo>
                      <a:pt x="264" y="18"/>
                    </a:lnTo>
                    <a:lnTo>
                      <a:pt x="270" y="18"/>
                    </a:lnTo>
                    <a:lnTo>
                      <a:pt x="276" y="18"/>
                    </a:lnTo>
                    <a:lnTo>
                      <a:pt x="282" y="18"/>
                    </a:lnTo>
                    <a:lnTo>
                      <a:pt x="288" y="18"/>
                    </a:lnTo>
                    <a:lnTo>
                      <a:pt x="294" y="18"/>
                    </a:lnTo>
                    <a:lnTo>
                      <a:pt x="300" y="18"/>
                    </a:lnTo>
                    <a:lnTo>
                      <a:pt x="306" y="18"/>
                    </a:lnTo>
                    <a:lnTo>
                      <a:pt x="312" y="18"/>
                    </a:lnTo>
                    <a:lnTo>
                      <a:pt x="318" y="18"/>
                    </a:lnTo>
                    <a:lnTo>
                      <a:pt x="324" y="18"/>
                    </a:lnTo>
                    <a:lnTo>
                      <a:pt x="330" y="18"/>
                    </a:lnTo>
                    <a:lnTo>
                      <a:pt x="336" y="18"/>
                    </a:lnTo>
                    <a:lnTo>
                      <a:pt x="342" y="18"/>
                    </a:lnTo>
                    <a:lnTo>
                      <a:pt x="348" y="18"/>
                    </a:lnTo>
                    <a:lnTo>
                      <a:pt x="354" y="18"/>
                    </a:lnTo>
                    <a:lnTo>
                      <a:pt x="360" y="18"/>
                    </a:lnTo>
                    <a:lnTo>
                      <a:pt x="366" y="18"/>
                    </a:lnTo>
                    <a:lnTo>
                      <a:pt x="372" y="18"/>
                    </a:lnTo>
                    <a:lnTo>
                      <a:pt x="378" y="18"/>
                    </a:lnTo>
                    <a:lnTo>
                      <a:pt x="384" y="18"/>
                    </a:lnTo>
                    <a:lnTo>
                      <a:pt x="390" y="18"/>
                    </a:lnTo>
                    <a:lnTo>
                      <a:pt x="396" y="18"/>
                    </a:lnTo>
                    <a:lnTo>
                      <a:pt x="402" y="18"/>
                    </a:lnTo>
                    <a:lnTo>
                      <a:pt x="408" y="18"/>
                    </a:lnTo>
                    <a:lnTo>
                      <a:pt x="414" y="18"/>
                    </a:lnTo>
                    <a:lnTo>
                      <a:pt x="420" y="18"/>
                    </a:lnTo>
                    <a:lnTo>
                      <a:pt x="426" y="18"/>
                    </a:lnTo>
                    <a:lnTo>
                      <a:pt x="432" y="18"/>
                    </a:lnTo>
                    <a:lnTo>
                      <a:pt x="438" y="18"/>
                    </a:lnTo>
                    <a:lnTo>
                      <a:pt x="444" y="18"/>
                    </a:lnTo>
                    <a:lnTo>
                      <a:pt x="450" y="18"/>
                    </a:lnTo>
                    <a:lnTo>
                      <a:pt x="456" y="18"/>
                    </a:lnTo>
                    <a:lnTo>
                      <a:pt x="462" y="18"/>
                    </a:lnTo>
                    <a:lnTo>
                      <a:pt x="468" y="18"/>
                    </a:lnTo>
                    <a:lnTo>
                      <a:pt x="474" y="18"/>
                    </a:lnTo>
                    <a:lnTo>
                      <a:pt x="480" y="18"/>
                    </a:lnTo>
                    <a:lnTo>
                      <a:pt x="486" y="18"/>
                    </a:lnTo>
                    <a:lnTo>
                      <a:pt x="492" y="18"/>
                    </a:lnTo>
                    <a:lnTo>
                      <a:pt x="498" y="18"/>
                    </a:lnTo>
                    <a:lnTo>
                      <a:pt x="504" y="18"/>
                    </a:lnTo>
                    <a:lnTo>
                      <a:pt x="510" y="18"/>
                    </a:lnTo>
                    <a:lnTo>
                      <a:pt x="516" y="18"/>
                    </a:lnTo>
                    <a:lnTo>
                      <a:pt x="522" y="18"/>
                    </a:lnTo>
                    <a:lnTo>
                      <a:pt x="528" y="18"/>
                    </a:lnTo>
                    <a:lnTo>
                      <a:pt x="534" y="18"/>
                    </a:lnTo>
                    <a:lnTo>
                      <a:pt x="540" y="18"/>
                    </a:lnTo>
                    <a:lnTo>
                      <a:pt x="546" y="18"/>
                    </a:lnTo>
                    <a:lnTo>
                      <a:pt x="552" y="18"/>
                    </a:lnTo>
                    <a:lnTo>
                      <a:pt x="558" y="12"/>
                    </a:lnTo>
                    <a:lnTo>
                      <a:pt x="564" y="12"/>
                    </a:lnTo>
                    <a:lnTo>
                      <a:pt x="570" y="12"/>
                    </a:lnTo>
                    <a:lnTo>
                      <a:pt x="576" y="12"/>
                    </a:lnTo>
                    <a:lnTo>
                      <a:pt x="582" y="12"/>
                    </a:lnTo>
                    <a:lnTo>
                      <a:pt x="588" y="12"/>
                    </a:lnTo>
                    <a:lnTo>
                      <a:pt x="594" y="12"/>
                    </a:lnTo>
                    <a:lnTo>
                      <a:pt x="600" y="12"/>
                    </a:lnTo>
                    <a:lnTo>
                      <a:pt x="606" y="12"/>
                    </a:lnTo>
                    <a:lnTo>
                      <a:pt x="612" y="12"/>
                    </a:lnTo>
                    <a:lnTo>
                      <a:pt x="618" y="12"/>
                    </a:lnTo>
                    <a:lnTo>
                      <a:pt x="624" y="18"/>
                    </a:lnTo>
                    <a:lnTo>
                      <a:pt x="630" y="18"/>
                    </a:lnTo>
                    <a:lnTo>
                      <a:pt x="636" y="18"/>
                    </a:lnTo>
                    <a:lnTo>
                      <a:pt x="642" y="18"/>
                    </a:lnTo>
                    <a:lnTo>
                      <a:pt x="648" y="18"/>
                    </a:lnTo>
                    <a:lnTo>
                      <a:pt x="654" y="18"/>
                    </a:lnTo>
                    <a:lnTo>
                      <a:pt x="660" y="18"/>
                    </a:lnTo>
                    <a:lnTo>
                      <a:pt x="666" y="18"/>
                    </a:lnTo>
                    <a:lnTo>
                      <a:pt x="672" y="18"/>
                    </a:lnTo>
                    <a:lnTo>
                      <a:pt x="678" y="18"/>
                    </a:lnTo>
                    <a:lnTo>
                      <a:pt x="684" y="18"/>
                    </a:lnTo>
                    <a:lnTo>
                      <a:pt x="690" y="18"/>
                    </a:lnTo>
                    <a:lnTo>
                      <a:pt x="696" y="18"/>
                    </a:lnTo>
                    <a:lnTo>
                      <a:pt x="702" y="18"/>
                    </a:lnTo>
                    <a:lnTo>
                      <a:pt x="708" y="12"/>
                    </a:lnTo>
                    <a:lnTo>
                      <a:pt x="714" y="12"/>
                    </a:lnTo>
                    <a:lnTo>
                      <a:pt x="720" y="12"/>
                    </a:lnTo>
                    <a:lnTo>
                      <a:pt x="726" y="12"/>
                    </a:lnTo>
                    <a:lnTo>
                      <a:pt x="732" y="12"/>
                    </a:lnTo>
                    <a:lnTo>
                      <a:pt x="738" y="12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120" name="Freeform 226"/>
              <p:cNvSpPr>
                <a:spLocks/>
              </p:cNvSpPr>
              <p:nvPr/>
            </p:nvSpPr>
            <p:spPr bwMode="auto">
              <a:xfrm>
                <a:off x="3700463" y="4175125"/>
                <a:ext cx="1209675" cy="158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0" y="0"/>
                  </a:cxn>
                  <a:cxn ang="0">
                    <a:pos x="48" y="0"/>
                  </a:cxn>
                  <a:cxn ang="0">
                    <a:pos x="66" y="0"/>
                  </a:cxn>
                  <a:cxn ang="0">
                    <a:pos x="84" y="0"/>
                  </a:cxn>
                  <a:cxn ang="0">
                    <a:pos x="102" y="0"/>
                  </a:cxn>
                  <a:cxn ang="0">
                    <a:pos x="120" y="0"/>
                  </a:cxn>
                  <a:cxn ang="0">
                    <a:pos x="138" y="0"/>
                  </a:cxn>
                  <a:cxn ang="0">
                    <a:pos x="156" y="0"/>
                  </a:cxn>
                  <a:cxn ang="0">
                    <a:pos x="174" y="0"/>
                  </a:cxn>
                  <a:cxn ang="0">
                    <a:pos x="192" y="0"/>
                  </a:cxn>
                  <a:cxn ang="0">
                    <a:pos x="210" y="0"/>
                  </a:cxn>
                  <a:cxn ang="0">
                    <a:pos x="228" y="0"/>
                  </a:cxn>
                  <a:cxn ang="0">
                    <a:pos x="246" y="0"/>
                  </a:cxn>
                  <a:cxn ang="0">
                    <a:pos x="264" y="0"/>
                  </a:cxn>
                  <a:cxn ang="0">
                    <a:pos x="282" y="0"/>
                  </a:cxn>
                  <a:cxn ang="0">
                    <a:pos x="300" y="0"/>
                  </a:cxn>
                  <a:cxn ang="0">
                    <a:pos x="318" y="0"/>
                  </a:cxn>
                  <a:cxn ang="0">
                    <a:pos x="336" y="0"/>
                  </a:cxn>
                  <a:cxn ang="0">
                    <a:pos x="354" y="0"/>
                  </a:cxn>
                  <a:cxn ang="0">
                    <a:pos x="372" y="0"/>
                  </a:cxn>
                  <a:cxn ang="0">
                    <a:pos x="390" y="0"/>
                  </a:cxn>
                  <a:cxn ang="0">
                    <a:pos x="408" y="0"/>
                  </a:cxn>
                  <a:cxn ang="0">
                    <a:pos x="426" y="0"/>
                  </a:cxn>
                  <a:cxn ang="0">
                    <a:pos x="444" y="0"/>
                  </a:cxn>
                  <a:cxn ang="0">
                    <a:pos x="462" y="0"/>
                  </a:cxn>
                  <a:cxn ang="0">
                    <a:pos x="480" y="0"/>
                  </a:cxn>
                  <a:cxn ang="0">
                    <a:pos x="498" y="0"/>
                  </a:cxn>
                  <a:cxn ang="0">
                    <a:pos x="516" y="0"/>
                  </a:cxn>
                  <a:cxn ang="0">
                    <a:pos x="534" y="0"/>
                  </a:cxn>
                  <a:cxn ang="0">
                    <a:pos x="552" y="0"/>
                  </a:cxn>
                  <a:cxn ang="0">
                    <a:pos x="570" y="0"/>
                  </a:cxn>
                  <a:cxn ang="0">
                    <a:pos x="588" y="0"/>
                  </a:cxn>
                  <a:cxn ang="0">
                    <a:pos x="606" y="0"/>
                  </a:cxn>
                  <a:cxn ang="0">
                    <a:pos x="624" y="0"/>
                  </a:cxn>
                  <a:cxn ang="0">
                    <a:pos x="642" y="0"/>
                  </a:cxn>
                  <a:cxn ang="0">
                    <a:pos x="660" y="0"/>
                  </a:cxn>
                  <a:cxn ang="0">
                    <a:pos x="678" y="0"/>
                  </a:cxn>
                  <a:cxn ang="0">
                    <a:pos x="696" y="0"/>
                  </a:cxn>
                  <a:cxn ang="0">
                    <a:pos x="714" y="0"/>
                  </a:cxn>
                  <a:cxn ang="0">
                    <a:pos x="732" y="0"/>
                  </a:cxn>
                  <a:cxn ang="0">
                    <a:pos x="750" y="0"/>
                  </a:cxn>
                </a:cxnLst>
                <a:rect l="0" t="0" r="r" b="b"/>
                <a:pathLst>
                  <a:path w="762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50" y="0"/>
                    </a:lnTo>
                    <a:lnTo>
                      <a:pt x="456" y="0"/>
                    </a:lnTo>
                    <a:lnTo>
                      <a:pt x="462" y="0"/>
                    </a:lnTo>
                    <a:lnTo>
                      <a:pt x="468" y="0"/>
                    </a:lnTo>
                    <a:lnTo>
                      <a:pt x="474" y="0"/>
                    </a:lnTo>
                    <a:lnTo>
                      <a:pt x="480" y="0"/>
                    </a:lnTo>
                    <a:lnTo>
                      <a:pt x="486" y="0"/>
                    </a:lnTo>
                    <a:lnTo>
                      <a:pt x="492" y="0"/>
                    </a:lnTo>
                    <a:lnTo>
                      <a:pt x="498" y="0"/>
                    </a:lnTo>
                    <a:lnTo>
                      <a:pt x="504" y="0"/>
                    </a:lnTo>
                    <a:lnTo>
                      <a:pt x="510" y="0"/>
                    </a:lnTo>
                    <a:lnTo>
                      <a:pt x="516" y="0"/>
                    </a:lnTo>
                    <a:lnTo>
                      <a:pt x="522" y="0"/>
                    </a:lnTo>
                    <a:lnTo>
                      <a:pt x="528" y="0"/>
                    </a:lnTo>
                    <a:lnTo>
                      <a:pt x="534" y="0"/>
                    </a:lnTo>
                    <a:lnTo>
                      <a:pt x="540" y="0"/>
                    </a:lnTo>
                    <a:lnTo>
                      <a:pt x="546" y="0"/>
                    </a:lnTo>
                    <a:lnTo>
                      <a:pt x="552" y="0"/>
                    </a:lnTo>
                    <a:lnTo>
                      <a:pt x="558" y="0"/>
                    </a:lnTo>
                    <a:lnTo>
                      <a:pt x="564" y="0"/>
                    </a:lnTo>
                    <a:lnTo>
                      <a:pt x="570" y="0"/>
                    </a:lnTo>
                    <a:lnTo>
                      <a:pt x="576" y="0"/>
                    </a:lnTo>
                    <a:lnTo>
                      <a:pt x="582" y="0"/>
                    </a:lnTo>
                    <a:lnTo>
                      <a:pt x="588" y="0"/>
                    </a:lnTo>
                    <a:lnTo>
                      <a:pt x="594" y="0"/>
                    </a:lnTo>
                    <a:lnTo>
                      <a:pt x="600" y="0"/>
                    </a:lnTo>
                    <a:lnTo>
                      <a:pt x="606" y="0"/>
                    </a:lnTo>
                    <a:lnTo>
                      <a:pt x="612" y="0"/>
                    </a:lnTo>
                    <a:lnTo>
                      <a:pt x="618" y="0"/>
                    </a:lnTo>
                    <a:lnTo>
                      <a:pt x="624" y="0"/>
                    </a:lnTo>
                    <a:lnTo>
                      <a:pt x="630" y="0"/>
                    </a:lnTo>
                    <a:lnTo>
                      <a:pt x="636" y="0"/>
                    </a:lnTo>
                    <a:lnTo>
                      <a:pt x="642" y="0"/>
                    </a:lnTo>
                    <a:lnTo>
                      <a:pt x="648" y="0"/>
                    </a:lnTo>
                    <a:lnTo>
                      <a:pt x="654" y="0"/>
                    </a:lnTo>
                    <a:lnTo>
                      <a:pt x="660" y="0"/>
                    </a:lnTo>
                    <a:lnTo>
                      <a:pt x="666" y="0"/>
                    </a:lnTo>
                    <a:lnTo>
                      <a:pt x="672" y="0"/>
                    </a:lnTo>
                    <a:lnTo>
                      <a:pt x="678" y="0"/>
                    </a:lnTo>
                    <a:lnTo>
                      <a:pt x="684" y="0"/>
                    </a:lnTo>
                    <a:lnTo>
                      <a:pt x="690" y="0"/>
                    </a:lnTo>
                    <a:lnTo>
                      <a:pt x="696" y="0"/>
                    </a:lnTo>
                    <a:lnTo>
                      <a:pt x="702" y="0"/>
                    </a:lnTo>
                    <a:lnTo>
                      <a:pt x="708" y="0"/>
                    </a:lnTo>
                    <a:lnTo>
                      <a:pt x="714" y="0"/>
                    </a:lnTo>
                    <a:lnTo>
                      <a:pt x="720" y="0"/>
                    </a:lnTo>
                    <a:lnTo>
                      <a:pt x="726" y="0"/>
                    </a:lnTo>
                    <a:lnTo>
                      <a:pt x="732" y="0"/>
                    </a:lnTo>
                    <a:lnTo>
                      <a:pt x="738" y="0"/>
                    </a:lnTo>
                    <a:lnTo>
                      <a:pt x="744" y="0"/>
                    </a:lnTo>
                    <a:lnTo>
                      <a:pt x="750" y="0"/>
                    </a:lnTo>
                    <a:lnTo>
                      <a:pt x="756" y="0"/>
                    </a:lnTo>
                    <a:lnTo>
                      <a:pt x="762" y="0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121" name="Freeform 227"/>
              <p:cNvSpPr>
                <a:spLocks/>
              </p:cNvSpPr>
              <p:nvPr/>
            </p:nvSpPr>
            <p:spPr bwMode="auto">
              <a:xfrm>
                <a:off x="4910138" y="4156075"/>
                <a:ext cx="1209675" cy="19050"/>
              </a:xfrm>
              <a:custGeom>
                <a:avLst/>
                <a:gdLst/>
                <a:ahLst/>
                <a:cxnLst>
                  <a:cxn ang="0">
                    <a:pos x="12" y="12"/>
                  </a:cxn>
                  <a:cxn ang="0">
                    <a:pos x="30" y="12"/>
                  </a:cxn>
                  <a:cxn ang="0">
                    <a:pos x="48" y="12"/>
                  </a:cxn>
                  <a:cxn ang="0">
                    <a:pos x="66" y="12"/>
                  </a:cxn>
                  <a:cxn ang="0">
                    <a:pos x="84" y="12"/>
                  </a:cxn>
                  <a:cxn ang="0">
                    <a:pos x="102" y="12"/>
                  </a:cxn>
                  <a:cxn ang="0">
                    <a:pos x="120" y="12"/>
                  </a:cxn>
                  <a:cxn ang="0">
                    <a:pos x="138" y="12"/>
                  </a:cxn>
                  <a:cxn ang="0">
                    <a:pos x="156" y="12"/>
                  </a:cxn>
                  <a:cxn ang="0">
                    <a:pos x="174" y="12"/>
                  </a:cxn>
                  <a:cxn ang="0">
                    <a:pos x="192" y="12"/>
                  </a:cxn>
                  <a:cxn ang="0">
                    <a:pos x="210" y="12"/>
                  </a:cxn>
                  <a:cxn ang="0">
                    <a:pos x="228" y="12"/>
                  </a:cxn>
                  <a:cxn ang="0">
                    <a:pos x="246" y="12"/>
                  </a:cxn>
                  <a:cxn ang="0">
                    <a:pos x="264" y="12"/>
                  </a:cxn>
                  <a:cxn ang="0">
                    <a:pos x="282" y="12"/>
                  </a:cxn>
                  <a:cxn ang="0">
                    <a:pos x="300" y="12"/>
                  </a:cxn>
                  <a:cxn ang="0">
                    <a:pos x="318" y="6"/>
                  </a:cxn>
                  <a:cxn ang="0">
                    <a:pos x="336" y="6"/>
                  </a:cxn>
                  <a:cxn ang="0">
                    <a:pos x="354" y="6"/>
                  </a:cxn>
                  <a:cxn ang="0">
                    <a:pos x="372" y="6"/>
                  </a:cxn>
                  <a:cxn ang="0">
                    <a:pos x="390" y="0"/>
                  </a:cxn>
                  <a:cxn ang="0">
                    <a:pos x="408" y="6"/>
                  </a:cxn>
                  <a:cxn ang="0">
                    <a:pos x="426" y="6"/>
                  </a:cxn>
                  <a:cxn ang="0">
                    <a:pos x="444" y="0"/>
                  </a:cxn>
                  <a:cxn ang="0">
                    <a:pos x="462" y="0"/>
                  </a:cxn>
                  <a:cxn ang="0">
                    <a:pos x="480" y="0"/>
                  </a:cxn>
                  <a:cxn ang="0">
                    <a:pos x="498" y="0"/>
                  </a:cxn>
                  <a:cxn ang="0">
                    <a:pos x="516" y="0"/>
                  </a:cxn>
                  <a:cxn ang="0">
                    <a:pos x="534" y="0"/>
                  </a:cxn>
                  <a:cxn ang="0">
                    <a:pos x="552" y="0"/>
                  </a:cxn>
                  <a:cxn ang="0">
                    <a:pos x="570" y="0"/>
                  </a:cxn>
                  <a:cxn ang="0">
                    <a:pos x="588" y="0"/>
                  </a:cxn>
                  <a:cxn ang="0">
                    <a:pos x="606" y="0"/>
                  </a:cxn>
                  <a:cxn ang="0">
                    <a:pos x="624" y="0"/>
                  </a:cxn>
                  <a:cxn ang="0">
                    <a:pos x="642" y="0"/>
                  </a:cxn>
                  <a:cxn ang="0">
                    <a:pos x="660" y="0"/>
                  </a:cxn>
                  <a:cxn ang="0">
                    <a:pos x="678" y="0"/>
                  </a:cxn>
                  <a:cxn ang="0">
                    <a:pos x="696" y="0"/>
                  </a:cxn>
                  <a:cxn ang="0">
                    <a:pos x="714" y="0"/>
                  </a:cxn>
                  <a:cxn ang="0">
                    <a:pos x="732" y="0"/>
                  </a:cxn>
                  <a:cxn ang="0">
                    <a:pos x="750" y="0"/>
                  </a:cxn>
                </a:cxnLst>
                <a:rect l="0" t="0" r="r" b="b"/>
                <a:pathLst>
                  <a:path w="762" h="12">
                    <a:moveTo>
                      <a:pt x="0" y="12"/>
                    </a:moveTo>
                    <a:lnTo>
                      <a:pt x="6" y="12"/>
                    </a:lnTo>
                    <a:lnTo>
                      <a:pt x="12" y="12"/>
                    </a:lnTo>
                    <a:lnTo>
                      <a:pt x="18" y="12"/>
                    </a:lnTo>
                    <a:lnTo>
                      <a:pt x="24" y="12"/>
                    </a:lnTo>
                    <a:lnTo>
                      <a:pt x="30" y="12"/>
                    </a:lnTo>
                    <a:lnTo>
                      <a:pt x="36" y="12"/>
                    </a:lnTo>
                    <a:lnTo>
                      <a:pt x="42" y="12"/>
                    </a:lnTo>
                    <a:lnTo>
                      <a:pt x="48" y="12"/>
                    </a:lnTo>
                    <a:lnTo>
                      <a:pt x="54" y="12"/>
                    </a:lnTo>
                    <a:lnTo>
                      <a:pt x="60" y="12"/>
                    </a:lnTo>
                    <a:lnTo>
                      <a:pt x="66" y="12"/>
                    </a:lnTo>
                    <a:lnTo>
                      <a:pt x="72" y="12"/>
                    </a:lnTo>
                    <a:lnTo>
                      <a:pt x="78" y="12"/>
                    </a:lnTo>
                    <a:lnTo>
                      <a:pt x="84" y="12"/>
                    </a:lnTo>
                    <a:lnTo>
                      <a:pt x="90" y="12"/>
                    </a:lnTo>
                    <a:lnTo>
                      <a:pt x="96" y="12"/>
                    </a:lnTo>
                    <a:lnTo>
                      <a:pt x="102" y="12"/>
                    </a:lnTo>
                    <a:lnTo>
                      <a:pt x="108" y="12"/>
                    </a:lnTo>
                    <a:lnTo>
                      <a:pt x="114" y="12"/>
                    </a:lnTo>
                    <a:lnTo>
                      <a:pt x="120" y="12"/>
                    </a:lnTo>
                    <a:lnTo>
                      <a:pt x="126" y="12"/>
                    </a:lnTo>
                    <a:lnTo>
                      <a:pt x="132" y="12"/>
                    </a:lnTo>
                    <a:lnTo>
                      <a:pt x="138" y="12"/>
                    </a:lnTo>
                    <a:lnTo>
                      <a:pt x="144" y="12"/>
                    </a:lnTo>
                    <a:lnTo>
                      <a:pt x="150" y="12"/>
                    </a:lnTo>
                    <a:lnTo>
                      <a:pt x="156" y="12"/>
                    </a:lnTo>
                    <a:lnTo>
                      <a:pt x="162" y="12"/>
                    </a:lnTo>
                    <a:lnTo>
                      <a:pt x="168" y="12"/>
                    </a:lnTo>
                    <a:lnTo>
                      <a:pt x="174" y="12"/>
                    </a:lnTo>
                    <a:lnTo>
                      <a:pt x="180" y="12"/>
                    </a:lnTo>
                    <a:lnTo>
                      <a:pt x="186" y="12"/>
                    </a:lnTo>
                    <a:lnTo>
                      <a:pt x="192" y="12"/>
                    </a:lnTo>
                    <a:lnTo>
                      <a:pt x="198" y="12"/>
                    </a:lnTo>
                    <a:lnTo>
                      <a:pt x="204" y="12"/>
                    </a:lnTo>
                    <a:lnTo>
                      <a:pt x="210" y="12"/>
                    </a:lnTo>
                    <a:lnTo>
                      <a:pt x="216" y="12"/>
                    </a:lnTo>
                    <a:lnTo>
                      <a:pt x="222" y="12"/>
                    </a:lnTo>
                    <a:lnTo>
                      <a:pt x="228" y="12"/>
                    </a:lnTo>
                    <a:lnTo>
                      <a:pt x="234" y="12"/>
                    </a:lnTo>
                    <a:lnTo>
                      <a:pt x="240" y="12"/>
                    </a:lnTo>
                    <a:lnTo>
                      <a:pt x="246" y="12"/>
                    </a:lnTo>
                    <a:lnTo>
                      <a:pt x="252" y="12"/>
                    </a:lnTo>
                    <a:lnTo>
                      <a:pt x="258" y="12"/>
                    </a:lnTo>
                    <a:lnTo>
                      <a:pt x="264" y="12"/>
                    </a:lnTo>
                    <a:lnTo>
                      <a:pt x="270" y="12"/>
                    </a:lnTo>
                    <a:lnTo>
                      <a:pt x="276" y="12"/>
                    </a:lnTo>
                    <a:lnTo>
                      <a:pt x="282" y="12"/>
                    </a:lnTo>
                    <a:lnTo>
                      <a:pt x="288" y="12"/>
                    </a:lnTo>
                    <a:lnTo>
                      <a:pt x="294" y="12"/>
                    </a:lnTo>
                    <a:lnTo>
                      <a:pt x="300" y="12"/>
                    </a:lnTo>
                    <a:lnTo>
                      <a:pt x="306" y="12"/>
                    </a:lnTo>
                    <a:lnTo>
                      <a:pt x="312" y="12"/>
                    </a:lnTo>
                    <a:lnTo>
                      <a:pt x="318" y="6"/>
                    </a:lnTo>
                    <a:lnTo>
                      <a:pt x="324" y="6"/>
                    </a:lnTo>
                    <a:lnTo>
                      <a:pt x="330" y="6"/>
                    </a:lnTo>
                    <a:lnTo>
                      <a:pt x="336" y="6"/>
                    </a:lnTo>
                    <a:lnTo>
                      <a:pt x="342" y="6"/>
                    </a:lnTo>
                    <a:lnTo>
                      <a:pt x="348" y="6"/>
                    </a:lnTo>
                    <a:lnTo>
                      <a:pt x="354" y="6"/>
                    </a:lnTo>
                    <a:lnTo>
                      <a:pt x="360" y="6"/>
                    </a:lnTo>
                    <a:lnTo>
                      <a:pt x="366" y="6"/>
                    </a:lnTo>
                    <a:lnTo>
                      <a:pt x="372" y="6"/>
                    </a:lnTo>
                    <a:lnTo>
                      <a:pt x="378" y="6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6"/>
                    </a:lnTo>
                    <a:lnTo>
                      <a:pt x="408" y="6"/>
                    </a:lnTo>
                    <a:lnTo>
                      <a:pt x="414" y="6"/>
                    </a:lnTo>
                    <a:lnTo>
                      <a:pt x="420" y="6"/>
                    </a:lnTo>
                    <a:lnTo>
                      <a:pt x="426" y="6"/>
                    </a:lnTo>
                    <a:lnTo>
                      <a:pt x="432" y="0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50" y="0"/>
                    </a:lnTo>
                    <a:lnTo>
                      <a:pt x="456" y="0"/>
                    </a:lnTo>
                    <a:lnTo>
                      <a:pt x="462" y="0"/>
                    </a:lnTo>
                    <a:lnTo>
                      <a:pt x="468" y="0"/>
                    </a:lnTo>
                    <a:lnTo>
                      <a:pt x="474" y="0"/>
                    </a:lnTo>
                    <a:lnTo>
                      <a:pt x="480" y="0"/>
                    </a:lnTo>
                    <a:lnTo>
                      <a:pt x="486" y="0"/>
                    </a:lnTo>
                    <a:lnTo>
                      <a:pt x="492" y="0"/>
                    </a:lnTo>
                    <a:lnTo>
                      <a:pt x="498" y="0"/>
                    </a:lnTo>
                    <a:lnTo>
                      <a:pt x="504" y="0"/>
                    </a:lnTo>
                    <a:lnTo>
                      <a:pt x="510" y="0"/>
                    </a:lnTo>
                    <a:lnTo>
                      <a:pt x="516" y="0"/>
                    </a:lnTo>
                    <a:lnTo>
                      <a:pt x="522" y="0"/>
                    </a:lnTo>
                    <a:lnTo>
                      <a:pt x="528" y="0"/>
                    </a:lnTo>
                    <a:lnTo>
                      <a:pt x="534" y="0"/>
                    </a:lnTo>
                    <a:lnTo>
                      <a:pt x="540" y="0"/>
                    </a:lnTo>
                    <a:lnTo>
                      <a:pt x="546" y="0"/>
                    </a:lnTo>
                    <a:lnTo>
                      <a:pt x="552" y="0"/>
                    </a:lnTo>
                    <a:lnTo>
                      <a:pt x="558" y="0"/>
                    </a:lnTo>
                    <a:lnTo>
                      <a:pt x="564" y="0"/>
                    </a:lnTo>
                    <a:lnTo>
                      <a:pt x="570" y="0"/>
                    </a:lnTo>
                    <a:lnTo>
                      <a:pt x="576" y="0"/>
                    </a:lnTo>
                    <a:lnTo>
                      <a:pt x="582" y="0"/>
                    </a:lnTo>
                    <a:lnTo>
                      <a:pt x="588" y="0"/>
                    </a:lnTo>
                    <a:lnTo>
                      <a:pt x="594" y="0"/>
                    </a:lnTo>
                    <a:lnTo>
                      <a:pt x="600" y="0"/>
                    </a:lnTo>
                    <a:lnTo>
                      <a:pt x="606" y="0"/>
                    </a:lnTo>
                    <a:lnTo>
                      <a:pt x="612" y="0"/>
                    </a:lnTo>
                    <a:lnTo>
                      <a:pt x="618" y="0"/>
                    </a:lnTo>
                    <a:lnTo>
                      <a:pt x="624" y="0"/>
                    </a:lnTo>
                    <a:lnTo>
                      <a:pt x="630" y="0"/>
                    </a:lnTo>
                    <a:lnTo>
                      <a:pt x="636" y="0"/>
                    </a:lnTo>
                    <a:lnTo>
                      <a:pt x="642" y="0"/>
                    </a:lnTo>
                    <a:lnTo>
                      <a:pt x="648" y="0"/>
                    </a:lnTo>
                    <a:lnTo>
                      <a:pt x="654" y="0"/>
                    </a:lnTo>
                    <a:lnTo>
                      <a:pt x="660" y="0"/>
                    </a:lnTo>
                    <a:lnTo>
                      <a:pt x="666" y="0"/>
                    </a:lnTo>
                    <a:lnTo>
                      <a:pt x="672" y="0"/>
                    </a:lnTo>
                    <a:lnTo>
                      <a:pt x="678" y="0"/>
                    </a:lnTo>
                    <a:lnTo>
                      <a:pt x="684" y="0"/>
                    </a:lnTo>
                    <a:lnTo>
                      <a:pt x="690" y="0"/>
                    </a:lnTo>
                    <a:lnTo>
                      <a:pt x="696" y="0"/>
                    </a:lnTo>
                    <a:lnTo>
                      <a:pt x="702" y="0"/>
                    </a:lnTo>
                    <a:lnTo>
                      <a:pt x="708" y="0"/>
                    </a:lnTo>
                    <a:lnTo>
                      <a:pt x="714" y="0"/>
                    </a:lnTo>
                    <a:lnTo>
                      <a:pt x="720" y="0"/>
                    </a:lnTo>
                    <a:lnTo>
                      <a:pt x="726" y="0"/>
                    </a:lnTo>
                    <a:lnTo>
                      <a:pt x="732" y="0"/>
                    </a:lnTo>
                    <a:lnTo>
                      <a:pt x="738" y="0"/>
                    </a:lnTo>
                    <a:lnTo>
                      <a:pt x="744" y="0"/>
                    </a:lnTo>
                    <a:lnTo>
                      <a:pt x="750" y="0"/>
                    </a:lnTo>
                    <a:lnTo>
                      <a:pt x="756" y="0"/>
                    </a:lnTo>
                    <a:lnTo>
                      <a:pt x="762" y="0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122" name="Freeform 228"/>
              <p:cNvSpPr>
                <a:spLocks/>
              </p:cNvSpPr>
              <p:nvPr/>
            </p:nvSpPr>
            <p:spPr bwMode="auto">
              <a:xfrm>
                <a:off x="6119813" y="4156075"/>
                <a:ext cx="695325" cy="158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8" y="0"/>
                  </a:cxn>
                  <a:cxn ang="0">
                    <a:pos x="30" y="0"/>
                  </a:cxn>
                  <a:cxn ang="0">
                    <a:pos x="42" y="0"/>
                  </a:cxn>
                  <a:cxn ang="0">
                    <a:pos x="54" y="0"/>
                  </a:cxn>
                  <a:cxn ang="0">
                    <a:pos x="66" y="0"/>
                  </a:cxn>
                  <a:cxn ang="0">
                    <a:pos x="78" y="0"/>
                  </a:cxn>
                  <a:cxn ang="0">
                    <a:pos x="90" y="0"/>
                  </a:cxn>
                  <a:cxn ang="0">
                    <a:pos x="102" y="0"/>
                  </a:cxn>
                  <a:cxn ang="0">
                    <a:pos x="114" y="0"/>
                  </a:cxn>
                  <a:cxn ang="0">
                    <a:pos x="126" y="0"/>
                  </a:cxn>
                  <a:cxn ang="0">
                    <a:pos x="138" y="0"/>
                  </a:cxn>
                  <a:cxn ang="0">
                    <a:pos x="150" y="0"/>
                  </a:cxn>
                  <a:cxn ang="0">
                    <a:pos x="162" y="0"/>
                  </a:cxn>
                  <a:cxn ang="0">
                    <a:pos x="174" y="0"/>
                  </a:cxn>
                  <a:cxn ang="0">
                    <a:pos x="186" y="0"/>
                  </a:cxn>
                  <a:cxn ang="0">
                    <a:pos x="198" y="0"/>
                  </a:cxn>
                  <a:cxn ang="0">
                    <a:pos x="210" y="0"/>
                  </a:cxn>
                  <a:cxn ang="0">
                    <a:pos x="222" y="0"/>
                  </a:cxn>
                  <a:cxn ang="0">
                    <a:pos x="234" y="0"/>
                  </a:cxn>
                  <a:cxn ang="0">
                    <a:pos x="246" y="0"/>
                  </a:cxn>
                  <a:cxn ang="0">
                    <a:pos x="258" y="0"/>
                  </a:cxn>
                  <a:cxn ang="0">
                    <a:pos x="270" y="0"/>
                  </a:cxn>
                  <a:cxn ang="0">
                    <a:pos x="282" y="0"/>
                  </a:cxn>
                  <a:cxn ang="0">
                    <a:pos x="294" y="0"/>
                  </a:cxn>
                  <a:cxn ang="0">
                    <a:pos x="306" y="0"/>
                  </a:cxn>
                  <a:cxn ang="0">
                    <a:pos x="318" y="0"/>
                  </a:cxn>
                  <a:cxn ang="0">
                    <a:pos x="330" y="0"/>
                  </a:cxn>
                  <a:cxn ang="0">
                    <a:pos x="342" y="0"/>
                  </a:cxn>
                  <a:cxn ang="0">
                    <a:pos x="354" y="0"/>
                  </a:cxn>
                  <a:cxn ang="0">
                    <a:pos x="366" y="0"/>
                  </a:cxn>
                  <a:cxn ang="0">
                    <a:pos x="378" y="0"/>
                  </a:cxn>
                  <a:cxn ang="0">
                    <a:pos x="390" y="0"/>
                  </a:cxn>
                  <a:cxn ang="0">
                    <a:pos x="402" y="0"/>
                  </a:cxn>
                  <a:cxn ang="0">
                    <a:pos x="414" y="0"/>
                  </a:cxn>
                  <a:cxn ang="0">
                    <a:pos x="426" y="0"/>
                  </a:cxn>
                  <a:cxn ang="0">
                    <a:pos x="438" y="0"/>
                  </a:cxn>
                </a:cxnLst>
                <a:rect l="0" t="0" r="r" b="b"/>
                <a:pathLst>
                  <a:path w="438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123" name="Freeform 229"/>
              <p:cNvSpPr>
                <a:spLocks/>
              </p:cNvSpPr>
              <p:nvPr/>
            </p:nvSpPr>
            <p:spPr bwMode="auto">
              <a:xfrm>
                <a:off x="2528888" y="3851275"/>
                <a:ext cx="1000125" cy="323850"/>
              </a:xfrm>
              <a:custGeom>
                <a:avLst/>
                <a:gdLst/>
                <a:ahLst/>
                <a:cxnLst>
                  <a:cxn ang="0">
                    <a:pos x="6" y="54"/>
                  </a:cxn>
                  <a:cxn ang="0">
                    <a:pos x="12" y="84"/>
                  </a:cxn>
                  <a:cxn ang="0">
                    <a:pos x="24" y="0"/>
                  </a:cxn>
                  <a:cxn ang="0">
                    <a:pos x="30" y="72"/>
                  </a:cxn>
                  <a:cxn ang="0">
                    <a:pos x="42" y="48"/>
                  </a:cxn>
                  <a:cxn ang="0">
                    <a:pos x="48" y="126"/>
                  </a:cxn>
                  <a:cxn ang="0">
                    <a:pos x="60" y="174"/>
                  </a:cxn>
                  <a:cxn ang="0">
                    <a:pos x="78" y="204"/>
                  </a:cxn>
                  <a:cxn ang="0">
                    <a:pos x="84" y="174"/>
                  </a:cxn>
                  <a:cxn ang="0">
                    <a:pos x="96" y="144"/>
                  </a:cxn>
                  <a:cxn ang="0">
                    <a:pos x="108" y="120"/>
                  </a:cxn>
                  <a:cxn ang="0">
                    <a:pos x="120" y="96"/>
                  </a:cxn>
                  <a:cxn ang="0">
                    <a:pos x="138" y="84"/>
                  </a:cxn>
                  <a:cxn ang="0">
                    <a:pos x="150" y="60"/>
                  </a:cxn>
                  <a:cxn ang="0">
                    <a:pos x="168" y="30"/>
                  </a:cxn>
                  <a:cxn ang="0">
                    <a:pos x="186" y="60"/>
                  </a:cxn>
                  <a:cxn ang="0">
                    <a:pos x="198" y="84"/>
                  </a:cxn>
                  <a:cxn ang="0">
                    <a:pos x="204" y="120"/>
                  </a:cxn>
                  <a:cxn ang="0">
                    <a:pos x="222" y="138"/>
                  </a:cxn>
                  <a:cxn ang="0">
                    <a:pos x="240" y="126"/>
                  </a:cxn>
                  <a:cxn ang="0">
                    <a:pos x="258" y="132"/>
                  </a:cxn>
                  <a:cxn ang="0">
                    <a:pos x="276" y="150"/>
                  </a:cxn>
                  <a:cxn ang="0">
                    <a:pos x="294" y="114"/>
                  </a:cxn>
                  <a:cxn ang="0">
                    <a:pos x="306" y="96"/>
                  </a:cxn>
                  <a:cxn ang="0">
                    <a:pos x="318" y="66"/>
                  </a:cxn>
                  <a:cxn ang="0">
                    <a:pos x="336" y="78"/>
                  </a:cxn>
                  <a:cxn ang="0">
                    <a:pos x="354" y="90"/>
                  </a:cxn>
                  <a:cxn ang="0">
                    <a:pos x="372" y="96"/>
                  </a:cxn>
                  <a:cxn ang="0">
                    <a:pos x="390" y="114"/>
                  </a:cxn>
                  <a:cxn ang="0">
                    <a:pos x="408" y="138"/>
                  </a:cxn>
                  <a:cxn ang="0">
                    <a:pos x="426" y="138"/>
                  </a:cxn>
                  <a:cxn ang="0">
                    <a:pos x="444" y="114"/>
                  </a:cxn>
                  <a:cxn ang="0">
                    <a:pos x="462" y="90"/>
                  </a:cxn>
                  <a:cxn ang="0">
                    <a:pos x="480" y="72"/>
                  </a:cxn>
                  <a:cxn ang="0">
                    <a:pos x="498" y="60"/>
                  </a:cxn>
                  <a:cxn ang="0">
                    <a:pos x="516" y="54"/>
                  </a:cxn>
                  <a:cxn ang="0">
                    <a:pos x="534" y="66"/>
                  </a:cxn>
                  <a:cxn ang="0">
                    <a:pos x="552" y="90"/>
                  </a:cxn>
                  <a:cxn ang="0">
                    <a:pos x="564" y="108"/>
                  </a:cxn>
                  <a:cxn ang="0">
                    <a:pos x="582" y="114"/>
                  </a:cxn>
                  <a:cxn ang="0">
                    <a:pos x="600" y="114"/>
                  </a:cxn>
                  <a:cxn ang="0">
                    <a:pos x="618" y="108"/>
                  </a:cxn>
                </a:cxnLst>
                <a:rect l="0" t="0" r="r" b="b"/>
                <a:pathLst>
                  <a:path w="630" h="204">
                    <a:moveTo>
                      <a:pt x="0" y="0"/>
                    </a:moveTo>
                    <a:lnTo>
                      <a:pt x="0" y="48"/>
                    </a:lnTo>
                    <a:lnTo>
                      <a:pt x="6" y="54"/>
                    </a:lnTo>
                    <a:lnTo>
                      <a:pt x="6" y="120"/>
                    </a:lnTo>
                    <a:lnTo>
                      <a:pt x="12" y="114"/>
                    </a:lnTo>
                    <a:lnTo>
                      <a:pt x="12" y="84"/>
                    </a:lnTo>
                    <a:lnTo>
                      <a:pt x="18" y="72"/>
                    </a:lnTo>
                    <a:lnTo>
                      <a:pt x="18" y="6"/>
                    </a:lnTo>
                    <a:lnTo>
                      <a:pt x="24" y="0"/>
                    </a:lnTo>
                    <a:lnTo>
                      <a:pt x="24" y="30"/>
                    </a:lnTo>
                    <a:lnTo>
                      <a:pt x="30" y="42"/>
                    </a:lnTo>
                    <a:lnTo>
                      <a:pt x="30" y="72"/>
                    </a:lnTo>
                    <a:lnTo>
                      <a:pt x="36" y="66"/>
                    </a:lnTo>
                    <a:lnTo>
                      <a:pt x="36" y="42"/>
                    </a:lnTo>
                    <a:lnTo>
                      <a:pt x="42" y="48"/>
                    </a:lnTo>
                    <a:lnTo>
                      <a:pt x="42" y="60"/>
                    </a:lnTo>
                    <a:lnTo>
                      <a:pt x="48" y="66"/>
                    </a:lnTo>
                    <a:lnTo>
                      <a:pt x="48" y="126"/>
                    </a:lnTo>
                    <a:lnTo>
                      <a:pt x="54" y="138"/>
                    </a:lnTo>
                    <a:lnTo>
                      <a:pt x="54" y="174"/>
                    </a:lnTo>
                    <a:lnTo>
                      <a:pt x="60" y="174"/>
                    </a:lnTo>
                    <a:lnTo>
                      <a:pt x="66" y="180"/>
                    </a:lnTo>
                    <a:lnTo>
                      <a:pt x="66" y="192"/>
                    </a:lnTo>
                    <a:lnTo>
                      <a:pt x="78" y="204"/>
                    </a:lnTo>
                    <a:lnTo>
                      <a:pt x="72" y="204"/>
                    </a:lnTo>
                    <a:lnTo>
                      <a:pt x="78" y="180"/>
                    </a:lnTo>
                    <a:lnTo>
                      <a:pt x="84" y="174"/>
                    </a:lnTo>
                    <a:lnTo>
                      <a:pt x="84" y="156"/>
                    </a:lnTo>
                    <a:lnTo>
                      <a:pt x="90" y="150"/>
                    </a:lnTo>
                    <a:lnTo>
                      <a:pt x="96" y="144"/>
                    </a:lnTo>
                    <a:lnTo>
                      <a:pt x="102" y="138"/>
                    </a:lnTo>
                    <a:lnTo>
                      <a:pt x="102" y="126"/>
                    </a:lnTo>
                    <a:lnTo>
                      <a:pt x="108" y="120"/>
                    </a:lnTo>
                    <a:lnTo>
                      <a:pt x="108" y="114"/>
                    </a:lnTo>
                    <a:lnTo>
                      <a:pt x="120" y="102"/>
                    </a:lnTo>
                    <a:lnTo>
                      <a:pt x="120" y="96"/>
                    </a:lnTo>
                    <a:lnTo>
                      <a:pt x="126" y="90"/>
                    </a:lnTo>
                    <a:lnTo>
                      <a:pt x="132" y="84"/>
                    </a:lnTo>
                    <a:lnTo>
                      <a:pt x="138" y="84"/>
                    </a:lnTo>
                    <a:lnTo>
                      <a:pt x="144" y="78"/>
                    </a:lnTo>
                    <a:lnTo>
                      <a:pt x="150" y="72"/>
                    </a:lnTo>
                    <a:lnTo>
                      <a:pt x="150" y="60"/>
                    </a:lnTo>
                    <a:lnTo>
                      <a:pt x="162" y="48"/>
                    </a:lnTo>
                    <a:lnTo>
                      <a:pt x="162" y="36"/>
                    </a:lnTo>
                    <a:lnTo>
                      <a:pt x="168" y="30"/>
                    </a:lnTo>
                    <a:lnTo>
                      <a:pt x="174" y="30"/>
                    </a:lnTo>
                    <a:lnTo>
                      <a:pt x="186" y="42"/>
                    </a:lnTo>
                    <a:lnTo>
                      <a:pt x="186" y="60"/>
                    </a:lnTo>
                    <a:lnTo>
                      <a:pt x="192" y="66"/>
                    </a:lnTo>
                    <a:lnTo>
                      <a:pt x="192" y="78"/>
                    </a:lnTo>
                    <a:lnTo>
                      <a:pt x="198" y="84"/>
                    </a:lnTo>
                    <a:lnTo>
                      <a:pt x="198" y="102"/>
                    </a:lnTo>
                    <a:lnTo>
                      <a:pt x="204" y="108"/>
                    </a:lnTo>
                    <a:lnTo>
                      <a:pt x="204" y="120"/>
                    </a:lnTo>
                    <a:lnTo>
                      <a:pt x="216" y="132"/>
                    </a:lnTo>
                    <a:lnTo>
                      <a:pt x="216" y="138"/>
                    </a:lnTo>
                    <a:lnTo>
                      <a:pt x="222" y="138"/>
                    </a:lnTo>
                    <a:lnTo>
                      <a:pt x="228" y="138"/>
                    </a:lnTo>
                    <a:lnTo>
                      <a:pt x="234" y="132"/>
                    </a:lnTo>
                    <a:lnTo>
                      <a:pt x="240" y="126"/>
                    </a:lnTo>
                    <a:lnTo>
                      <a:pt x="246" y="126"/>
                    </a:lnTo>
                    <a:lnTo>
                      <a:pt x="252" y="126"/>
                    </a:lnTo>
                    <a:lnTo>
                      <a:pt x="258" y="132"/>
                    </a:lnTo>
                    <a:lnTo>
                      <a:pt x="264" y="138"/>
                    </a:lnTo>
                    <a:lnTo>
                      <a:pt x="270" y="144"/>
                    </a:lnTo>
                    <a:lnTo>
                      <a:pt x="276" y="150"/>
                    </a:lnTo>
                    <a:lnTo>
                      <a:pt x="282" y="144"/>
                    </a:lnTo>
                    <a:lnTo>
                      <a:pt x="294" y="132"/>
                    </a:lnTo>
                    <a:lnTo>
                      <a:pt x="294" y="114"/>
                    </a:lnTo>
                    <a:lnTo>
                      <a:pt x="300" y="108"/>
                    </a:lnTo>
                    <a:lnTo>
                      <a:pt x="300" y="102"/>
                    </a:lnTo>
                    <a:lnTo>
                      <a:pt x="306" y="96"/>
                    </a:lnTo>
                    <a:lnTo>
                      <a:pt x="306" y="84"/>
                    </a:lnTo>
                    <a:lnTo>
                      <a:pt x="318" y="72"/>
                    </a:lnTo>
                    <a:lnTo>
                      <a:pt x="318" y="66"/>
                    </a:lnTo>
                    <a:lnTo>
                      <a:pt x="324" y="66"/>
                    </a:lnTo>
                    <a:lnTo>
                      <a:pt x="330" y="72"/>
                    </a:lnTo>
                    <a:lnTo>
                      <a:pt x="336" y="78"/>
                    </a:lnTo>
                    <a:lnTo>
                      <a:pt x="342" y="78"/>
                    </a:lnTo>
                    <a:lnTo>
                      <a:pt x="348" y="84"/>
                    </a:lnTo>
                    <a:lnTo>
                      <a:pt x="354" y="90"/>
                    </a:lnTo>
                    <a:lnTo>
                      <a:pt x="360" y="90"/>
                    </a:lnTo>
                    <a:lnTo>
                      <a:pt x="366" y="90"/>
                    </a:lnTo>
                    <a:lnTo>
                      <a:pt x="372" y="96"/>
                    </a:lnTo>
                    <a:lnTo>
                      <a:pt x="378" y="96"/>
                    </a:lnTo>
                    <a:lnTo>
                      <a:pt x="390" y="108"/>
                    </a:lnTo>
                    <a:lnTo>
                      <a:pt x="390" y="114"/>
                    </a:lnTo>
                    <a:lnTo>
                      <a:pt x="402" y="126"/>
                    </a:lnTo>
                    <a:lnTo>
                      <a:pt x="402" y="132"/>
                    </a:lnTo>
                    <a:lnTo>
                      <a:pt x="408" y="138"/>
                    </a:lnTo>
                    <a:lnTo>
                      <a:pt x="414" y="144"/>
                    </a:lnTo>
                    <a:lnTo>
                      <a:pt x="420" y="144"/>
                    </a:lnTo>
                    <a:lnTo>
                      <a:pt x="426" y="138"/>
                    </a:lnTo>
                    <a:lnTo>
                      <a:pt x="432" y="132"/>
                    </a:lnTo>
                    <a:lnTo>
                      <a:pt x="444" y="120"/>
                    </a:lnTo>
                    <a:lnTo>
                      <a:pt x="444" y="114"/>
                    </a:lnTo>
                    <a:lnTo>
                      <a:pt x="456" y="102"/>
                    </a:lnTo>
                    <a:lnTo>
                      <a:pt x="456" y="96"/>
                    </a:lnTo>
                    <a:lnTo>
                      <a:pt x="462" y="90"/>
                    </a:lnTo>
                    <a:lnTo>
                      <a:pt x="468" y="84"/>
                    </a:lnTo>
                    <a:lnTo>
                      <a:pt x="474" y="78"/>
                    </a:lnTo>
                    <a:lnTo>
                      <a:pt x="480" y="72"/>
                    </a:lnTo>
                    <a:lnTo>
                      <a:pt x="486" y="66"/>
                    </a:lnTo>
                    <a:lnTo>
                      <a:pt x="492" y="60"/>
                    </a:lnTo>
                    <a:lnTo>
                      <a:pt x="498" y="60"/>
                    </a:lnTo>
                    <a:lnTo>
                      <a:pt x="504" y="54"/>
                    </a:lnTo>
                    <a:lnTo>
                      <a:pt x="510" y="54"/>
                    </a:lnTo>
                    <a:lnTo>
                      <a:pt x="516" y="54"/>
                    </a:lnTo>
                    <a:lnTo>
                      <a:pt x="522" y="60"/>
                    </a:lnTo>
                    <a:lnTo>
                      <a:pt x="528" y="66"/>
                    </a:lnTo>
                    <a:lnTo>
                      <a:pt x="534" y="66"/>
                    </a:lnTo>
                    <a:lnTo>
                      <a:pt x="546" y="78"/>
                    </a:lnTo>
                    <a:lnTo>
                      <a:pt x="546" y="84"/>
                    </a:lnTo>
                    <a:lnTo>
                      <a:pt x="552" y="90"/>
                    </a:lnTo>
                    <a:lnTo>
                      <a:pt x="558" y="96"/>
                    </a:lnTo>
                    <a:lnTo>
                      <a:pt x="570" y="108"/>
                    </a:lnTo>
                    <a:lnTo>
                      <a:pt x="564" y="108"/>
                    </a:lnTo>
                    <a:lnTo>
                      <a:pt x="570" y="108"/>
                    </a:lnTo>
                    <a:lnTo>
                      <a:pt x="576" y="114"/>
                    </a:lnTo>
                    <a:lnTo>
                      <a:pt x="582" y="114"/>
                    </a:lnTo>
                    <a:lnTo>
                      <a:pt x="588" y="114"/>
                    </a:lnTo>
                    <a:lnTo>
                      <a:pt x="594" y="114"/>
                    </a:lnTo>
                    <a:lnTo>
                      <a:pt x="600" y="114"/>
                    </a:lnTo>
                    <a:lnTo>
                      <a:pt x="606" y="114"/>
                    </a:lnTo>
                    <a:lnTo>
                      <a:pt x="612" y="108"/>
                    </a:lnTo>
                    <a:lnTo>
                      <a:pt x="618" y="108"/>
                    </a:lnTo>
                    <a:lnTo>
                      <a:pt x="624" y="102"/>
                    </a:lnTo>
                    <a:lnTo>
                      <a:pt x="630" y="96"/>
                    </a:lnTo>
                  </a:path>
                </a:pathLst>
              </a:custGeom>
              <a:noFill/>
              <a:ln w="12700">
                <a:solidFill>
                  <a:srgbClr val="00BF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124" name="Freeform 230"/>
              <p:cNvSpPr>
                <a:spLocks/>
              </p:cNvSpPr>
              <p:nvPr/>
            </p:nvSpPr>
            <p:spPr bwMode="auto">
              <a:xfrm>
                <a:off x="3529013" y="3917950"/>
                <a:ext cx="1209675" cy="95250"/>
              </a:xfrm>
              <a:custGeom>
                <a:avLst/>
                <a:gdLst/>
                <a:ahLst/>
                <a:cxnLst>
                  <a:cxn ang="0">
                    <a:pos x="12" y="48"/>
                  </a:cxn>
                  <a:cxn ang="0">
                    <a:pos x="30" y="30"/>
                  </a:cxn>
                  <a:cxn ang="0">
                    <a:pos x="48" y="30"/>
                  </a:cxn>
                  <a:cxn ang="0">
                    <a:pos x="66" y="36"/>
                  </a:cxn>
                  <a:cxn ang="0">
                    <a:pos x="84" y="48"/>
                  </a:cxn>
                  <a:cxn ang="0">
                    <a:pos x="102" y="54"/>
                  </a:cxn>
                  <a:cxn ang="0">
                    <a:pos x="120" y="54"/>
                  </a:cxn>
                  <a:cxn ang="0">
                    <a:pos x="138" y="48"/>
                  </a:cxn>
                  <a:cxn ang="0">
                    <a:pos x="156" y="36"/>
                  </a:cxn>
                  <a:cxn ang="0">
                    <a:pos x="174" y="18"/>
                  </a:cxn>
                  <a:cxn ang="0">
                    <a:pos x="192" y="6"/>
                  </a:cxn>
                  <a:cxn ang="0">
                    <a:pos x="210" y="6"/>
                  </a:cxn>
                  <a:cxn ang="0">
                    <a:pos x="228" y="18"/>
                  </a:cxn>
                  <a:cxn ang="0">
                    <a:pos x="246" y="30"/>
                  </a:cxn>
                  <a:cxn ang="0">
                    <a:pos x="264" y="48"/>
                  </a:cxn>
                  <a:cxn ang="0">
                    <a:pos x="282" y="54"/>
                  </a:cxn>
                  <a:cxn ang="0">
                    <a:pos x="300" y="60"/>
                  </a:cxn>
                  <a:cxn ang="0">
                    <a:pos x="318" y="48"/>
                  </a:cxn>
                  <a:cxn ang="0">
                    <a:pos x="336" y="36"/>
                  </a:cxn>
                  <a:cxn ang="0">
                    <a:pos x="354" y="24"/>
                  </a:cxn>
                  <a:cxn ang="0">
                    <a:pos x="372" y="12"/>
                  </a:cxn>
                  <a:cxn ang="0">
                    <a:pos x="390" y="12"/>
                  </a:cxn>
                  <a:cxn ang="0">
                    <a:pos x="408" y="18"/>
                  </a:cxn>
                  <a:cxn ang="0">
                    <a:pos x="426" y="24"/>
                  </a:cxn>
                  <a:cxn ang="0">
                    <a:pos x="444" y="30"/>
                  </a:cxn>
                  <a:cxn ang="0">
                    <a:pos x="462" y="30"/>
                  </a:cxn>
                  <a:cxn ang="0">
                    <a:pos x="480" y="30"/>
                  </a:cxn>
                  <a:cxn ang="0">
                    <a:pos x="498" y="18"/>
                  </a:cxn>
                  <a:cxn ang="0">
                    <a:pos x="516" y="12"/>
                  </a:cxn>
                  <a:cxn ang="0">
                    <a:pos x="534" y="6"/>
                  </a:cxn>
                  <a:cxn ang="0">
                    <a:pos x="552" y="6"/>
                  </a:cxn>
                  <a:cxn ang="0">
                    <a:pos x="570" y="12"/>
                  </a:cxn>
                  <a:cxn ang="0">
                    <a:pos x="588" y="24"/>
                  </a:cxn>
                  <a:cxn ang="0">
                    <a:pos x="606" y="36"/>
                  </a:cxn>
                  <a:cxn ang="0">
                    <a:pos x="624" y="42"/>
                  </a:cxn>
                  <a:cxn ang="0">
                    <a:pos x="642" y="36"/>
                  </a:cxn>
                  <a:cxn ang="0">
                    <a:pos x="660" y="30"/>
                  </a:cxn>
                  <a:cxn ang="0">
                    <a:pos x="678" y="18"/>
                  </a:cxn>
                  <a:cxn ang="0">
                    <a:pos x="696" y="6"/>
                  </a:cxn>
                  <a:cxn ang="0">
                    <a:pos x="714" y="0"/>
                  </a:cxn>
                  <a:cxn ang="0">
                    <a:pos x="732" y="0"/>
                  </a:cxn>
                  <a:cxn ang="0">
                    <a:pos x="750" y="6"/>
                  </a:cxn>
                </a:cxnLst>
                <a:rect l="0" t="0" r="r" b="b"/>
                <a:pathLst>
                  <a:path w="762" h="60">
                    <a:moveTo>
                      <a:pt x="0" y="54"/>
                    </a:moveTo>
                    <a:lnTo>
                      <a:pt x="6" y="54"/>
                    </a:lnTo>
                    <a:lnTo>
                      <a:pt x="12" y="48"/>
                    </a:lnTo>
                    <a:lnTo>
                      <a:pt x="18" y="42"/>
                    </a:lnTo>
                    <a:lnTo>
                      <a:pt x="24" y="36"/>
                    </a:lnTo>
                    <a:lnTo>
                      <a:pt x="30" y="30"/>
                    </a:lnTo>
                    <a:lnTo>
                      <a:pt x="36" y="30"/>
                    </a:lnTo>
                    <a:lnTo>
                      <a:pt x="42" y="30"/>
                    </a:lnTo>
                    <a:lnTo>
                      <a:pt x="48" y="30"/>
                    </a:lnTo>
                    <a:lnTo>
                      <a:pt x="54" y="30"/>
                    </a:lnTo>
                    <a:lnTo>
                      <a:pt x="60" y="30"/>
                    </a:lnTo>
                    <a:lnTo>
                      <a:pt x="66" y="36"/>
                    </a:lnTo>
                    <a:lnTo>
                      <a:pt x="72" y="36"/>
                    </a:lnTo>
                    <a:lnTo>
                      <a:pt x="78" y="42"/>
                    </a:lnTo>
                    <a:lnTo>
                      <a:pt x="84" y="48"/>
                    </a:lnTo>
                    <a:lnTo>
                      <a:pt x="90" y="48"/>
                    </a:lnTo>
                    <a:lnTo>
                      <a:pt x="96" y="54"/>
                    </a:lnTo>
                    <a:lnTo>
                      <a:pt x="102" y="54"/>
                    </a:lnTo>
                    <a:lnTo>
                      <a:pt x="108" y="54"/>
                    </a:lnTo>
                    <a:lnTo>
                      <a:pt x="114" y="54"/>
                    </a:lnTo>
                    <a:lnTo>
                      <a:pt x="120" y="54"/>
                    </a:lnTo>
                    <a:lnTo>
                      <a:pt x="126" y="54"/>
                    </a:lnTo>
                    <a:lnTo>
                      <a:pt x="132" y="54"/>
                    </a:lnTo>
                    <a:lnTo>
                      <a:pt x="138" y="48"/>
                    </a:lnTo>
                    <a:lnTo>
                      <a:pt x="144" y="42"/>
                    </a:lnTo>
                    <a:lnTo>
                      <a:pt x="150" y="42"/>
                    </a:lnTo>
                    <a:lnTo>
                      <a:pt x="156" y="36"/>
                    </a:lnTo>
                    <a:lnTo>
                      <a:pt x="162" y="30"/>
                    </a:lnTo>
                    <a:lnTo>
                      <a:pt x="168" y="24"/>
                    </a:lnTo>
                    <a:lnTo>
                      <a:pt x="174" y="18"/>
                    </a:lnTo>
                    <a:lnTo>
                      <a:pt x="180" y="12"/>
                    </a:lnTo>
                    <a:lnTo>
                      <a:pt x="186" y="12"/>
                    </a:lnTo>
                    <a:lnTo>
                      <a:pt x="192" y="6"/>
                    </a:lnTo>
                    <a:lnTo>
                      <a:pt x="198" y="6"/>
                    </a:lnTo>
                    <a:lnTo>
                      <a:pt x="204" y="6"/>
                    </a:lnTo>
                    <a:lnTo>
                      <a:pt x="210" y="6"/>
                    </a:lnTo>
                    <a:lnTo>
                      <a:pt x="216" y="12"/>
                    </a:lnTo>
                    <a:lnTo>
                      <a:pt x="222" y="12"/>
                    </a:lnTo>
                    <a:lnTo>
                      <a:pt x="228" y="18"/>
                    </a:lnTo>
                    <a:lnTo>
                      <a:pt x="234" y="18"/>
                    </a:lnTo>
                    <a:lnTo>
                      <a:pt x="240" y="24"/>
                    </a:lnTo>
                    <a:lnTo>
                      <a:pt x="246" y="30"/>
                    </a:lnTo>
                    <a:lnTo>
                      <a:pt x="252" y="36"/>
                    </a:lnTo>
                    <a:lnTo>
                      <a:pt x="258" y="42"/>
                    </a:lnTo>
                    <a:lnTo>
                      <a:pt x="264" y="48"/>
                    </a:lnTo>
                    <a:lnTo>
                      <a:pt x="270" y="48"/>
                    </a:lnTo>
                    <a:lnTo>
                      <a:pt x="276" y="54"/>
                    </a:lnTo>
                    <a:lnTo>
                      <a:pt x="282" y="54"/>
                    </a:lnTo>
                    <a:lnTo>
                      <a:pt x="288" y="60"/>
                    </a:lnTo>
                    <a:lnTo>
                      <a:pt x="294" y="60"/>
                    </a:lnTo>
                    <a:lnTo>
                      <a:pt x="300" y="60"/>
                    </a:lnTo>
                    <a:lnTo>
                      <a:pt x="306" y="54"/>
                    </a:lnTo>
                    <a:lnTo>
                      <a:pt x="312" y="54"/>
                    </a:lnTo>
                    <a:lnTo>
                      <a:pt x="318" y="48"/>
                    </a:lnTo>
                    <a:lnTo>
                      <a:pt x="324" y="48"/>
                    </a:lnTo>
                    <a:lnTo>
                      <a:pt x="330" y="42"/>
                    </a:lnTo>
                    <a:lnTo>
                      <a:pt x="336" y="36"/>
                    </a:lnTo>
                    <a:lnTo>
                      <a:pt x="342" y="30"/>
                    </a:lnTo>
                    <a:lnTo>
                      <a:pt x="348" y="24"/>
                    </a:lnTo>
                    <a:lnTo>
                      <a:pt x="354" y="24"/>
                    </a:lnTo>
                    <a:lnTo>
                      <a:pt x="360" y="18"/>
                    </a:lnTo>
                    <a:lnTo>
                      <a:pt x="366" y="18"/>
                    </a:lnTo>
                    <a:lnTo>
                      <a:pt x="372" y="12"/>
                    </a:lnTo>
                    <a:lnTo>
                      <a:pt x="378" y="12"/>
                    </a:lnTo>
                    <a:lnTo>
                      <a:pt x="384" y="12"/>
                    </a:lnTo>
                    <a:lnTo>
                      <a:pt x="390" y="12"/>
                    </a:lnTo>
                    <a:lnTo>
                      <a:pt x="396" y="12"/>
                    </a:lnTo>
                    <a:lnTo>
                      <a:pt x="402" y="18"/>
                    </a:lnTo>
                    <a:lnTo>
                      <a:pt x="408" y="18"/>
                    </a:lnTo>
                    <a:lnTo>
                      <a:pt x="414" y="24"/>
                    </a:lnTo>
                    <a:lnTo>
                      <a:pt x="420" y="24"/>
                    </a:lnTo>
                    <a:lnTo>
                      <a:pt x="426" y="24"/>
                    </a:lnTo>
                    <a:lnTo>
                      <a:pt x="432" y="30"/>
                    </a:lnTo>
                    <a:lnTo>
                      <a:pt x="438" y="30"/>
                    </a:lnTo>
                    <a:lnTo>
                      <a:pt x="444" y="30"/>
                    </a:lnTo>
                    <a:lnTo>
                      <a:pt x="450" y="36"/>
                    </a:lnTo>
                    <a:lnTo>
                      <a:pt x="456" y="36"/>
                    </a:lnTo>
                    <a:lnTo>
                      <a:pt x="462" y="30"/>
                    </a:lnTo>
                    <a:lnTo>
                      <a:pt x="468" y="30"/>
                    </a:lnTo>
                    <a:lnTo>
                      <a:pt x="474" y="30"/>
                    </a:lnTo>
                    <a:lnTo>
                      <a:pt x="480" y="30"/>
                    </a:lnTo>
                    <a:lnTo>
                      <a:pt x="486" y="24"/>
                    </a:lnTo>
                    <a:lnTo>
                      <a:pt x="492" y="24"/>
                    </a:lnTo>
                    <a:lnTo>
                      <a:pt x="498" y="18"/>
                    </a:lnTo>
                    <a:lnTo>
                      <a:pt x="504" y="18"/>
                    </a:lnTo>
                    <a:lnTo>
                      <a:pt x="510" y="12"/>
                    </a:lnTo>
                    <a:lnTo>
                      <a:pt x="516" y="12"/>
                    </a:lnTo>
                    <a:lnTo>
                      <a:pt x="522" y="6"/>
                    </a:lnTo>
                    <a:lnTo>
                      <a:pt x="528" y="6"/>
                    </a:lnTo>
                    <a:lnTo>
                      <a:pt x="534" y="6"/>
                    </a:lnTo>
                    <a:lnTo>
                      <a:pt x="540" y="6"/>
                    </a:lnTo>
                    <a:lnTo>
                      <a:pt x="546" y="6"/>
                    </a:lnTo>
                    <a:lnTo>
                      <a:pt x="552" y="6"/>
                    </a:lnTo>
                    <a:lnTo>
                      <a:pt x="558" y="6"/>
                    </a:lnTo>
                    <a:lnTo>
                      <a:pt x="564" y="12"/>
                    </a:lnTo>
                    <a:lnTo>
                      <a:pt x="570" y="12"/>
                    </a:lnTo>
                    <a:lnTo>
                      <a:pt x="576" y="18"/>
                    </a:lnTo>
                    <a:lnTo>
                      <a:pt x="582" y="18"/>
                    </a:lnTo>
                    <a:lnTo>
                      <a:pt x="588" y="24"/>
                    </a:lnTo>
                    <a:lnTo>
                      <a:pt x="594" y="30"/>
                    </a:lnTo>
                    <a:lnTo>
                      <a:pt x="600" y="30"/>
                    </a:lnTo>
                    <a:lnTo>
                      <a:pt x="606" y="36"/>
                    </a:lnTo>
                    <a:lnTo>
                      <a:pt x="612" y="36"/>
                    </a:lnTo>
                    <a:lnTo>
                      <a:pt x="618" y="36"/>
                    </a:lnTo>
                    <a:lnTo>
                      <a:pt x="624" y="42"/>
                    </a:lnTo>
                    <a:lnTo>
                      <a:pt x="630" y="42"/>
                    </a:lnTo>
                    <a:lnTo>
                      <a:pt x="636" y="42"/>
                    </a:lnTo>
                    <a:lnTo>
                      <a:pt x="642" y="36"/>
                    </a:lnTo>
                    <a:lnTo>
                      <a:pt x="648" y="36"/>
                    </a:lnTo>
                    <a:lnTo>
                      <a:pt x="654" y="30"/>
                    </a:lnTo>
                    <a:lnTo>
                      <a:pt x="660" y="30"/>
                    </a:lnTo>
                    <a:lnTo>
                      <a:pt x="666" y="24"/>
                    </a:lnTo>
                    <a:lnTo>
                      <a:pt x="672" y="24"/>
                    </a:lnTo>
                    <a:lnTo>
                      <a:pt x="678" y="18"/>
                    </a:lnTo>
                    <a:lnTo>
                      <a:pt x="684" y="12"/>
                    </a:lnTo>
                    <a:lnTo>
                      <a:pt x="690" y="12"/>
                    </a:lnTo>
                    <a:lnTo>
                      <a:pt x="696" y="6"/>
                    </a:lnTo>
                    <a:lnTo>
                      <a:pt x="702" y="6"/>
                    </a:lnTo>
                    <a:lnTo>
                      <a:pt x="708" y="0"/>
                    </a:lnTo>
                    <a:lnTo>
                      <a:pt x="714" y="0"/>
                    </a:lnTo>
                    <a:lnTo>
                      <a:pt x="720" y="0"/>
                    </a:lnTo>
                    <a:lnTo>
                      <a:pt x="726" y="0"/>
                    </a:lnTo>
                    <a:lnTo>
                      <a:pt x="732" y="0"/>
                    </a:lnTo>
                    <a:lnTo>
                      <a:pt x="738" y="0"/>
                    </a:lnTo>
                    <a:lnTo>
                      <a:pt x="744" y="6"/>
                    </a:lnTo>
                    <a:lnTo>
                      <a:pt x="750" y="6"/>
                    </a:lnTo>
                    <a:lnTo>
                      <a:pt x="756" y="6"/>
                    </a:lnTo>
                    <a:lnTo>
                      <a:pt x="762" y="12"/>
                    </a:lnTo>
                  </a:path>
                </a:pathLst>
              </a:custGeom>
              <a:noFill/>
              <a:ln w="12700">
                <a:solidFill>
                  <a:srgbClr val="00BF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125" name="Freeform 231"/>
              <p:cNvSpPr>
                <a:spLocks/>
              </p:cNvSpPr>
              <p:nvPr/>
            </p:nvSpPr>
            <p:spPr bwMode="auto">
              <a:xfrm>
                <a:off x="4738688" y="3851275"/>
                <a:ext cx="1209675" cy="95250"/>
              </a:xfrm>
              <a:custGeom>
                <a:avLst/>
                <a:gdLst/>
                <a:ahLst/>
                <a:cxnLst>
                  <a:cxn ang="0">
                    <a:pos x="12" y="54"/>
                  </a:cxn>
                  <a:cxn ang="0">
                    <a:pos x="30" y="60"/>
                  </a:cxn>
                  <a:cxn ang="0">
                    <a:pos x="48" y="60"/>
                  </a:cxn>
                  <a:cxn ang="0">
                    <a:pos x="66" y="54"/>
                  </a:cxn>
                  <a:cxn ang="0">
                    <a:pos x="84" y="48"/>
                  </a:cxn>
                  <a:cxn ang="0">
                    <a:pos x="102" y="42"/>
                  </a:cxn>
                  <a:cxn ang="0">
                    <a:pos x="120" y="42"/>
                  </a:cxn>
                  <a:cxn ang="0">
                    <a:pos x="138" y="42"/>
                  </a:cxn>
                  <a:cxn ang="0">
                    <a:pos x="156" y="54"/>
                  </a:cxn>
                  <a:cxn ang="0">
                    <a:pos x="174" y="60"/>
                  </a:cxn>
                  <a:cxn ang="0">
                    <a:pos x="192" y="60"/>
                  </a:cxn>
                  <a:cxn ang="0">
                    <a:pos x="210" y="60"/>
                  </a:cxn>
                  <a:cxn ang="0">
                    <a:pos x="228" y="54"/>
                  </a:cxn>
                  <a:cxn ang="0">
                    <a:pos x="246" y="48"/>
                  </a:cxn>
                  <a:cxn ang="0">
                    <a:pos x="264" y="36"/>
                  </a:cxn>
                  <a:cxn ang="0">
                    <a:pos x="282" y="36"/>
                  </a:cxn>
                  <a:cxn ang="0">
                    <a:pos x="300" y="36"/>
                  </a:cxn>
                  <a:cxn ang="0">
                    <a:pos x="318" y="42"/>
                  </a:cxn>
                  <a:cxn ang="0">
                    <a:pos x="336" y="42"/>
                  </a:cxn>
                  <a:cxn ang="0">
                    <a:pos x="354" y="42"/>
                  </a:cxn>
                  <a:cxn ang="0">
                    <a:pos x="372" y="36"/>
                  </a:cxn>
                  <a:cxn ang="0">
                    <a:pos x="390" y="24"/>
                  </a:cxn>
                  <a:cxn ang="0">
                    <a:pos x="408" y="12"/>
                  </a:cxn>
                  <a:cxn ang="0">
                    <a:pos x="426" y="12"/>
                  </a:cxn>
                  <a:cxn ang="0">
                    <a:pos x="444" y="12"/>
                  </a:cxn>
                  <a:cxn ang="0">
                    <a:pos x="462" y="6"/>
                  </a:cxn>
                  <a:cxn ang="0">
                    <a:pos x="480" y="0"/>
                  </a:cxn>
                  <a:cxn ang="0">
                    <a:pos x="498" y="0"/>
                  </a:cxn>
                  <a:cxn ang="0">
                    <a:pos x="516" y="6"/>
                  </a:cxn>
                  <a:cxn ang="0">
                    <a:pos x="534" y="6"/>
                  </a:cxn>
                  <a:cxn ang="0">
                    <a:pos x="552" y="0"/>
                  </a:cxn>
                  <a:cxn ang="0">
                    <a:pos x="570" y="0"/>
                  </a:cxn>
                  <a:cxn ang="0">
                    <a:pos x="588" y="0"/>
                  </a:cxn>
                  <a:cxn ang="0">
                    <a:pos x="606" y="0"/>
                  </a:cxn>
                  <a:cxn ang="0">
                    <a:pos x="624" y="0"/>
                  </a:cxn>
                  <a:cxn ang="0">
                    <a:pos x="642" y="0"/>
                  </a:cxn>
                  <a:cxn ang="0">
                    <a:pos x="660" y="0"/>
                  </a:cxn>
                  <a:cxn ang="0">
                    <a:pos x="678" y="0"/>
                  </a:cxn>
                  <a:cxn ang="0">
                    <a:pos x="696" y="0"/>
                  </a:cxn>
                  <a:cxn ang="0">
                    <a:pos x="714" y="0"/>
                  </a:cxn>
                  <a:cxn ang="0">
                    <a:pos x="732" y="0"/>
                  </a:cxn>
                  <a:cxn ang="0">
                    <a:pos x="750" y="0"/>
                  </a:cxn>
                </a:cxnLst>
                <a:rect l="0" t="0" r="r" b="b"/>
                <a:pathLst>
                  <a:path w="762" h="60">
                    <a:moveTo>
                      <a:pt x="0" y="54"/>
                    </a:moveTo>
                    <a:lnTo>
                      <a:pt x="6" y="54"/>
                    </a:lnTo>
                    <a:lnTo>
                      <a:pt x="12" y="54"/>
                    </a:lnTo>
                    <a:lnTo>
                      <a:pt x="18" y="54"/>
                    </a:lnTo>
                    <a:lnTo>
                      <a:pt x="24" y="60"/>
                    </a:lnTo>
                    <a:lnTo>
                      <a:pt x="30" y="60"/>
                    </a:lnTo>
                    <a:lnTo>
                      <a:pt x="36" y="60"/>
                    </a:lnTo>
                    <a:lnTo>
                      <a:pt x="42" y="60"/>
                    </a:lnTo>
                    <a:lnTo>
                      <a:pt x="48" y="60"/>
                    </a:lnTo>
                    <a:lnTo>
                      <a:pt x="54" y="54"/>
                    </a:lnTo>
                    <a:lnTo>
                      <a:pt x="60" y="54"/>
                    </a:lnTo>
                    <a:lnTo>
                      <a:pt x="66" y="54"/>
                    </a:lnTo>
                    <a:lnTo>
                      <a:pt x="72" y="54"/>
                    </a:lnTo>
                    <a:lnTo>
                      <a:pt x="78" y="48"/>
                    </a:lnTo>
                    <a:lnTo>
                      <a:pt x="84" y="48"/>
                    </a:lnTo>
                    <a:lnTo>
                      <a:pt x="90" y="48"/>
                    </a:lnTo>
                    <a:lnTo>
                      <a:pt x="96" y="42"/>
                    </a:lnTo>
                    <a:lnTo>
                      <a:pt x="102" y="42"/>
                    </a:lnTo>
                    <a:lnTo>
                      <a:pt x="108" y="42"/>
                    </a:lnTo>
                    <a:lnTo>
                      <a:pt x="114" y="42"/>
                    </a:lnTo>
                    <a:lnTo>
                      <a:pt x="120" y="42"/>
                    </a:lnTo>
                    <a:lnTo>
                      <a:pt x="126" y="42"/>
                    </a:lnTo>
                    <a:lnTo>
                      <a:pt x="132" y="42"/>
                    </a:lnTo>
                    <a:lnTo>
                      <a:pt x="138" y="42"/>
                    </a:lnTo>
                    <a:lnTo>
                      <a:pt x="144" y="48"/>
                    </a:lnTo>
                    <a:lnTo>
                      <a:pt x="150" y="48"/>
                    </a:lnTo>
                    <a:lnTo>
                      <a:pt x="156" y="54"/>
                    </a:lnTo>
                    <a:lnTo>
                      <a:pt x="162" y="54"/>
                    </a:lnTo>
                    <a:lnTo>
                      <a:pt x="168" y="54"/>
                    </a:lnTo>
                    <a:lnTo>
                      <a:pt x="174" y="60"/>
                    </a:lnTo>
                    <a:lnTo>
                      <a:pt x="180" y="60"/>
                    </a:lnTo>
                    <a:lnTo>
                      <a:pt x="186" y="60"/>
                    </a:lnTo>
                    <a:lnTo>
                      <a:pt x="192" y="60"/>
                    </a:lnTo>
                    <a:lnTo>
                      <a:pt x="198" y="60"/>
                    </a:lnTo>
                    <a:lnTo>
                      <a:pt x="204" y="60"/>
                    </a:lnTo>
                    <a:lnTo>
                      <a:pt x="210" y="60"/>
                    </a:lnTo>
                    <a:lnTo>
                      <a:pt x="216" y="60"/>
                    </a:lnTo>
                    <a:lnTo>
                      <a:pt x="222" y="54"/>
                    </a:lnTo>
                    <a:lnTo>
                      <a:pt x="228" y="54"/>
                    </a:lnTo>
                    <a:lnTo>
                      <a:pt x="234" y="54"/>
                    </a:lnTo>
                    <a:lnTo>
                      <a:pt x="240" y="48"/>
                    </a:lnTo>
                    <a:lnTo>
                      <a:pt x="246" y="48"/>
                    </a:lnTo>
                    <a:lnTo>
                      <a:pt x="252" y="42"/>
                    </a:lnTo>
                    <a:lnTo>
                      <a:pt x="258" y="42"/>
                    </a:lnTo>
                    <a:lnTo>
                      <a:pt x="264" y="36"/>
                    </a:lnTo>
                    <a:lnTo>
                      <a:pt x="270" y="36"/>
                    </a:lnTo>
                    <a:lnTo>
                      <a:pt x="276" y="36"/>
                    </a:lnTo>
                    <a:lnTo>
                      <a:pt x="282" y="36"/>
                    </a:lnTo>
                    <a:lnTo>
                      <a:pt x="288" y="36"/>
                    </a:lnTo>
                    <a:lnTo>
                      <a:pt x="294" y="36"/>
                    </a:lnTo>
                    <a:lnTo>
                      <a:pt x="300" y="36"/>
                    </a:lnTo>
                    <a:lnTo>
                      <a:pt x="306" y="42"/>
                    </a:lnTo>
                    <a:lnTo>
                      <a:pt x="312" y="42"/>
                    </a:lnTo>
                    <a:lnTo>
                      <a:pt x="318" y="42"/>
                    </a:lnTo>
                    <a:lnTo>
                      <a:pt x="324" y="42"/>
                    </a:lnTo>
                    <a:lnTo>
                      <a:pt x="330" y="42"/>
                    </a:lnTo>
                    <a:lnTo>
                      <a:pt x="336" y="42"/>
                    </a:lnTo>
                    <a:lnTo>
                      <a:pt x="342" y="42"/>
                    </a:lnTo>
                    <a:lnTo>
                      <a:pt x="348" y="42"/>
                    </a:lnTo>
                    <a:lnTo>
                      <a:pt x="354" y="42"/>
                    </a:lnTo>
                    <a:lnTo>
                      <a:pt x="360" y="36"/>
                    </a:lnTo>
                    <a:lnTo>
                      <a:pt x="366" y="36"/>
                    </a:lnTo>
                    <a:lnTo>
                      <a:pt x="372" y="36"/>
                    </a:lnTo>
                    <a:lnTo>
                      <a:pt x="378" y="30"/>
                    </a:lnTo>
                    <a:lnTo>
                      <a:pt x="384" y="30"/>
                    </a:lnTo>
                    <a:lnTo>
                      <a:pt x="390" y="24"/>
                    </a:lnTo>
                    <a:lnTo>
                      <a:pt x="396" y="24"/>
                    </a:lnTo>
                    <a:lnTo>
                      <a:pt x="402" y="18"/>
                    </a:lnTo>
                    <a:lnTo>
                      <a:pt x="408" y="12"/>
                    </a:lnTo>
                    <a:lnTo>
                      <a:pt x="414" y="12"/>
                    </a:lnTo>
                    <a:lnTo>
                      <a:pt x="420" y="12"/>
                    </a:lnTo>
                    <a:lnTo>
                      <a:pt x="426" y="12"/>
                    </a:lnTo>
                    <a:lnTo>
                      <a:pt x="432" y="12"/>
                    </a:lnTo>
                    <a:lnTo>
                      <a:pt x="438" y="12"/>
                    </a:lnTo>
                    <a:lnTo>
                      <a:pt x="444" y="12"/>
                    </a:lnTo>
                    <a:lnTo>
                      <a:pt x="450" y="12"/>
                    </a:lnTo>
                    <a:lnTo>
                      <a:pt x="456" y="12"/>
                    </a:lnTo>
                    <a:lnTo>
                      <a:pt x="462" y="6"/>
                    </a:lnTo>
                    <a:lnTo>
                      <a:pt x="468" y="6"/>
                    </a:lnTo>
                    <a:lnTo>
                      <a:pt x="474" y="0"/>
                    </a:lnTo>
                    <a:lnTo>
                      <a:pt x="480" y="0"/>
                    </a:lnTo>
                    <a:lnTo>
                      <a:pt x="486" y="0"/>
                    </a:lnTo>
                    <a:lnTo>
                      <a:pt x="492" y="0"/>
                    </a:lnTo>
                    <a:lnTo>
                      <a:pt x="498" y="0"/>
                    </a:lnTo>
                    <a:lnTo>
                      <a:pt x="504" y="0"/>
                    </a:lnTo>
                    <a:lnTo>
                      <a:pt x="510" y="0"/>
                    </a:lnTo>
                    <a:lnTo>
                      <a:pt x="516" y="6"/>
                    </a:lnTo>
                    <a:lnTo>
                      <a:pt x="522" y="6"/>
                    </a:lnTo>
                    <a:lnTo>
                      <a:pt x="528" y="6"/>
                    </a:lnTo>
                    <a:lnTo>
                      <a:pt x="534" y="6"/>
                    </a:lnTo>
                    <a:lnTo>
                      <a:pt x="540" y="6"/>
                    </a:lnTo>
                    <a:lnTo>
                      <a:pt x="546" y="0"/>
                    </a:lnTo>
                    <a:lnTo>
                      <a:pt x="552" y="0"/>
                    </a:lnTo>
                    <a:lnTo>
                      <a:pt x="558" y="0"/>
                    </a:lnTo>
                    <a:lnTo>
                      <a:pt x="564" y="0"/>
                    </a:lnTo>
                    <a:lnTo>
                      <a:pt x="570" y="0"/>
                    </a:lnTo>
                    <a:lnTo>
                      <a:pt x="576" y="0"/>
                    </a:lnTo>
                    <a:lnTo>
                      <a:pt x="582" y="0"/>
                    </a:lnTo>
                    <a:lnTo>
                      <a:pt x="588" y="0"/>
                    </a:lnTo>
                    <a:lnTo>
                      <a:pt x="594" y="0"/>
                    </a:lnTo>
                    <a:lnTo>
                      <a:pt x="600" y="0"/>
                    </a:lnTo>
                    <a:lnTo>
                      <a:pt x="606" y="0"/>
                    </a:lnTo>
                    <a:lnTo>
                      <a:pt x="612" y="0"/>
                    </a:lnTo>
                    <a:lnTo>
                      <a:pt x="618" y="0"/>
                    </a:lnTo>
                    <a:lnTo>
                      <a:pt x="624" y="0"/>
                    </a:lnTo>
                    <a:lnTo>
                      <a:pt x="630" y="0"/>
                    </a:lnTo>
                    <a:lnTo>
                      <a:pt x="636" y="0"/>
                    </a:lnTo>
                    <a:lnTo>
                      <a:pt x="642" y="0"/>
                    </a:lnTo>
                    <a:lnTo>
                      <a:pt x="648" y="0"/>
                    </a:lnTo>
                    <a:lnTo>
                      <a:pt x="654" y="0"/>
                    </a:lnTo>
                    <a:lnTo>
                      <a:pt x="660" y="0"/>
                    </a:lnTo>
                    <a:lnTo>
                      <a:pt x="666" y="0"/>
                    </a:lnTo>
                    <a:lnTo>
                      <a:pt x="672" y="0"/>
                    </a:lnTo>
                    <a:lnTo>
                      <a:pt x="678" y="0"/>
                    </a:lnTo>
                    <a:lnTo>
                      <a:pt x="684" y="0"/>
                    </a:lnTo>
                    <a:lnTo>
                      <a:pt x="690" y="0"/>
                    </a:lnTo>
                    <a:lnTo>
                      <a:pt x="696" y="0"/>
                    </a:lnTo>
                    <a:lnTo>
                      <a:pt x="702" y="0"/>
                    </a:lnTo>
                    <a:lnTo>
                      <a:pt x="708" y="0"/>
                    </a:lnTo>
                    <a:lnTo>
                      <a:pt x="714" y="0"/>
                    </a:lnTo>
                    <a:lnTo>
                      <a:pt x="720" y="0"/>
                    </a:lnTo>
                    <a:lnTo>
                      <a:pt x="726" y="0"/>
                    </a:lnTo>
                    <a:lnTo>
                      <a:pt x="732" y="0"/>
                    </a:lnTo>
                    <a:lnTo>
                      <a:pt x="738" y="0"/>
                    </a:lnTo>
                    <a:lnTo>
                      <a:pt x="744" y="0"/>
                    </a:lnTo>
                    <a:lnTo>
                      <a:pt x="750" y="0"/>
                    </a:lnTo>
                    <a:lnTo>
                      <a:pt x="756" y="0"/>
                    </a:lnTo>
                    <a:lnTo>
                      <a:pt x="762" y="0"/>
                    </a:lnTo>
                  </a:path>
                </a:pathLst>
              </a:custGeom>
              <a:noFill/>
              <a:ln w="12700">
                <a:solidFill>
                  <a:srgbClr val="00BF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126" name="Freeform 232"/>
              <p:cNvSpPr>
                <a:spLocks/>
              </p:cNvSpPr>
              <p:nvPr/>
            </p:nvSpPr>
            <p:spPr bwMode="auto">
              <a:xfrm>
                <a:off x="5948363" y="3851275"/>
                <a:ext cx="866775" cy="158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8" y="0"/>
                  </a:cxn>
                  <a:cxn ang="0">
                    <a:pos x="30" y="0"/>
                  </a:cxn>
                  <a:cxn ang="0">
                    <a:pos x="42" y="0"/>
                  </a:cxn>
                  <a:cxn ang="0">
                    <a:pos x="54" y="0"/>
                  </a:cxn>
                  <a:cxn ang="0">
                    <a:pos x="66" y="0"/>
                  </a:cxn>
                  <a:cxn ang="0">
                    <a:pos x="78" y="0"/>
                  </a:cxn>
                  <a:cxn ang="0">
                    <a:pos x="90" y="0"/>
                  </a:cxn>
                  <a:cxn ang="0">
                    <a:pos x="102" y="0"/>
                  </a:cxn>
                  <a:cxn ang="0">
                    <a:pos x="114" y="0"/>
                  </a:cxn>
                  <a:cxn ang="0">
                    <a:pos x="126" y="0"/>
                  </a:cxn>
                  <a:cxn ang="0">
                    <a:pos x="138" y="0"/>
                  </a:cxn>
                  <a:cxn ang="0">
                    <a:pos x="150" y="0"/>
                  </a:cxn>
                  <a:cxn ang="0">
                    <a:pos x="162" y="0"/>
                  </a:cxn>
                  <a:cxn ang="0">
                    <a:pos x="174" y="0"/>
                  </a:cxn>
                  <a:cxn ang="0">
                    <a:pos x="186" y="0"/>
                  </a:cxn>
                  <a:cxn ang="0">
                    <a:pos x="198" y="0"/>
                  </a:cxn>
                  <a:cxn ang="0">
                    <a:pos x="210" y="0"/>
                  </a:cxn>
                  <a:cxn ang="0">
                    <a:pos x="222" y="0"/>
                  </a:cxn>
                  <a:cxn ang="0">
                    <a:pos x="234" y="0"/>
                  </a:cxn>
                  <a:cxn ang="0">
                    <a:pos x="246" y="0"/>
                  </a:cxn>
                  <a:cxn ang="0">
                    <a:pos x="258" y="0"/>
                  </a:cxn>
                  <a:cxn ang="0">
                    <a:pos x="270" y="0"/>
                  </a:cxn>
                  <a:cxn ang="0">
                    <a:pos x="282" y="0"/>
                  </a:cxn>
                  <a:cxn ang="0">
                    <a:pos x="294" y="0"/>
                  </a:cxn>
                  <a:cxn ang="0">
                    <a:pos x="306" y="0"/>
                  </a:cxn>
                  <a:cxn ang="0">
                    <a:pos x="318" y="0"/>
                  </a:cxn>
                  <a:cxn ang="0">
                    <a:pos x="330" y="0"/>
                  </a:cxn>
                  <a:cxn ang="0">
                    <a:pos x="342" y="0"/>
                  </a:cxn>
                  <a:cxn ang="0">
                    <a:pos x="354" y="0"/>
                  </a:cxn>
                  <a:cxn ang="0">
                    <a:pos x="366" y="0"/>
                  </a:cxn>
                  <a:cxn ang="0">
                    <a:pos x="378" y="0"/>
                  </a:cxn>
                  <a:cxn ang="0">
                    <a:pos x="390" y="0"/>
                  </a:cxn>
                  <a:cxn ang="0">
                    <a:pos x="402" y="0"/>
                  </a:cxn>
                  <a:cxn ang="0">
                    <a:pos x="414" y="0"/>
                  </a:cxn>
                  <a:cxn ang="0">
                    <a:pos x="426" y="0"/>
                  </a:cxn>
                  <a:cxn ang="0">
                    <a:pos x="438" y="0"/>
                  </a:cxn>
                  <a:cxn ang="0">
                    <a:pos x="450" y="0"/>
                  </a:cxn>
                  <a:cxn ang="0">
                    <a:pos x="462" y="0"/>
                  </a:cxn>
                  <a:cxn ang="0">
                    <a:pos x="474" y="0"/>
                  </a:cxn>
                  <a:cxn ang="0">
                    <a:pos x="486" y="0"/>
                  </a:cxn>
                  <a:cxn ang="0">
                    <a:pos x="498" y="0"/>
                  </a:cxn>
                  <a:cxn ang="0">
                    <a:pos x="510" y="0"/>
                  </a:cxn>
                  <a:cxn ang="0">
                    <a:pos x="522" y="0"/>
                  </a:cxn>
                  <a:cxn ang="0">
                    <a:pos x="534" y="0"/>
                  </a:cxn>
                  <a:cxn ang="0">
                    <a:pos x="546" y="0"/>
                  </a:cxn>
                </a:cxnLst>
                <a:rect l="0" t="0" r="r" b="b"/>
                <a:pathLst>
                  <a:path w="546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50" y="0"/>
                    </a:lnTo>
                    <a:lnTo>
                      <a:pt x="456" y="0"/>
                    </a:lnTo>
                    <a:lnTo>
                      <a:pt x="462" y="0"/>
                    </a:lnTo>
                    <a:lnTo>
                      <a:pt x="468" y="0"/>
                    </a:lnTo>
                    <a:lnTo>
                      <a:pt x="474" y="0"/>
                    </a:lnTo>
                    <a:lnTo>
                      <a:pt x="480" y="0"/>
                    </a:lnTo>
                    <a:lnTo>
                      <a:pt x="486" y="0"/>
                    </a:lnTo>
                    <a:lnTo>
                      <a:pt x="492" y="0"/>
                    </a:lnTo>
                    <a:lnTo>
                      <a:pt x="498" y="0"/>
                    </a:lnTo>
                    <a:lnTo>
                      <a:pt x="504" y="0"/>
                    </a:lnTo>
                    <a:lnTo>
                      <a:pt x="510" y="0"/>
                    </a:lnTo>
                    <a:lnTo>
                      <a:pt x="516" y="0"/>
                    </a:lnTo>
                    <a:lnTo>
                      <a:pt x="522" y="0"/>
                    </a:lnTo>
                    <a:lnTo>
                      <a:pt x="528" y="0"/>
                    </a:lnTo>
                    <a:lnTo>
                      <a:pt x="534" y="0"/>
                    </a:lnTo>
                    <a:lnTo>
                      <a:pt x="540" y="0"/>
                    </a:lnTo>
                    <a:lnTo>
                      <a:pt x="546" y="0"/>
                    </a:lnTo>
                  </a:path>
                </a:pathLst>
              </a:custGeom>
              <a:noFill/>
              <a:ln w="12700">
                <a:solidFill>
                  <a:srgbClr val="00BF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127" name="Freeform 233"/>
              <p:cNvSpPr>
                <a:spLocks/>
              </p:cNvSpPr>
              <p:nvPr/>
            </p:nvSpPr>
            <p:spPr bwMode="auto">
              <a:xfrm>
                <a:off x="2528888" y="4117975"/>
                <a:ext cx="1152525" cy="57150"/>
              </a:xfrm>
              <a:custGeom>
                <a:avLst/>
                <a:gdLst/>
                <a:ahLst/>
                <a:cxnLst>
                  <a:cxn ang="0">
                    <a:pos x="6" y="6"/>
                  </a:cxn>
                  <a:cxn ang="0">
                    <a:pos x="12" y="24"/>
                  </a:cxn>
                  <a:cxn ang="0">
                    <a:pos x="24" y="12"/>
                  </a:cxn>
                  <a:cxn ang="0">
                    <a:pos x="36" y="24"/>
                  </a:cxn>
                  <a:cxn ang="0">
                    <a:pos x="48" y="36"/>
                  </a:cxn>
                  <a:cxn ang="0">
                    <a:pos x="66" y="36"/>
                  </a:cxn>
                  <a:cxn ang="0">
                    <a:pos x="84" y="36"/>
                  </a:cxn>
                  <a:cxn ang="0">
                    <a:pos x="102" y="30"/>
                  </a:cxn>
                  <a:cxn ang="0">
                    <a:pos x="120" y="30"/>
                  </a:cxn>
                  <a:cxn ang="0">
                    <a:pos x="138" y="24"/>
                  </a:cxn>
                  <a:cxn ang="0">
                    <a:pos x="156" y="24"/>
                  </a:cxn>
                  <a:cxn ang="0">
                    <a:pos x="174" y="24"/>
                  </a:cxn>
                  <a:cxn ang="0">
                    <a:pos x="192" y="30"/>
                  </a:cxn>
                  <a:cxn ang="0">
                    <a:pos x="210" y="30"/>
                  </a:cxn>
                  <a:cxn ang="0">
                    <a:pos x="228" y="30"/>
                  </a:cxn>
                  <a:cxn ang="0">
                    <a:pos x="246" y="30"/>
                  </a:cxn>
                  <a:cxn ang="0">
                    <a:pos x="264" y="30"/>
                  </a:cxn>
                  <a:cxn ang="0">
                    <a:pos x="282" y="30"/>
                  </a:cxn>
                  <a:cxn ang="0">
                    <a:pos x="300" y="30"/>
                  </a:cxn>
                  <a:cxn ang="0">
                    <a:pos x="318" y="30"/>
                  </a:cxn>
                  <a:cxn ang="0">
                    <a:pos x="336" y="30"/>
                  </a:cxn>
                  <a:cxn ang="0">
                    <a:pos x="354" y="30"/>
                  </a:cxn>
                  <a:cxn ang="0">
                    <a:pos x="372" y="30"/>
                  </a:cxn>
                  <a:cxn ang="0">
                    <a:pos x="390" y="30"/>
                  </a:cxn>
                  <a:cxn ang="0">
                    <a:pos x="408" y="30"/>
                  </a:cxn>
                  <a:cxn ang="0">
                    <a:pos x="426" y="30"/>
                  </a:cxn>
                  <a:cxn ang="0">
                    <a:pos x="444" y="30"/>
                  </a:cxn>
                  <a:cxn ang="0">
                    <a:pos x="462" y="30"/>
                  </a:cxn>
                  <a:cxn ang="0">
                    <a:pos x="480" y="30"/>
                  </a:cxn>
                  <a:cxn ang="0">
                    <a:pos x="498" y="24"/>
                  </a:cxn>
                  <a:cxn ang="0">
                    <a:pos x="516" y="24"/>
                  </a:cxn>
                  <a:cxn ang="0">
                    <a:pos x="534" y="30"/>
                  </a:cxn>
                  <a:cxn ang="0">
                    <a:pos x="552" y="30"/>
                  </a:cxn>
                  <a:cxn ang="0">
                    <a:pos x="570" y="30"/>
                  </a:cxn>
                  <a:cxn ang="0">
                    <a:pos x="588" y="30"/>
                  </a:cxn>
                  <a:cxn ang="0">
                    <a:pos x="606" y="30"/>
                  </a:cxn>
                  <a:cxn ang="0">
                    <a:pos x="624" y="30"/>
                  </a:cxn>
                  <a:cxn ang="0">
                    <a:pos x="642" y="30"/>
                  </a:cxn>
                  <a:cxn ang="0">
                    <a:pos x="660" y="30"/>
                  </a:cxn>
                  <a:cxn ang="0">
                    <a:pos x="678" y="30"/>
                  </a:cxn>
                  <a:cxn ang="0">
                    <a:pos x="696" y="30"/>
                  </a:cxn>
                  <a:cxn ang="0">
                    <a:pos x="714" y="30"/>
                  </a:cxn>
                </a:cxnLst>
                <a:rect l="0" t="0" r="r" b="b"/>
                <a:pathLst>
                  <a:path w="726" h="36">
                    <a:moveTo>
                      <a:pt x="0" y="12"/>
                    </a:moveTo>
                    <a:lnTo>
                      <a:pt x="0" y="0"/>
                    </a:lnTo>
                    <a:lnTo>
                      <a:pt x="6" y="6"/>
                    </a:lnTo>
                    <a:lnTo>
                      <a:pt x="6" y="24"/>
                    </a:lnTo>
                    <a:lnTo>
                      <a:pt x="12" y="30"/>
                    </a:lnTo>
                    <a:lnTo>
                      <a:pt x="12" y="24"/>
                    </a:lnTo>
                    <a:lnTo>
                      <a:pt x="18" y="18"/>
                    </a:lnTo>
                    <a:lnTo>
                      <a:pt x="18" y="6"/>
                    </a:lnTo>
                    <a:lnTo>
                      <a:pt x="24" y="12"/>
                    </a:lnTo>
                    <a:lnTo>
                      <a:pt x="24" y="18"/>
                    </a:lnTo>
                    <a:lnTo>
                      <a:pt x="30" y="24"/>
                    </a:lnTo>
                    <a:lnTo>
                      <a:pt x="36" y="24"/>
                    </a:lnTo>
                    <a:lnTo>
                      <a:pt x="48" y="36"/>
                    </a:lnTo>
                    <a:lnTo>
                      <a:pt x="42" y="36"/>
                    </a:lnTo>
                    <a:lnTo>
                      <a:pt x="48" y="36"/>
                    </a:lnTo>
                    <a:lnTo>
                      <a:pt x="54" y="30"/>
                    </a:lnTo>
                    <a:lnTo>
                      <a:pt x="60" y="30"/>
                    </a:lnTo>
                    <a:lnTo>
                      <a:pt x="66" y="36"/>
                    </a:lnTo>
                    <a:lnTo>
                      <a:pt x="72" y="36"/>
                    </a:lnTo>
                    <a:lnTo>
                      <a:pt x="78" y="36"/>
                    </a:lnTo>
                    <a:lnTo>
                      <a:pt x="84" y="36"/>
                    </a:lnTo>
                    <a:lnTo>
                      <a:pt x="90" y="30"/>
                    </a:lnTo>
                    <a:lnTo>
                      <a:pt x="96" y="30"/>
                    </a:lnTo>
                    <a:lnTo>
                      <a:pt x="102" y="30"/>
                    </a:lnTo>
                    <a:lnTo>
                      <a:pt x="108" y="30"/>
                    </a:lnTo>
                    <a:lnTo>
                      <a:pt x="114" y="30"/>
                    </a:lnTo>
                    <a:lnTo>
                      <a:pt x="120" y="30"/>
                    </a:lnTo>
                    <a:lnTo>
                      <a:pt x="126" y="30"/>
                    </a:lnTo>
                    <a:lnTo>
                      <a:pt x="132" y="24"/>
                    </a:lnTo>
                    <a:lnTo>
                      <a:pt x="138" y="24"/>
                    </a:lnTo>
                    <a:lnTo>
                      <a:pt x="144" y="30"/>
                    </a:lnTo>
                    <a:lnTo>
                      <a:pt x="150" y="24"/>
                    </a:lnTo>
                    <a:lnTo>
                      <a:pt x="156" y="24"/>
                    </a:lnTo>
                    <a:lnTo>
                      <a:pt x="162" y="24"/>
                    </a:lnTo>
                    <a:lnTo>
                      <a:pt x="168" y="24"/>
                    </a:lnTo>
                    <a:lnTo>
                      <a:pt x="174" y="24"/>
                    </a:lnTo>
                    <a:lnTo>
                      <a:pt x="180" y="24"/>
                    </a:lnTo>
                    <a:lnTo>
                      <a:pt x="186" y="30"/>
                    </a:lnTo>
                    <a:lnTo>
                      <a:pt x="192" y="30"/>
                    </a:lnTo>
                    <a:lnTo>
                      <a:pt x="198" y="30"/>
                    </a:lnTo>
                    <a:lnTo>
                      <a:pt x="204" y="30"/>
                    </a:lnTo>
                    <a:lnTo>
                      <a:pt x="210" y="30"/>
                    </a:lnTo>
                    <a:lnTo>
                      <a:pt x="216" y="30"/>
                    </a:lnTo>
                    <a:lnTo>
                      <a:pt x="222" y="30"/>
                    </a:lnTo>
                    <a:lnTo>
                      <a:pt x="228" y="30"/>
                    </a:lnTo>
                    <a:lnTo>
                      <a:pt x="234" y="30"/>
                    </a:lnTo>
                    <a:lnTo>
                      <a:pt x="240" y="30"/>
                    </a:lnTo>
                    <a:lnTo>
                      <a:pt x="246" y="30"/>
                    </a:lnTo>
                    <a:lnTo>
                      <a:pt x="252" y="30"/>
                    </a:lnTo>
                    <a:lnTo>
                      <a:pt x="258" y="30"/>
                    </a:lnTo>
                    <a:lnTo>
                      <a:pt x="264" y="30"/>
                    </a:lnTo>
                    <a:lnTo>
                      <a:pt x="270" y="30"/>
                    </a:lnTo>
                    <a:lnTo>
                      <a:pt x="276" y="30"/>
                    </a:lnTo>
                    <a:lnTo>
                      <a:pt x="282" y="30"/>
                    </a:lnTo>
                    <a:lnTo>
                      <a:pt x="288" y="30"/>
                    </a:lnTo>
                    <a:lnTo>
                      <a:pt x="294" y="30"/>
                    </a:lnTo>
                    <a:lnTo>
                      <a:pt x="300" y="30"/>
                    </a:lnTo>
                    <a:lnTo>
                      <a:pt x="306" y="30"/>
                    </a:lnTo>
                    <a:lnTo>
                      <a:pt x="312" y="30"/>
                    </a:lnTo>
                    <a:lnTo>
                      <a:pt x="318" y="30"/>
                    </a:lnTo>
                    <a:lnTo>
                      <a:pt x="324" y="30"/>
                    </a:lnTo>
                    <a:lnTo>
                      <a:pt x="330" y="30"/>
                    </a:lnTo>
                    <a:lnTo>
                      <a:pt x="336" y="30"/>
                    </a:lnTo>
                    <a:lnTo>
                      <a:pt x="342" y="30"/>
                    </a:lnTo>
                    <a:lnTo>
                      <a:pt x="348" y="30"/>
                    </a:lnTo>
                    <a:lnTo>
                      <a:pt x="354" y="30"/>
                    </a:lnTo>
                    <a:lnTo>
                      <a:pt x="360" y="30"/>
                    </a:lnTo>
                    <a:lnTo>
                      <a:pt x="366" y="30"/>
                    </a:lnTo>
                    <a:lnTo>
                      <a:pt x="372" y="30"/>
                    </a:lnTo>
                    <a:lnTo>
                      <a:pt x="378" y="30"/>
                    </a:lnTo>
                    <a:lnTo>
                      <a:pt x="384" y="30"/>
                    </a:lnTo>
                    <a:lnTo>
                      <a:pt x="390" y="30"/>
                    </a:lnTo>
                    <a:lnTo>
                      <a:pt x="396" y="30"/>
                    </a:lnTo>
                    <a:lnTo>
                      <a:pt x="402" y="30"/>
                    </a:lnTo>
                    <a:lnTo>
                      <a:pt x="408" y="30"/>
                    </a:lnTo>
                    <a:lnTo>
                      <a:pt x="414" y="30"/>
                    </a:lnTo>
                    <a:lnTo>
                      <a:pt x="420" y="30"/>
                    </a:lnTo>
                    <a:lnTo>
                      <a:pt x="426" y="30"/>
                    </a:lnTo>
                    <a:lnTo>
                      <a:pt x="432" y="30"/>
                    </a:lnTo>
                    <a:lnTo>
                      <a:pt x="438" y="30"/>
                    </a:lnTo>
                    <a:lnTo>
                      <a:pt x="444" y="30"/>
                    </a:lnTo>
                    <a:lnTo>
                      <a:pt x="450" y="30"/>
                    </a:lnTo>
                    <a:lnTo>
                      <a:pt x="456" y="30"/>
                    </a:lnTo>
                    <a:lnTo>
                      <a:pt x="462" y="30"/>
                    </a:lnTo>
                    <a:lnTo>
                      <a:pt x="468" y="30"/>
                    </a:lnTo>
                    <a:lnTo>
                      <a:pt x="474" y="30"/>
                    </a:lnTo>
                    <a:lnTo>
                      <a:pt x="480" y="30"/>
                    </a:lnTo>
                    <a:lnTo>
                      <a:pt x="486" y="30"/>
                    </a:lnTo>
                    <a:lnTo>
                      <a:pt x="492" y="24"/>
                    </a:lnTo>
                    <a:lnTo>
                      <a:pt x="498" y="24"/>
                    </a:lnTo>
                    <a:lnTo>
                      <a:pt x="504" y="24"/>
                    </a:lnTo>
                    <a:lnTo>
                      <a:pt x="510" y="24"/>
                    </a:lnTo>
                    <a:lnTo>
                      <a:pt x="516" y="24"/>
                    </a:lnTo>
                    <a:lnTo>
                      <a:pt x="522" y="24"/>
                    </a:lnTo>
                    <a:lnTo>
                      <a:pt x="528" y="30"/>
                    </a:lnTo>
                    <a:lnTo>
                      <a:pt x="534" y="30"/>
                    </a:lnTo>
                    <a:lnTo>
                      <a:pt x="540" y="30"/>
                    </a:lnTo>
                    <a:lnTo>
                      <a:pt x="546" y="30"/>
                    </a:lnTo>
                    <a:lnTo>
                      <a:pt x="552" y="30"/>
                    </a:lnTo>
                    <a:lnTo>
                      <a:pt x="558" y="30"/>
                    </a:lnTo>
                    <a:lnTo>
                      <a:pt x="564" y="30"/>
                    </a:lnTo>
                    <a:lnTo>
                      <a:pt x="570" y="30"/>
                    </a:lnTo>
                    <a:lnTo>
                      <a:pt x="576" y="30"/>
                    </a:lnTo>
                    <a:lnTo>
                      <a:pt x="582" y="30"/>
                    </a:lnTo>
                    <a:lnTo>
                      <a:pt x="588" y="30"/>
                    </a:lnTo>
                    <a:lnTo>
                      <a:pt x="594" y="30"/>
                    </a:lnTo>
                    <a:lnTo>
                      <a:pt x="600" y="30"/>
                    </a:lnTo>
                    <a:lnTo>
                      <a:pt x="606" y="30"/>
                    </a:lnTo>
                    <a:lnTo>
                      <a:pt x="612" y="30"/>
                    </a:lnTo>
                    <a:lnTo>
                      <a:pt x="618" y="30"/>
                    </a:lnTo>
                    <a:lnTo>
                      <a:pt x="624" y="30"/>
                    </a:lnTo>
                    <a:lnTo>
                      <a:pt x="630" y="30"/>
                    </a:lnTo>
                    <a:lnTo>
                      <a:pt x="636" y="30"/>
                    </a:lnTo>
                    <a:lnTo>
                      <a:pt x="642" y="30"/>
                    </a:lnTo>
                    <a:lnTo>
                      <a:pt x="648" y="30"/>
                    </a:lnTo>
                    <a:lnTo>
                      <a:pt x="654" y="30"/>
                    </a:lnTo>
                    <a:lnTo>
                      <a:pt x="660" y="30"/>
                    </a:lnTo>
                    <a:lnTo>
                      <a:pt x="666" y="30"/>
                    </a:lnTo>
                    <a:lnTo>
                      <a:pt x="672" y="30"/>
                    </a:lnTo>
                    <a:lnTo>
                      <a:pt x="678" y="30"/>
                    </a:lnTo>
                    <a:lnTo>
                      <a:pt x="684" y="30"/>
                    </a:lnTo>
                    <a:lnTo>
                      <a:pt x="690" y="30"/>
                    </a:lnTo>
                    <a:lnTo>
                      <a:pt x="696" y="30"/>
                    </a:lnTo>
                    <a:lnTo>
                      <a:pt x="702" y="30"/>
                    </a:lnTo>
                    <a:lnTo>
                      <a:pt x="708" y="30"/>
                    </a:lnTo>
                    <a:lnTo>
                      <a:pt x="714" y="30"/>
                    </a:lnTo>
                    <a:lnTo>
                      <a:pt x="720" y="30"/>
                    </a:lnTo>
                    <a:lnTo>
                      <a:pt x="726" y="30"/>
                    </a:lnTo>
                  </a:path>
                </a:pathLst>
              </a:custGeom>
              <a:noFill/>
              <a:ln w="12700">
                <a:solidFill>
                  <a:srgbClr val="BF00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128" name="Freeform 234"/>
              <p:cNvSpPr>
                <a:spLocks/>
              </p:cNvSpPr>
              <p:nvPr/>
            </p:nvSpPr>
            <p:spPr bwMode="auto">
              <a:xfrm>
                <a:off x="3681413" y="4156075"/>
                <a:ext cx="1209675" cy="9525"/>
              </a:xfrm>
              <a:custGeom>
                <a:avLst/>
                <a:gdLst/>
                <a:ahLst/>
                <a:cxnLst>
                  <a:cxn ang="0">
                    <a:pos x="12" y="6"/>
                  </a:cxn>
                  <a:cxn ang="0">
                    <a:pos x="30" y="6"/>
                  </a:cxn>
                  <a:cxn ang="0">
                    <a:pos x="48" y="6"/>
                  </a:cxn>
                  <a:cxn ang="0">
                    <a:pos x="66" y="0"/>
                  </a:cxn>
                  <a:cxn ang="0">
                    <a:pos x="84" y="0"/>
                  </a:cxn>
                  <a:cxn ang="0">
                    <a:pos x="102" y="0"/>
                  </a:cxn>
                  <a:cxn ang="0">
                    <a:pos x="120" y="0"/>
                  </a:cxn>
                  <a:cxn ang="0">
                    <a:pos x="138" y="0"/>
                  </a:cxn>
                  <a:cxn ang="0">
                    <a:pos x="156" y="6"/>
                  </a:cxn>
                  <a:cxn ang="0">
                    <a:pos x="174" y="6"/>
                  </a:cxn>
                  <a:cxn ang="0">
                    <a:pos x="192" y="6"/>
                  </a:cxn>
                  <a:cxn ang="0">
                    <a:pos x="210" y="6"/>
                  </a:cxn>
                  <a:cxn ang="0">
                    <a:pos x="228" y="6"/>
                  </a:cxn>
                  <a:cxn ang="0">
                    <a:pos x="246" y="0"/>
                  </a:cxn>
                  <a:cxn ang="0">
                    <a:pos x="264" y="0"/>
                  </a:cxn>
                  <a:cxn ang="0">
                    <a:pos x="282" y="0"/>
                  </a:cxn>
                  <a:cxn ang="0">
                    <a:pos x="300" y="0"/>
                  </a:cxn>
                  <a:cxn ang="0">
                    <a:pos x="318" y="0"/>
                  </a:cxn>
                  <a:cxn ang="0">
                    <a:pos x="336" y="0"/>
                  </a:cxn>
                  <a:cxn ang="0">
                    <a:pos x="354" y="0"/>
                  </a:cxn>
                  <a:cxn ang="0">
                    <a:pos x="372" y="0"/>
                  </a:cxn>
                  <a:cxn ang="0">
                    <a:pos x="390" y="0"/>
                  </a:cxn>
                  <a:cxn ang="0">
                    <a:pos x="408" y="0"/>
                  </a:cxn>
                  <a:cxn ang="0">
                    <a:pos x="426" y="0"/>
                  </a:cxn>
                  <a:cxn ang="0">
                    <a:pos x="444" y="0"/>
                  </a:cxn>
                  <a:cxn ang="0">
                    <a:pos x="462" y="0"/>
                  </a:cxn>
                  <a:cxn ang="0">
                    <a:pos x="480" y="0"/>
                  </a:cxn>
                  <a:cxn ang="0">
                    <a:pos x="498" y="0"/>
                  </a:cxn>
                  <a:cxn ang="0">
                    <a:pos x="516" y="0"/>
                  </a:cxn>
                  <a:cxn ang="0">
                    <a:pos x="534" y="0"/>
                  </a:cxn>
                  <a:cxn ang="0">
                    <a:pos x="552" y="0"/>
                  </a:cxn>
                  <a:cxn ang="0">
                    <a:pos x="570" y="0"/>
                  </a:cxn>
                  <a:cxn ang="0">
                    <a:pos x="588" y="0"/>
                  </a:cxn>
                  <a:cxn ang="0">
                    <a:pos x="606" y="0"/>
                  </a:cxn>
                  <a:cxn ang="0">
                    <a:pos x="624" y="0"/>
                  </a:cxn>
                  <a:cxn ang="0">
                    <a:pos x="642" y="0"/>
                  </a:cxn>
                  <a:cxn ang="0">
                    <a:pos x="660" y="0"/>
                  </a:cxn>
                  <a:cxn ang="0">
                    <a:pos x="678" y="0"/>
                  </a:cxn>
                  <a:cxn ang="0">
                    <a:pos x="696" y="0"/>
                  </a:cxn>
                  <a:cxn ang="0">
                    <a:pos x="714" y="0"/>
                  </a:cxn>
                  <a:cxn ang="0">
                    <a:pos x="732" y="0"/>
                  </a:cxn>
                  <a:cxn ang="0">
                    <a:pos x="750" y="0"/>
                  </a:cxn>
                </a:cxnLst>
                <a:rect l="0" t="0" r="r" b="b"/>
                <a:pathLst>
                  <a:path w="762" h="6">
                    <a:moveTo>
                      <a:pt x="0" y="6"/>
                    </a:moveTo>
                    <a:lnTo>
                      <a:pt x="6" y="6"/>
                    </a:lnTo>
                    <a:lnTo>
                      <a:pt x="12" y="6"/>
                    </a:lnTo>
                    <a:lnTo>
                      <a:pt x="18" y="6"/>
                    </a:lnTo>
                    <a:lnTo>
                      <a:pt x="24" y="6"/>
                    </a:lnTo>
                    <a:lnTo>
                      <a:pt x="30" y="6"/>
                    </a:lnTo>
                    <a:lnTo>
                      <a:pt x="36" y="6"/>
                    </a:lnTo>
                    <a:lnTo>
                      <a:pt x="42" y="6"/>
                    </a:lnTo>
                    <a:lnTo>
                      <a:pt x="48" y="6"/>
                    </a:lnTo>
                    <a:lnTo>
                      <a:pt x="54" y="6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6"/>
                    </a:lnTo>
                    <a:lnTo>
                      <a:pt x="162" y="6"/>
                    </a:lnTo>
                    <a:lnTo>
                      <a:pt x="168" y="6"/>
                    </a:lnTo>
                    <a:lnTo>
                      <a:pt x="174" y="6"/>
                    </a:lnTo>
                    <a:lnTo>
                      <a:pt x="180" y="6"/>
                    </a:lnTo>
                    <a:lnTo>
                      <a:pt x="186" y="6"/>
                    </a:lnTo>
                    <a:lnTo>
                      <a:pt x="192" y="6"/>
                    </a:lnTo>
                    <a:lnTo>
                      <a:pt x="198" y="6"/>
                    </a:lnTo>
                    <a:lnTo>
                      <a:pt x="204" y="6"/>
                    </a:lnTo>
                    <a:lnTo>
                      <a:pt x="210" y="6"/>
                    </a:lnTo>
                    <a:lnTo>
                      <a:pt x="216" y="6"/>
                    </a:lnTo>
                    <a:lnTo>
                      <a:pt x="222" y="6"/>
                    </a:lnTo>
                    <a:lnTo>
                      <a:pt x="228" y="6"/>
                    </a:lnTo>
                    <a:lnTo>
                      <a:pt x="234" y="6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50" y="0"/>
                    </a:lnTo>
                    <a:lnTo>
                      <a:pt x="456" y="0"/>
                    </a:lnTo>
                    <a:lnTo>
                      <a:pt x="462" y="0"/>
                    </a:lnTo>
                    <a:lnTo>
                      <a:pt x="468" y="0"/>
                    </a:lnTo>
                    <a:lnTo>
                      <a:pt x="474" y="0"/>
                    </a:lnTo>
                    <a:lnTo>
                      <a:pt x="480" y="0"/>
                    </a:lnTo>
                    <a:lnTo>
                      <a:pt x="486" y="0"/>
                    </a:lnTo>
                    <a:lnTo>
                      <a:pt x="492" y="0"/>
                    </a:lnTo>
                    <a:lnTo>
                      <a:pt x="498" y="0"/>
                    </a:lnTo>
                    <a:lnTo>
                      <a:pt x="504" y="0"/>
                    </a:lnTo>
                    <a:lnTo>
                      <a:pt x="510" y="0"/>
                    </a:lnTo>
                    <a:lnTo>
                      <a:pt x="516" y="0"/>
                    </a:lnTo>
                    <a:lnTo>
                      <a:pt x="522" y="0"/>
                    </a:lnTo>
                    <a:lnTo>
                      <a:pt x="528" y="0"/>
                    </a:lnTo>
                    <a:lnTo>
                      <a:pt x="534" y="0"/>
                    </a:lnTo>
                    <a:lnTo>
                      <a:pt x="540" y="0"/>
                    </a:lnTo>
                    <a:lnTo>
                      <a:pt x="546" y="0"/>
                    </a:lnTo>
                    <a:lnTo>
                      <a:pt x="552" y="0"/>
                    </a:lnTo>
                    <a:lnTo>
                      <a:pt x="558" y="0"/>
                    </a:lnTo>
                    <a:lnTo>
                      <a:pt x="564" y="0"/>
                    </a:lnTo>
                    <a:lnTo>
                      <a:pt x="570" y="0"/>
                    </a:lnTo>
                    <a:lnTo>
                      <a:pt x="576" y="0"/>
                    </a:lnTo>
                    <a:lnTo>
                      <a:pt x="582" y="0"/>
                    </a:lnTo>
                    <a:lnTo>
                      <a:pt x="588" y="0"/>
                    </a:lnTo>
                    <a:lnTo>
                      <a:pt x="594" y="0"/>
                    </a:lnTo>
                    <a:lnTo>
                      <a:pt x="600" y="0"/>
                    </a:lnTo>
                    <a:lnTo>
                      <a:pt x="606" y="0"/>
                    </a:lnTo>
                    <a:lnTo>
                      <a:pt x="612" y="0"/>
                    </a:lnTo>
                    <a:lnTo>
                      <a:pt x="618" y="0"/>
                    </a:lnTo>
                    <a:lnTo>
                      <a:pt x="624" y="0"/>
                    </a:lnTo>
                    <a:lnTo>
                      <a:pt x="630" y="0"/>
                    </a:lnTo>
                    <a:lnTo>
                      <a:pt x="636" y="0"/>
                    </a:lnTo>
                    <a:lnTo>
                      <a:pt x="642" y="0"/>
                    </a:lnTo>
                    <a:lnTo>
                      <a:pt x="648" y="0"/>
                    </a:lnTo>
                    <a:lnTo>
                      <a:pt x="654" y="0"/>
                    </a:lnTo>
                    <a:lnTo>
                      <a:pt x="660" y="0"/>
                    </a:lnTo>
                    <a:lnTo>
                      <a:pt x="666" y="0"/>
                    </a:lnTo>
                    <a:lnTo>
                      <a:pt x="672" y="0"/>
                    </a:lnTo>
                    <a:lnTo>
                      <a:pt x="678" y="0"/>
                    </a:lnTo>
                    <a:lnTo>
                      <a:pt x="684" y="0"/>
                    </a:lnTo>
                    <a:lnTo>
                      <a:pt x="690" y="0"/>
                    </a:lnTo>
                    <a:lnTo>
                      <a:pt x="696" y="0"/>
                    </a:lnTo>
                    <a:lnTo>
                      <a:pt x="702" y="0"/>
                    </a:lnTo>
                    <a:lnTo>
                      <a:pt x="708" y="0"/>
                    </a:lnTo>
                    <a:lnTo>
                      <a:pt x="714" y="0"/>
                    </a:lnTo>
                    <a:lnTo>
                      <a:pt x="720" y="0"/>
                    </a:lnTo>
                    <a:lnTo>
                      <a:pt x="726" y="0"/>
                    </a:lnTo>
                    <a:lnTo>
                      <a:pt x="732" y="0"/>
                    </a:lnTo>
                    <a:lnTo>
                      <a:pt x="738" y="0"/>
                    </a:lnTo>
                    <a:lnTo>
                      <a:pt x="744" y="0"/>
                    </a:lnTo>
                    <a:lnTo>
                      <a:pt x="750" y="0"/>
                    </a:lnTo>
                    <a:lnTo>
                      <a:pt x="756" y="0"/>
                    </a:lnTo>
                    <a:lnTo>
                      <a:pt x="762" y="0"/>
                    </a:lnTo>
                  </a:path>
                </a:pathLst>
              </a:custGeom>
              <a:noFill/>
              <a:ln w="12700">
                <a:solidFill>
                  <a:srgbClr val="BF00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129" name="Freeform 235"/>
              <p:cNvSpPr>
                <a:spLocks/>
              </p:cNvSpPr>
              <p:nvPr/>
            </p:nvSpPr>
            <p:spPr bwMode="auto">
              <a:xfrm>
                <a:off x="4891088" y="4117975"/>
                <a:ext cx="1209675" cy="38100"/>
              </a:xfrm>
              <a:custGeom>
                <a:avLst/>
                <a:gdLst/>
                <a:ahLst/>
                <a:cxnLst>
                  <a:cxn ang="0">
                    <a:pos x="12" y="24"/>
                  </a:cxn>
                  <a:cxn ang="0">
                    <a:pos x="30" y="24"/>
                  </a:cxn>
                  <a:cxn ang="0">
                    <a:pos x="48" y="24"/>
                  </a:cxn>
                  <a:cxn ang="0">
                    <a:pos x="66" y="24"/>
                  </a:cxn>
                  <a:cxn ang="0">
                    <a:pos x="84" y="24"/>
                  </a:cxn>
                  <a:cxn ang="0">
                    <a:pos x="102" y="24"/>
                  </a:cxn>
                  <a:cxn ang="0">
                    <a:pos x="120" y="24"/>
                  </a:cxn>
                  <a:cxn ang="0">
                    <a:pos x="138" y="24"/>
                  </a:cxn>
                  <a:cxn ang="0">
                    <a:pos x="156" y="24"/>
                  </a:cxn>
                  <a:cxn ang="0">
                    <a:pos x="174" y="24"/>
                  </a:cxn>
                  <a:cxn ang="0">
                    <a:pos x="192" y="24"/>
                  </a:cxn>
                  <a:cxn ang="0">
                    <a:pos x="210" y="24"/>
                  </a:cxn>
                  <a:cxn ang="0">
                    <a:pos x="228" y="24"/>
                  </a:cxn>
                  <a:cxn ang="0">
                    <a:pos x="246" y="24"/>
                  </a:cxn>
                  <a:cxn ang="0">
                    <a:pos x="264" y="24"/>
                  </a:cxn>
                  <a:cxn ang="0">
                    <a:pos x="282" y="18"/>
                  </a:cxn>
                  <a:cxn ang="0">
                    <a:pos x="300" y="12"/>
                  </a:cxn>
                  <a:cxn ang="0">
                    <a:pos x="318" y="12"/>
                  </a:cxn>
                  <a:cxn ang="0">
                    <a:pos x="336" y="6"/>
                  </a:cxn>
                  <a:cxn ang="0">
                    <a:pos x="354" y="6"/>
                  </a:cxn>
                  <a:cxn ang="0">
                    <a:pos x="372" y="6"/>
                  </a:cxn>
                  <a:cxn ang="0">
                    <a:pos x="390" y="6"/>
                  </a:cxn>
                  <a:cxn ang="0">
                    <a:pos x="408" y="6"/>
                  </a:cxn>
                  <a:cxn ang="0">
                    <a:pos x="426" y="6"/>
                  </a:cxn>
                  <a:cxn ang="0">
                    <a:pos x="444" y="6"/>
                  </a:cxn>
                  <a:cxn ang="0">
                    <a:pos x="462" y="6"/>
                  </a:cxn>
                  <a:cxn ang="0">
                    <a:pos x="480" y="0"/>
                  </a:cxn>
                  <a:cxn ang="0">
                    <a:pos x="498" y="0"/>
                  </a:cxn>
                  <a:cxn ang="0">
                    <a:pos x="516" y="0"/>
                  </a:cxn>
                  <a:cxn ang="0">
                    <a:pos x="534" y="0"/>
                  </a:cxn>
                  <a:cxn ang="0">
                    <a:pos x="552" y="0"/>
                  </a:cxn>
                  <a:cxn ang="0">
                    <a:pos x="570" y="0"/>
                  </a:cxn>
                  <a:cxn ang="0">
                    <a:pos x="588" y="0"/>
                  </a:cxn>
                  <a:cxn ang="0">
                    <a:pos x="606" y="0"/>
                  </a:cxn>
                  <a:cxn ang="0">
                    <a:pos x="624" y="0"/>
                  </a:cxn>
                  <a:cxn ang="0">
                    <a:pos x="642" y="0"/>
                  </a:cxn>
                  <a:cxn ang="0">
                    <a:pos x="660" y="0"/>
                  </a:cxn>
                  <a:cxn ang="0">
                    <a:pos x="678" y="0"/>
                  </a:cxn>
                  <a:cxn ang="0">
                    <a:pos x="696" y="0"/>
                  </a:cxn>
                  <a:cxn ang="0">
                    <a:pos x="714" y="0"/>
                  </a:cxn>
                  <a:cxn ang="0">
                    <a:pos x="732" y="0"/>
                  </a:cxn>
                  <a:cxn ang="0">
                    <a:pos x="750" y="0"/>
                  </a:cxn>
                </a:cxnLst>
                <a:rect l="0" t="0" r="r" b="b"/>
                <a:pathLst>
                  <a:path w="762" h="24">
                    <a:moveTo>
                      <a:pt x="0" y="24"/>
                    </a:moveTo>
                    <a:lnTo>
                      <a:pt x="6" y="24"/>
                    </a:lnTo>
                    <a:lnTo>
                      <a:pt x="12" y="24"/>
                    </a:lnTo>
                    <a:lnTo>
                      <a:pt x="18" y="24"/>
                    </a:lnTo>
                    <a:lnTo>
                      <a:pt x="24" y="24"/>
                    </a:lnTo>
                    <a:lnTo>
                      <a:pt x="30" y="24"/>
                    </a:lnTo>
                    <a:lnTo>
                      <a:pt x="36" y="24"/>
                    </a:lnTo>
                    <a:lnTo>
                      <a:pt x="42" y="24"/>
                    </a:lnTo>
                    <a:lnTo>
                      <a:pt x="48" y="24"/>
                    </a:lnTo>
                    <a:lnTo>
                      <a:pt x="54" y="24"/>
                    </a:lnTo>
                    <a:lnTo>
                      <a:pt x="60" y="24"/>
                    </a:lnTo>
                    <a:lnTo>
                      <a:pt x="66" y="24"/>
                    </a:lnTo>
                    <a:lnTo>
                      <a:pt x="72" y="24"/>
                    </a:lnTo>
                    <a:lnTo>
                      <a:pt x="78" y="24"/>
                    </a:lnTo>
                    <a:lnTo>
                      <a:pt x="84" y="24"/>
                    </a:lnTo>
                    <a:lnTo>
                      <a:pt x="90" y="24"/>
                    </a:lnTo>
                    <a:lnTo>
                      <a:pt x="96" y="24"/>
                    </a:lnTo>
                    <a:lnTo>
                      <a:pt x="102" y="24"/>
                    </a:lnTo>
                    <a:lnTo>
                      <a:pt x="108" y="24"/>
                    </a:lnTo>
                    <a:lnTo>
                      <a:pt x="114" y="24"/>
                    </a:lnTo>
                    <a:lnTo>
                      <a:pt x="120" y="24"/>
                    </a:lnTo>
                    <a:lnTo>
                      <a:pt x="126" y="24"/>
                    </a:lnTo>
                    <a:lnTo>
                      <a:pt x="132" y="24"/>
                    </a:lnTo>
                    <a:lnTo>
                      <a:pt x="138" y="24"/>
                    </a:lnTo>
                    <a:lnTo>
                      <a:pt x="144" y="24"/>
                    </a:lnTo>
                    <a:lnTo>
                      <a:pt x="150" y="24"/>
                    </a:lnTo>
                    <a:lnTo>
                      <a:pt x="156" y="24"/>
                    </a:lnTo>
                    <a:lnTo>
                      <a:pt x="162" y="24"/>
                    </a:lnTo>
                    <a:lnTo>
                      <a:pt x="168" y="24"/>
                    </a:lnTo>
                    <a:lnTo>
                      <a:pt x="174" y="24"/>
                    </a:lnTo>
                    <a:lnTo>
                      <a:pt x="180" y="24"/>
                    </a:lnTo>
                    <a:lnTo>
                      <a:pt x="186" y="24"/>
                    </a:lnTo>
                    <a:lnTo>
                      <a:pt x="192" y="24"/>
                    </a:lnTo>
                    <a:lnTo>
                      <a:pt x="198" y="24"/>
                    </a:lnTo>
                    <a:lnTo>
                      <a:pt x="204" y="24"/>
                    </a:lnTo>
                    <a:lnTo>
                      <a:pt x="210" y="24"/>
                    </a:lnTo>
                    <a:lnTo>
                      <a:pt x="216" y="24"/>
                    </a:lnTo>
                    <a:lnTo>
                      <a:pt x="222" y="24"/>
                    </a:lnTo>
                    <a:lnTo>
                      <a:pt x="228" y="24"/>
                    </a:lnTo>
                    <a:lnTo>
                      <a:pt x="234" y="24"/>
                    </a:lnTo>
                    <a:lnTo>
                      <a:pt x="240" y="24"/>
                    </a:lnTo>
                    <a:lnTo>
                      <a:pt x="246" y="24"/>
                    </a:lnTo>
                    <a:lnTo>
                      <a:pt x="252" y="24"/>
                    </a:lnTo>
                    <a:lnTo>
                      <a:pt x="258" y="24"/>
                    </a:lnTo>
                    <a:lnTo>
                      <a:pt x="264" y="24"/>
                    </a:lnTo>
                    <a:lnTo>
                      <a:pt x="270" y="18"/>
                    </a:lnTo>
                    <a:lnTo>
                      <a:pt x="276" y="18"/>
                    </a:lnTo>
                    <a:lnTo>
                      <a:pt x="282" y="18"/>
                    </a:lnTo>
                    <a:lnTo>
                      <a:pt x="288" y="18"/>
                    </a:lnTo>
                    <a:lnTo>
                      <a:pt x="294" y="18"/>
                    </a:lnTo>
                    <a:lnTo>
                      <a:pt x="300" y="12"/>
                    </a:lnTo>
                    <a:lnTo>
                      <a:pt x="306" y="12"/>
                    </a:lnTo>
                    <a:lnTo>
                      <a:pt x="312" y="12"/>
                    </a:lnTo>
                    <a:lnTo>
                      <a:pt x="318" y="12"/>
                    </a:lnTo>
                    <a:lnTo>
                      <a:pt x="324" y="6"/>
                    </a:lnTo>
                    <a:lnTo>
                      <a:pt x="330" y="6"/>
                    </a:lnTo>
                    <a:lnTo>
                      <a:pt x="336" y="6"/>
                    </a:lnTo>
                    <a:lnTo>
                      <a:pt x="342" y="6"/>
                    </a:lnTo>
                    <a:lnTo>
                      <a:pt x="348" y="6"/>
                    </a:lnTo>
                    <a:lnTo>
                      <a:pt x="354" y="6"/>
                    </a:lnTo>
                    <a:lnTo>
                      <a:pt x="360" y="6"/>
                    </a:lnTo>
                    <a:lnTo>
                      <a:pt x="366" y="6"/>
                    </a:lnTo>
                    <a:lnTo>
                      <a:pt x="372" y="6"/>
                    </a:lnTo>
                    <a:lnTo>
                      <a:pt x="378" y="6"/>
                    </a:lnTo>
                    <a:lnTo>
                      <a:pt x="384" y="6"/>
                    </a:lnTo>
                    <a:lnTo>
                      <a:pt x="390" y="6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6"/>
                    </a:lnTo>
                    <a:lnTo>
                      <a:pt x="414" y="6"/>
                    </a:lnTo>
                    <a:lnTo>
                      <a:pt x="420" y="6"/>
                    </a:lnTo>
                    <a:lnTo>
                      <a:pt x="426" y="6"/>
                    </a:lnTo>
                    <a:lnTo>
                      <a:pt x="432" y="6"/>
                    </a:lnTo>
                    <a:lnTo>
                      <a:pt x="438" y="6"/>
                    </a:lnTo>
                    <a:lnTo>
                      <a:pt x="444" y="6"/>
                    </a:lnTo>
                    <a:lnTo>
                      <a:pt x="450" y="6"/>
                    </a:lnTo>
                    <a:lnTo>
                      <a:pt x="456" y="6"/>
                    </a:lnTo>
                    <a:lnTo>
                      <a:pt x="462" y="6"/>
                    </a:lnTo>
                    <a:lnTo>
                      <a:pt x="468" y="0"/>
                    </a:lnTo>
                    <a:lnTo>
                      <a:pt x="474" y="0"/>
                    </a:lnTo>
                    <a:lnTo>
                      <a:pt x="480" y="0"/>
                    </a:lnTo>
                    <a:lnTo>
                      <a:pt x="486" y="0"/>
                    </a:lnTo>
                    <a:lnTo>
                      <a:pt x="492" y="0"/>
                    </a:lnTo>
                    <a:lnTo>
                      <a:pt x="498" y="0"/>
                    </a:lnTo>
                    <a:lnTo>
                      <a:pt x="504" y="0"/>
                    </a:lnTo>
                    <a:lnTo>
                      <a:pt x="510" y="0"/>
                    </a:lnTo>
                    <a:lnTo>
                      <a:pt x="516" y="0"/>
                    </a:lnTo>
                    <a:lnTo>
                      <a:pt x="522" y="0"/>
                    </a:lnTo>
                    <a:lnTo>
                      <a:pt x="528" y="0"/>
                    </a:lnTo>
                    <a:lnTo>
                      <a:pt x="534" y="0"/>
                    </a:lnTo>
                    <a:lnTo>
                      <a:pt x="540" y="0"/>
                    </a:lnTo>
                    <a:lnTo>
                      <a:pt x="546" y="0"/>
                    </a:lnTo>
                    <a:lnTo>
                      <a:pt x="552" y="0"/>
                    </a:lnTo>
                    <a:lnTo>
                      <a:pt x="558" y="0"/>
                    </a:lnTo>
                    <a:lnTo>
                      <a:pt x="564" y="0"/>
                    </a:lnTo>
                    <a:lnTo>
                      <a:pt x="570" y="0"/>
                    </a:lnTo>
                    <a:lnTo>
                      <a:pt x="576" y="0"/>
                    </a:lnTo>
                    <a:lnTo>
                      <a:pt x="582" y="0"/>
                    </a:lnTo>
                    <a:lnTo>
                      <a:pt x="588" y="0"/>
                    </a:lnTo>
                    <a:lnTo>
                      <a:pt x="594" y="0"/>
                    </a:lnTo>
                    <a:lnTo>
                      <a:pt x="600" y="0"/>
                    </a:lnTo>
                    <a:lnTo>
                      <a:pt x="606" y="0"/>
                    </a:lnTo>
                    <a:lnTo>
                      <a:pt x="612" y="0"/>
                    </a:lnTo>
                    <a:lnTo>
                      <a:pt x="618" y="0"/>
                    </a:lnTo>
                    <a:lnTo>
                      <a:pt x="624" y="0"/>
                    </a:lnTo>
                    <a:lnTo>
                      <a:pt x="630" y="0"/>
                    </a:lnTo>
                    <a:lnTo>
                      <a:pt x="636" y="0"/>
                    </a:lnTo>
                    <a:lnTo>
                      <a:pt x="642" y="0"/>
                    </a:lnTo>
                    <a:lnTo>
                      <a:pt x="648" y="0"/>
                    </a:lnTo>
                    <a:lnTo>
                      <a:pt x="654" y="0"/>
                    </a:lnTo>
                    <a:lnTo>
                      <a:pt x="660" y="0"/>
                    </a:lnTo>
                    <a:lnTo>
                      <a:pt x="666" y="0"/>
                    </a:lnTo>
                    <a:lnTo>
                      <a:pt x="672" y="0"/>
                    </a:lnTo>
                    <a:lnTo>
                      <a:pt x="678" y="0"/>
                    </a:lnTo>
                    <a:lnTo>
                      <a:pt x="684" y="0"/>
                    </a:lnTo>
                    <a:lnTo>
                      <a:pt x="690" y="0"/>
                    </a:lnTo>
                    <a:lnTo>
                      <a:pt x="696" y="0"/>
                    </a:lnTo>
                    <a:lnTo>
                      <a:pt x="702" y="0"/>
                    </a:lnTo>
                    <a:lnTo>
                      <a:pt x="708" y="0"/>
                    </a:lnTo>
                    <a:lnTo>
                      <a:pt x="714" y="0"/>
                    </a:lnTo>
                    <a:lnTo>
                      <a:pt x="720" y="0"/>
                    </a:lnTo>
                    <a:lnTo>
                      <a:pt x="726" y="0"/>
                    </a:lnTo>
                    <a:lnTo>
                      <a:pt x="732" y="0"/>
                    </a:lnTo>
                    <a:lnTo>
                      <a:pt x="738" y="0"/>
                    </a:lnTo>
                    <a:lnTo>
                      <a:pt x="744" y="0"/>
                    </a:lnTo>
                    <a:lnTo>
                      <a:pt x="750" y="0"/>
                    </a:lnTo>
                    <a:lnTo>
                      <a:pt x="756" y="0"/>
                    </a:lnTo>
                    <a:lnTo>
                      <a:pt x="762" y="0"/>
                    </a:lnTo>
                  </a:path>
                </a:pathLst>
              </a:custGeom>
              <a:noFill/>
              <a:ln w="12700">
                <a:solidFill>
                  <a:srgbClr val="BF00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130" name="Freeform 236"/>
              <p:cNvSpPr>
                <a:spLocks/>
              </p:cNvSpPr>
              <p:nvPr/>
            </p:nvSpPr>
            <p:spPr bwMode="auto">
              <a:xfrm>
                <a:off x="6100763" y="4117975"/>
                <a:ext cx="714375" cy="158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8" y="0"/>
                  </a:cxn>
                  <a:cxn ang="0">
                    <a:pos x="30" y="0"/>
                  </a:cxn>
                  <a:cxn ang="0">
                    <a:pos x="42" y="0"/>
                  </a:cxn>
                  <a:cxn ang="0">
                    <a:pos x="54" y="0"/>
                  </a:cxn>
                  <a:cxn ang="0">
                    <a:pos x="66" y="0"/>
                  </a:cxn>
                  <a:cxn ang="0">
                    <a:pos x="78" y="0"/>
                  </a:cxn>
                  <a:cxn ang="0">
                    <a:pos x="90" y="0"/>
                  </a:cxn>
                  <a:cxn ang="0">
                    <a:pos x="102" y="0"/>
                  </a:cxn>
                  <a:cxn ang="0">
                    <a:pos x="114" y="0"/>
                  </a:cxn>
                  <a:cxn ang="0">
                    <a:pos x="126" y="0"/>
                  </a:cxn>
                  <a:cxn ang="0">
                    <a:pos x="138" y="0"/>
                  </a:cxn>
                  <a:cxn ang="0">
                    <a:pos x="150" y="0"/>
                  </a:cxn>
                  <a:cxn ang="0">
                    <a:pos x="162" y="0"/>
                  </a:cxn>
                  <a:cxn ang="0">
                    <a:pos x="174" y="0"/>
                  </a:cxn>
                  <a:cxn ang="0">
                    <a:pos x="186" y="0"/>
                  </a:cxn>
                  <a:cxn ang="0">
                    <a:pos x="198" y="0"/>
                  </a:cxn>
                  <a:cxn ang="0">
                    <a:pos x="210" y="0"/>
                  </a:cxn>
                  <a:cxn ang="0">
                    <a:pos x="222" y="0"/>
                  </a:cxn>
                  <a:cxn ang="0">
                    <a:pos x="234" y="0"/>
                  </a:cxn>
                  <a:cxn ang="0">
                    <a:pos x="246" y="0"/>
                  </a:cxn>
                  <a:cxn ang="0">
                    <a:pos x="258" y="0"/>
                  </a:cxn>
                  <a:cxn ang="0">
                    <a:pos x="270" y="0"/>
                  </a:cxn>
                  <a:cxn ang="0">
                    <a:pos x="282" y="0"/>
                  </a:cxn>
                  <a:cxn ang="0">
                    <a:pos x="294" y="0"/>
                  </a:cxn>
                  <a:cxn ang="0">
                    <a:pos x="306" y="0"/>
                  </a:cxn>
                  <a:cxn ang="0">
                    <a:pos x="318" y="0"/>
                  </a:cxn>
                  <a:cxn ang="0">
                    <a:pos x="330" y="0"/>
                  </a:cxn>
                  <a:cxn ang="0">
                    <a:pos x="342" y="0"/>
                  </a:cxn>
                  <a:cxn ang="0">
                    <a:pos x="354" y="0"/>
                  </a:cxn>
                  <a:cxn ang="0">
                    <a:pos x="366" y="0"/>
                  </a:cxn>
                  <a:cxn ang="0">
                    <a:pos x="378" y="0"/>
                  </a:cxn>
                  <a:cxn ang="0">
                    <a:pos x="390" y="0"/>
                  </a:cxn>
                  <a:cxn ang="0">
                    <a:pos x="402" y="0"/>
                  </a:cxn>
                  <a:cxn ang="0">
                    <a:pos x="414" y="0"/>
                  </a:cxn>
                  <a:cxn ang="0">
                    <a:pos x="426" y="0"/>
                  </a:cxn>
                  <a:cxn ang="0">
                    <a:pos x="438" y="0"/>
                  </a:cxn>
                  <a:cxn ang="0">
                    <a:pos x="450" y="0"/>
                  </a:cxn>
                </a:cxnLst>
                <a:rect l="0" t="0" r="r" b="b"/>
                <a:pathLst>
                  <a:path w="450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50" y="0"/>
                    </a:lnTo>
                  </a:path>
                </a:pathLst>
              </a:custGeom>
              <a:noFill/>
              <a:ln w="12700">
                <a:solidFill>
                  <a:srgbClr val="BF00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131" name="Freeform 237"/>
              <p:cNvSpPr>
                <a:spLocks/>
              </p:cNvSpPr>
              <p:nvPr/>
            </p:nvSpPr>
            <p:spPr bwMode="auto">
              <a:xfrm>
                <a:off x="2528888" y="3956050"/>
                <a:ext cx="1000125" cy="266700"/>
              </a:xfrm>
              <a:custGeom>
                <a:avLst/>
                <a:gdLst/>
                <a:ahLst/>
                <a:cxnLst>
                  <a:cxn ang="0">
                    <a:pos x="6" y="42"/>
                  </a:cxn>
                  <a:cxn ang="0">
                    <a:pos x="12" y="60"/>
                  </a:cxn>
                  <a:cxn ang="0">
                    <a:pos x="24" y="0"/>
                  </a:cxn>
                  <a:cxn ang="0">
                    <a:pos x="30" y="42"/>
                  </a:cxn>
                  <a:cxn ang="0">
                    <a:pos x="42" y="12"/>
                  </a:cxn>
                  <a:cxn ang="0">
                    <a:pos x="48" y="84"/>
                  </a:cxn>
                  <a:cxn ang="0">
                    <a:pos x="60" y="150"/>
                  </a:cxn>
                  <a:cxn ang="0">
                    <a:pos x="72" y="162"/>
                  </a:cxn>
                  <a:cxn ang="0">
                    <a:pos x="78" y="138"/>
                  </a:cxn>
                  <a:cxn ang="0">
                    <a:pos x="90" y="114"/>
                  </a:cxn>
                  <a:cxn ang="0">
                    <a:pos x="108" y="78"/>
                  </a:cxn>
                  <a:cxn ang="0">
                    <a:pos x="126" y="66"/>
                  </a:cxn>
                  <a:cxn ang="0">
                    <a:pos x="144" y="54"/>
                  </a:cxn>
                  <a:cxn ang="0">
                    <a:pos x="162" y="24"/>
                  </a:cxn>
                  <a:cxn ang="0">
                    <a:pos x="174" y="12"/>
                  </a:cxn>
                  <a:cxn ang="0">
                    <a:pos x="186" y="30"/>
                  </a:cxn>
                  <a:cxn ang="0">
                    <a:pos x="198" y="60"/>
                  </a:cxn>
                  <a:cxn ang="0">
                    <a:pos x="204" y="90"/>
                  </a:cxn>
                  <a:cxn ang="0">
                    <a:pos x="216" y="102"/>
                  </a:cxn>
                  <a:cxn ang="0">
                    <a:pos x="228" y="102"/>
                  </a:cxn>
                  <a:cxn ang="0">
                    <a:pos x="246" y="96"/>
                  </a:cxn>
                  <a:cxn ang="0">
                    <a:pos x="264" y="108"/>
                  </a:cxn>
                  <a:cxn ang="0">
                    <a:pos x="282" y="108"/>
                  </a:cxn>
                  <a:cxn ang="0">
                    <a:pos x="294" y="84"/>
                  </a:cxn>
                  <a:cxn ang="0">
                    <a:pos x="318" y="48"/>
                  </a:cxn>
                  <a:cxn ang="0">
                    <a:pos x="330" y="48"/>
                  </a:cxn>
                  <a:cxn ang="0">
                    <a:pos x="348" y="60"/>
                  </a:cxn>
                  <a:cxn ang="0">
                    <a:pos x="366" y="66"/>
                  </a:cxn>
                  <a:cxn ang="0">
                    <a:pos x="384" y="78"/>
                  </a:cxn>
                  <a:cxn ang="0">
                    <a:pos x="402" y="102"/>
                  </a:cxn>
                  <a:cxn ang="0">
                    <a:pos x="420" y="108"/>
                  </a:cxn>
                  <a:cxn ang="0">
                    <a:pos x="444" y="90"/>
                  </a:cxn>
                  <a:cxn ang="0">
                    <a:pos x="456" y="66"/>
                  </a:cxn>
                  <a:cxn ang="0">
                    <a:pos x="474" y="54"/>
                  </a:cxn>
                  <a:cxn ang="0">
                    <a:pos x="492" y="36"/>
                  </a:cxn>
                  <a:cxn ang="0">
                    <a:pos x="510" y="30"/>
                  </a:cxn>
                  <a:cxn ang="0">
                    <a:pos x="528" y="42"/>
                  </a:cxn>
                  <a:cxn ang="0">
                    <a:pos x="546" y="60"/>
                  </a:cxn>
                  <a:cxn ang="0">
                    <a:pos x="564" y="78"/>
                  </a:cxn>
                  <a:cxn ang="0">
                    <a:pos x="582" y="90"/>
                  </a:cxn>
                  <a:cxn ang="0">
                    <a:pos x="600" y="84"/>
                  </a:cxn>
                  <a:cxn ang="0">
                    <a:pos x="618" y="78"/>
                  </a:cxn>
                </a:cxnLst>
                <a:rect l="0" t="0" r="r" b="b"/>
                <a:pathLst>
                  <a:path w="630" h="168">
                    <a:moveTo>
                      <a:pt x="0" y="0"/>
                    </a:moveTo>
                    <a:lnTo>
                      <a:pt x="0" y="36"/>
                    </a:lnTo>
                    <a:lnTo>
                      <a:pt x="6" y="42"/>
                    </a:lnTo>
                    <a:lnTo>
                      <a:pt x="6" y="78"/>
                    </a:lnTo>
                    <a:lnTo>
                      <a:pt x="12" y="72"/>
                    </a:lnTo>
                    <a:lnTo>
                      <a:pt x="12" y="60"/>
                    </a:lnTo>
                    <a:lnTo>
                      <a:pt x="18" y="54"/>
                    </a:lnTo>
                    <a:lnTo>
                      <a:pt x="18" y="6"/>
                    </a:lnTo>
                    <a:lnTo>
                      <a:pt x="24" y="0"/>
                    </a:lnTo>
                    <a:lnTo>
                      <a:pt x="24" y="12"/>
                    </a:lnTo>
                    <a:lnTo>
                      <a:pt x="30" y="18"/>
                    </a:lnTo>
                    <a:lnTo>
                      <a:pt x="30" y="42"/>
                    </a:lnTo>
                    <a:lnTo>
                      <a:pt x="36" y="36"/>
                    </a:lnTo>
                    <a:lnTo>
                      <a:pt x="36" y="18"/>
                    </a:lnTo>
                    <a:lnTo>
                      <a:pt x="42" y="12"/>
                    </a:lnTo>
                    <a:lnTo>
                      <a:pt x="42" y="24"/>
                    </a:lnTo>
                    <a:lnTo>
                      <a:pt x="48" y="42"/>
                    </a:lnTo>
                    <a:lnTo>
                      <a:pt x="48" y="84"/>
                    </a:lnTo>
                    <a:lnTo>
                      <a:pt x="54" y="96"/>
                    </a:lnTo>
                    <a:lnTo>
                      <a:pt x="54" y="144"/>
                    </a:lnTo>
                    <a:lnTo>
                      <a:pt x="60" y="150"/>
                    </a:lnTo>
                    <a:lnTo>
                      <a:pt x="66" y="144"/>
                    </a:lnTo>
                    <a:lnTo>
                      <a:pt x="66" y="156"/>
                    </a:lnTo>
                    <a:lnTo>
                      <a:pt x="72" y="162"/>
                    </a:lnTo>
                    <a:lnTo>
                      <a:pt x="72" y="168"/>
                    </a:lnTo>
                    <a:lnTo>
                      <a:pt x="78" y="162"/>
                    </a:lnTo>
                    <a:lnTo>
                      <a:pt x="78" y="138"/>
                    </a:lnTo>
                    <a:lnTo>
                      <a:pt x="84" y="132"/>
                    </a:lnTo>
                    <a:lnTo>
                      <a:pt x="84" y="114"/>
                    </a:lnTo>
                    <a:lnTo>
                      <a:pt x="90" y="114"/>
                    </a:lnTo>
                    <a:lnTo>
                      <a:pt x="96" y="108"/>
                    </a:lnTo>
                    <a:lnTo>
                      <a:pt x="108" y="96"/>
                    </a:lnTo>
                    <a:lnTo>
                      <a:pt x="108" y="78"/>
                    </a:lnTo>
                    <a:lnTo>
                      <a:pt x="114" y="72"/>
                    </a:lnTo>
                    <a:lnTo>
                      <a:pt x="120" y="66"/>
                    </a:lnTo>
                    <a:lnTo>
                      <a:pt x="126" y="66"/>
                    </a:lnTo>
                    <a:lnTo>
                      <a:pt x="132" y="66"/>
                    </a:lnTo>
                    <a:lnTo>
                      <a:pt x="138" y="60"/>
                    </a:lnTo>
                    <a:lnTo>
                      <a:pt x="144" y="54"/>
                    </a:lnTo>
                    <a:lnTo>
                      <a:pt x="150" y="48"/>
                    </a:lnTo>
                    <a:lnTo>
                      <a:pt x="150" y="36"/>
                    </a:lnTo>
                    <a:lnTo>
                      <a:pt x="162" y="24"/>
                    </a:lnTo>
                    <a:lnTo>
                      <a:pt x="162" y="18"/>
                    </a:lnTo>
                    <a:lnTo>
                      <a:pt x="168" y="12"/>
                    </a:lnTo>
                    <a:lnTo>
                      <a:pt x="174" y="12"/>
                    </a:lnTo>
                    <a:lnTo>
                      <a:pt x="180" y="18"/>
                    </a:lnTo>
                    <a:lnTo>
                      <a:pt x="186" y="24"/>
                    </a:lnTo>
                    <a:lnTo>
                      <a:pt x="186" y="30"/>
                    </a:lnTo>
                    <a:lnTo>
                      <a:pt x="192" y="36"/>
                    </a:lnTo>
                    <a:lnTo>
                      <a:pt x="192" y="54"/>
                    </a:lnTo>
                    <a:lnTo>
                      <a:pt x="198" y="60"/>
                    </a:lnTo>
                    <a:lnTo>
                      <a:pt x="198" y="72"/>
                    </a:lnTo>
                    <a:lnTo>
                      <a:pt x="204" y="78"/>
                    </a:lnTo>
                    <a:lnTo>
                      <a:pt x="204" y="90"/>
                    </a:lnTo>
                    <a:lnTo>
                      <a:pt x="216" y="102"/>
                    </a:lnTo>
                    <a:lnTo>
                      <a:pt x="210" y="102"/>
                    </a:lnTo>
                    <a:lnTo>
                      <a:pt x="216" y="102"/>
                    </a:lnTo>
                    <a:lnTo>
                      <a:pt x="228" y="102"/>
                    </a:lnTo>
                    <a:lnTo>
                      <a:pt x="222" y="102"/>
                    </a:lnTo>
                    <a:lnTo>
                      <a:pt x="228" y="102"/>
                    </a:lnTo>
                    <a:lnTo>
                      <a:pt x="234" y="96"/>
                    </a:lnTo>
                    <a:lnTo>
                      <a:pt x="240" y="96"/>
                    </a:lnTo>
                    <a:lnTo>
                      <a:pt x="246" y="96"/>
                    </a:lnTo>
                    <a:lnTo>
                      <a:pt x="252" y="96"/>
                    </a:lnTo>
                    <a:lnTo>
                      <a:pt x="258" y="102"/>
                    </a:lnTo>
                    <a:lnTo>
                      <a:pt x="264" y="108"/>
                    </a:lnTo>
                    <a:lnTo>
                      <a:pt x="270" y="114"/>
                    </a:lnTo>
                    <a:lnTo>
                      <a:pt x="276" y="114"/>
                    </a:lnTo>
                    <a:lnTo>
                      <a:pt x="282" y="108"/>
                    </a:lnTo>
                    <a:lnTo>
                      <a:pt x="288" y="102"/>
                    </a:lnTo>
                    <a:lnTo>
                      <a:pt x="294" y="96"/>
                    </a:lnTo>
                    <a:lnTo>
                      <a:pt x="294" y="84"/>
                    </a:lnTo>
                    <a:lnTo>
                      <a:pt x="306" y="72"/>
                    </a:lnTo>
                    <a:lnTo>
                      <a:pt x="306" y="60"/>
                    </a:lnTo>
                    <a:lnTo>
                      <a:pt x="318" y="48"/>
                    </a:lnTo>
                    <a:lnTo>
                      <a:pt x="318" y="42"/>
                    </a:lnTo>
                    <a:lnTo>
                      <a:pt x="324" y="42"/>
                    </a:lnTo>
                    <a:lnTo>
                      <a:pt x="330" y="48"/>
                    </a:lnTo>
                    <a:lnTo>
                      <a:pt x="336" y="48"/>
                    </a:lnTo>
                    <a:lnTo>
                      <a:pt x="342" y="54"/>
                    </a:lnTo>
                    <a:lnTo>
                      <a:pt x="348" y="60"/>
                    </a:lnTo>
                    <a:lnTo>
                      <a:pt x="354" y="60"/>
                    </a:lnTo>
                    <a:lnTo>
                      <a:pt x="360" y="60"/>
                    </a:lnTo>
                    <a:lnTo>
                      <a:pt x="366" y="66"/>
                    </a:lnTo>
                    <a:lnTo>
                      <a:pt x="372" y="66"/>
                    </a:lnTo>
                    <a:lnTo>
                      <a:pt x="378" y="72"/>
                    </a:lnTo>
                    <a:lnTo>
                      <a:pt x="384" y="78"/>
                    </a:lnTo>
                    <a:lnTo>
                      <a:pt x="390" y="84"/>
                    </a:lnTo>
                    <a:lnTo>
                      <a:pt x="402" y="96"/>
                    </a:lnTo>
                    <a:lnTo>
                      <a:pt x="402" y="102"/>
                    </a:lnTo>
                    <a:lnTo>
                      <a:pt x="408" y="108"/>
                    </a:lnTo>
                    <a:lnTo>
                      <a:pt x="414" y="108"/>
                    </a:lnTo>
                    <a:lnTo>
                      <a:pt x="420" y="108"/>
                    </a:lnTo>
                    <a:lnTo>
                      <a:pt x="426" y="108"/>
                    </a:lnTo>
                    <a:lnTo>
                      <a:pt x="432" y="102"/>
                    </a:lnTo>
                    <a:lnTo>
                      <a:pt x="444" y="90"/>
                    </a:lnTo>
                    <a:lnTo>
                      <a:pt x="444" y="84"/>
                    </a:lnTo>
                    <a:lnTo>
                      <a:pt x="456" y="72"/>
                    </a:lnTo>
                    <a:lnTo>
                      <a:pt x="456" y="66"/>
                    </a:lnTo>
                    <a:lnTo>
                      <a:pt x="462" y="60"/>
                    </a:lnTo>
                    <a:lnTo>
                      <a:pt x="468" y="54"/>
                    </a:lnTo>
                    <a:lnTo>
                      <a:pt x="474" y="54"/>
                    </a:lnTo>
                    <a:lnTo>
                      <a:pt x="480" y="48"/>
                    </a:lnTo>
                    <a:lnTo>
                      <a:pt x="486" y="42"/>
                    </a:lnTo>
                    <a:lnTo>
                      <a:pt x="492" y="36"/>
                    </a:lnTo>
                    <a:lnTo>
                      <a:pt x="498" y="36"/>
                    </a:lnTo>
                    <a:lnTo>
                      <a:pt x="504" y="36"/>
                    </a:lnTo>
                    <a:lnTo>
                      <a:pt x="510" y="30"/>
                    </a:lnTo>
                    <a:lnTo>
                      <a:pt x="516" y="36"/>
                    </a:lnTo>
                    <a:lnTo>
                      <a:pt x="522" y="36"/>
                    </a:lnTo>
                    <a:lnTo>
                      <a:pt x="528" y="42"/>
                    </a:lnTo>
                    <a:lnTo>
                      <a:pt x="534" y="42"/>
                    </a:lnTo>
                    <a:lnTo>
                      <a:pt x="546" y="54"/>
                    </a:lnTo>
                    <a:lnTo>
                      <a:pt x="546" y="60"/>
                    </a:lnTo>
                    <a:lnTo>
                      <a:pt x="552" y="66"/>
                    </a:lnTo>
                    <a:lnTo>
                      <a:pt x="558" y="72"/>
                    </a:lnTo>
                    <a:lnTo>
                      <a:pt x="564" y="78"/>
                    </a:lnTo>
                    <a:lnTo>
                      <a:pt x="570" y="84"/>
                    </a:lnTo>
                    <a:lnTo>
                      <a:pt x="576" y="84"/>
                    </a:lnTo>
                    <a:lnTo>
                      <a:pt x="582" y="90"/>
                    </a:lnTo>
                    <a:lnTo>
                      <a:pt x="588" y="90"/>
                    </a:lnTo>
                    <a:lnTo>
                      <a:pt x="594" y="90"/>
                    </a:lnTo>
                    <a:lnTo>
                      <a:pt x="600" y="84"/>
                    </a:lnTo>
                    <a:lnTo>
                      <a:pt x="606" y="84"/>
                    </a:lnTo>
                    <a:lnTo>
                      <a:pt x="612" y="84"/>
                    </a:lnTo>
                    <a:lnTo>
                      <a:pt x="618" y="78"/>
                    </a:lnTo>
                    <a:lnTo>
                      <a:pt x="624" y="78"/>
                    </a:lnTo>
                    <a:lnTo>
                      <a:pt x="630" y="72"/>
                    </a:lnTo>
                  </a:path>
                </a:pathLst>
              </a:custGeom>
              <a:noFill/>
              <a:ln w="12700">
                <a:solidFill>
                  <a:srgbClr val="BFB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132" name="Freeform 238"/>
              <p:cNvSpPr>
                <a:spLocks/>
              </p:cNvSpPr>
              <p:nvPr/>
            </p:nvSpPr>
            <p:spPr bwMode="auto">
              <a:xfrm>
                <a:off x="3529013" y="3994150"/>
                <a:ext cx="1209675" cy="76200"/>
              </a:xfrm>
              <a:custGeom>
                <a:avLst/>
                <a:gdLst/>
                <a:ahLst/>
                <a:cxnLst>
                  <a:cxn ang="0">
                    <a:pos x="12" y="36"/>
                  </a:cxn>
                  <a:cxn ang="0">
                    <a:pos x="30" y="24"/>
                  </a:cxn>
                  <a:cxn ang="0">
                    <a:pos x="48" y="24"/>
                  </a:cxn>
                  <a:cxn ang="0">
                    <a:pos x="66" y="30"/>
                  </a:cxn>
                  <a:cxn ang="0">
                    <a:pos x="84" y="36"/>
                  </a:cxn>
                  <a:cxn ang="0">
                    <a:pos x="102" y="42"/>
                  </a:cxn>
                  <a:cxn ang="0">
                    <a:pos x="120" y="48"/>
                  </a:cxn>
                  <a:cxn ang="0">
                    <a:pos x="138" y="42"/>
                  </a:cxn>
                  <a:cxn ang="0">
                    <a:pos x="156" y="30"/>
                  </a:cxn>
                  <a:cxn ang="0">
                    <a:pos x="174" y="12"/>
                  </a:cxn>
                  <a:cxn ang="0">
                    <a:pos x="192" y="6"/>
                  </a:cxn>
                  <a:cxn ang="0">
                    <a:pos x="210" y="6"/>
                  </a:cxn>
                  <a:cxn ang="0">
                    <a:pos x="228" y="12"/>
                  </a:cxn>
                  <a:cxn ang="0">
                    <a:pos x="246" y="24"/>
                  </a:cxn>
                  <a:cxn ang="0">
                    <a:pos x="264" y="36"/>
                  </a:cxn>
                  <a:cxn ang="0">
                    <a:pos x="282" y="48"/>
                  </a:cxn>
                  <a:cxn ang="0">
                    <a:pos x="300" y="48"/>
                  </a:cxn>
                  <a:cxn ang="0">
                    <a:pos x="318" y="42"/>
                  </a:cxn>
                  <a:cxn ang="0">
                    <a:pos x="336" y="30"/>
                  </a:cxn>
                  <a:cxn ang="0">
                    <a:pos x="354" y="18"/>
                  </a:cxn>
                  <a:cxn ang="0">
                    <a:pos x="372" y="12"/>
                  </a:cxn>
                  <a:cxn ang="0">
                    <a:pos x="390" y="12"/>
                  </a:cxn>
                  <a:cxn ang="0">
                    <a:pos x="408" y="18"/>
                  </a:cxn>
                  <a:cxn ang="0">
                    <a:pos x="426" y="24"/>
                  </a:cxn>
                  <a:cxn ang="0">
                    <a:pos x="444" y="30"/>
                  </a:cxn>
                  <a:cxn ang="0">
                    <a:pos x="462" y="30"/>
                  </a:cxn>
                  <a:cxn ang="0">
                    <a:pos x="480" y="24"/>
                  </a:cxn>
                  <a:cxn ang="0">
                    <a:pos x="498" y="18"/>
                  </a:cxn>
                  <a:cxn ang="0">
                    <a:pos x="516" y="6"/>
                  </a:cxn>
                  <a:cxn ang="0">
                    <a:pos x="534" y="0"/>
                  </a:cxn>
                  <a:cxn ang="0">
                    <a:pos x="552" y="6"/>
                  </a:cxn>
                  <a:cxn ang="0">
                    <a:pos x="570" y="12"/>
                  </a:cxn>
                  <a:cxn ang="0">
                    <a:pos x="588" y="18"/>
                  </a:cxn>
                  <a:cxn ang="0">
                    <a:pos x="606" y="30"/>
                  </a:cxn>
                  <a:cxn ang="0">
                    <a:pos x="624" y="36"/>
                  </a:cxn>
                  <a:cxn ang="0">
                    <a:pos x="642" y="36"/>
                  </a:cxn>
                  <a:cxn ang="0">
                    <a:pos x="660" y="24"/>
                  </a:cxn>
                  <a:cxn ang="0">
                    <a:pos x="678" y="18"/>
                  </a:cxn>
                  <a:cxn ang="0">
                    <a:pos x="696" y="6"/>
                  </a:cxn>
                  <a:cxn ang="0">
                    <a:pos x="714" y="0"/>
                  </a:cxn>
                  <a:cxn ang="0">
                    <a:pos x="732" y="0"/>
                  </a:cxn>
                  <a:cxn ang="0">
                    <a:pos x="750" y="6"/>
                  </a:cxn>
                </a:cxnLst>
                <a:rect l="0" t="0" r="r" b="b"/>
                <a:pathLst>
                  <a:path w="762" h="48">
                    <a:moveTo>
                      <a:pt x="0" y="48"/>
                    </a:moveTo>
                    <a:lnTo>
                      <a:pt x="6" y="42"/>
                    </a:lnTo>
                    <a:lnTo>
                      <a:pt x="12" y="36"/>
                    </a:lnTo>
                    <a:lnTo>
                      <a:pt x="18" y="36"/>
                    </a:lnTo>
                    <a:lnTo>
                      <a:pt x="24" y="30"/>
                    </a:lnTo>
                    <a:lnTo>
                      <a:pt x="30" y="24"/>
                    </a:lnTo>
                    <a:lnTo>
                      <a:pt x="36" y="24"/>
                    </a:lnTo>
                    <a:lnTo>
                      <a:pt x="42" y="24"/>
                    </a:lnTo>
                    <a:lnTo>
                      <a:pt x="48" y="24"/>
                    </a:lnTo>
                    <a:lnTo>
                      <a:pt x="54" y="24"/>
                    </a:lnTo>
                    <a:lnTo>
                      <a:pt x="60" y="24"/>
                    </a:lnTo>
                    <a:lnTo>
                      <a:pt x="66" y="30"/>
                    </a:lnTo>
                    <a:lnTo>
                      <a:pt x="72" y="30"/>
                    </a:lnTo>
                    <a:lnTo>
                      <a:pt x="78" y="36"/>
                    </a:lnTo>
                    <a:lnTo>
                      <a:pt x="84" y="36"/>
                    </a:lnTo>
                    <a:lnTo>
                      <a:pt x="90" y="42"/>
                    </a:lnTo>
                    <a:lnTo>
                      <a:pt x="96" y="42"/>
                    </a:lnTo>
                    <a:lnTo>
                      <a:pt x="102" y="42"/>
                    </a:lnTo>
                    <a:lnTo>
                      <a:pt x="108" y="48"/>
                    </a:lnTo>
                    <a:lnTo>
                      <a:pt x="114" y="48"/>
                    </a:lnTo>
                    <a:lnTo>
                      <a:pt x="120" y="48"/>
                    </a:lnTo>
                    <a:lnTo>
                      <a:pt x="126" y="48"/>
                    </a:lnTo>
                    <a:lnTo>
                      <a:pt x="132" y="42"/>
                    </a:lnTo>
                    <a:lnTo>
                      <a:pt x="138" y="42"/>
                    </a:lnTo>
                    <a:lnTo>
                      <a:pt x="144" y="36"/>
                    </a:lnTo>
                    <a:lnTo>
                      <a:pt x="150" y="36"/>
                    </a:lnTo>
                    <a:lnTo>
                      <a:pt x="156" y="30"/>
                    </a:lnTo>
                    <a:lnTo>
                      <a:pt x="162" y="24"/>
                    </a:lnTo>
                    <a:lnTo>
                      <a:pt x="168" y="18"/>
                    </a:lnTo>
                    <a:lnTo>
                      <a:pt x="174" y="12"/>
                    </a:lnTo>
                    <a:lnTo>
                      <a:pt x="180" y="12"/>
                    </a:lnTo>
                    <a:lnTo>
                      <a:pt x="186" y="6"/>
                    </a:lnTo>
                    <a:lnTo>
                      <a:pt x="192" y="6"/>
                    </a:lnTo>
                    <a:lnTo>
                      <a:pt x="198" y="6"/>
                    </a:lnTo>
                    <a:lnTo>
                      <a:pt x="204" y="6"/>
                    </a:lnTo>
                    <a:lnTo>
                      <a:pt x="210" y="6"/>
                    </a:lnTo>
                    <a:lnTo>
                      <a:pt x="216" y="6"/>
                    </a:lnTo>
                    <a:lnTo>
                      <a:pt x="222" y="12"/>
                    </a:lnTo>
                    <a:lnTo>
                      <a:pt x="228" y="12"/>
                    </a:lnTo>
                    <a:lnTo>
                      <a:pt x="234" y="18"/>
                    </a:lnTo>
                    <a:lnTo>
                      <a:pt x="240" y="18"/>
                    </a:lnTo>
                    <a:lnTo>
                      <a:pt x="246" y="24"/>
                    </a:lnTo>
                    <a:lnTo>
                      <a:pt x="252" y="30"/>
                    </a:lnTo>
                    <a:lnTo>
                      <a:pt x="258" y="36"/>
                    </a:lnTo>
                    <a:lnTo>
                      <a:pt x="264" y="36"/>
                    </a:lnTo>
                    <a:lnTo>
                      <a:pt x="270" y="42"/>
                    </a:lnTo>
                    <a:lnTo>
                      <a:pt x="276" y="48"/>
                    </a:lnTo>
                    <a:lnTo>
                      <a:pt x="282" y="48"/>
                    </a:lnTo>
                    <a:lnTo>
                      <a:pt x="288" y="48"/>
                    </a:lnTo>
                    <a:lnTo>
                      <a:pt x="294" y="48"/>
                    </a:lnTo>
                    <a:lnTo>
                      <a:pt x="300" y="48"/>
                    </a:lnTo>
                    <a:lnTo>
                      <a:pt x="306" y="48"/>
                    </a:lnTo>
                    <a:lnTo>
                      <a:pt x="312" y="48"/>
                    </a:lnTo>
                    <a:lnTo>
                      <a:pt x="318" y="42"/>
                    </a:lnTo>
                    <a:lnTo>
                      <a:pt x="324" y="36"/>
                    </a:lnTo>
                    <a:lnTo>
                      <a:pt x="330" y="36"/>
                    </a:lnTo>
                    <a:lnTo>
                      <a:pt x="336" y="30"/>
                    </a:lnTo>
                    <a:lnTo>
                      <a:pt x="342" y="24"/>
                    </a:lnTo>
                    <a:lnTo>
                      <a:pt x="348" y="24"/>
                    </a:lnTo>
                    <a:lnTo>
                      <a:pt x="354" y="18"/>
                    </a:lnTo>
                    <a:lnTo>
                      <a:pt x="360" y="18"/>
                    </a:lnTo>
                    <a:lnTo>
                      <a:pt x="366" y="12"/>
                    </a:lnTo>
                    <a:lnTo>
                      <a:pt x="372" y="12"/>
                    </a:lnTo>
                    <a:lnTo>
                      <a:pt x="378" y="12"/>
                    </a:lnTo>
                    <a:lnTo>
                      <a:pt x="384" y="12"/>
                    </a:lnTo>
                    <a:lnTo>
                      <a:pt x="390" y="12"/>
                    </a:lnTo>
                    <a:lnTo>
                      <a:pt x="396" y="12"/>
                    </a:lnTo>
                    <a:lnTo>
                      <a:pt x="402" y="12"/>
                    </a:lnTo>
                    <a:lnTo>
                      <a:pt x="408" y="18"/>
                    </a:lnTo>
                    <a:lnTo>
                      <a:pt x="414" y="18"/>
                    </a:lnTo>
                    <a:lnTo>
                      <a:pt x="420" y="18"/>
                    </a:lnTo>
                    <a:lnTo>
                      <a:pt x="426" y="24"/>
                    </a:lnTo>
                    <a:lnTo>
                      <a:pt x="432" y="24"/>
                    </a:lnTo>
                    <a:lnTo>
                      <a:pt x="438" y="24"/>
                    </a:lnTo>
                    <a:lnTo>
                      <a:pt x="444" y="30"/>
                    </a:lnTo>
                    <a:lnTo>
                      <a:pt x="450" y="30"/>
                    </a:lnTo>
                    <a:lnTo>
                      <a:pt x="456" y="30"/>
                    </a:lnTo>
                    <a:lnTo>
                      <a:pt x="462" y="30"/>
                    </a:lnTo>
                    <a:lnTo>
                      <a:pt x="468" y="30"/>
                    </a:lnTo>
                    <a:lnTo>
                      <a:pt x="474" y="24"/>
                    </a:lnTo>
                    <a:lnTo>
                      <a:pt x="480" y="24"/>
                    </a:lnTo>
                    <a:lnTo>
                      <a:pt x="486" y="24"/>
                    </a:lnTo>
                    <a:lnTo>
                      <a:pt x="492" y="18"/>
                    </a:lnTo>
                    <a:lnTo>
                      <a:pt x="498" y="18"/>
                    </a:lnTo>
                    <a:lnTo>
                      <a:pt x="504" y="12"/>
                    </a:lnTo>
                    <a:lnTo>
                      <a:pt x="510" y="12"/>
                    </a:lnTo>
                    <a:lnTo>
                      <a:pt x="516" y="6"/>
                    </a:lnTo>
                    <a:lnTo>
                      <a:pt x="522" y="6"/>
                    </a:lnTo>
                    <a:lnTo>
                      <a:pt x="528" y="6"/>
                    </a:lnTo>
                    <a:lnTo>
                      <a:pt x="534" y="0"/>
                    </a:lnTo>
                    <a:lnTo>
                      <a:pt x="540" y="0"/>
                    </a:lnTo>
                    <a:lnTo>
                      <a:pt x="546" y="0"/>
                    </a:lnTo>
                    <a:lnTo>
                      <a:pt x="552" y="6"/>
                    </a:lnTo>
                    <a:lnTo>
                      <a:pt x="558" y="6"/>
                    </a:lnTo>
                    <a:lnTo>
                      <a:pt x="564" y="6"/>
                    </a:lnTo>
                    <a:lnTo>
                      <a:pt x="570" y="12"/>
                    </a:lnTo>
                    <a:lnTo>
                      <a:pt x="576" y="12"/>
                    </a:lnTo>
                    <a:lnTo>
                      <a:pt x="582" y="18"/>
                    </a:lnTo>
                    <a:lnTo>
                      <a:pt x="588" y="18"/>
                    </a:lnTo>
                    <a:lnTo>
                      <a:pt x="594" y="24"/>
                    </a:lnTo>
                    <a:lnTo>
                      <a:pt x="600" y="30"/>
                    </a:lnTo>
                    <a:lnTo>
                      <a:pt x="606" y="30"/>
                    </a:lnTo>
                    <a:lnTo>
                      <a:pt x="612" y="30"/>
                    </a:lnTo>
                    <a:lnTo>
                      <a:pt x="618" y="36"/>
                    </a:lnTo>
                    <a:lnTo>
                      <a:pt x="624" y="36"/>
                    </a:lnTo>
                    <a:lnTo>
                      <a:pt x="630" y="36"/>
                    </a:lnTo>
                    <a:lnTo>
                      <a:pt x="636" y="36"/>
                    </a:lnTo>
                    <a:lnTo>
                      <a:pt x="642" y="36"/>
                    </a:lnTo>
                    <a:lnTo>
                      <a:pt x="648" y="30"/>
                    </a:lnTo>
                    <a:lnTo>
                      <a:pt x="654" y="30"/>
                    </a:lnTo>
                    <a:lnTo>
                      <a:pt x="660" y="24"/>
                    </a:lnTo>
                    <a:lnTo>
                      <a:pt x="666" y="24"/>
                    </a:lnTo>
                    <a:lnTo>
                      <a:pt x="672" y="18"/>
                    </a:lnTo>
                    <a:lnTo>
                      <a:pt x="678" y="18"/>
                    </a:lnTo>
                    <a:lnTo>
                      <a:pt x="684" y="12"/>
                    </a:lnTo>
                    <a:lnTo>
                      <a:pt x="690" y="6"/>
                    </a:lnTo>
                    <a:lnTo>
                      <a:pt x="696" y="6"/>
                    </a:lnTo>
                    <a:lnTo>
                      <a:pt x="702" y="6"/>
                    </a:lnTo>
                    <a:lnTo>
                      <a:pt x="708" y="0"/>
                    </a:lnTo>
                    <a:lnTo>
                      <a:pt x="714" y="0"/>
                    </a:lnTo>
                    <a:lnTo>
                      <a:pt x="720" y="0"/>
                    </a:lnTo>
                    <a:lnTo>
                      <a:pt x="726" y="0"/>
                    </a:lnTo>
                    <a:lnTo>
                      <a:pt x="732" y="0"/>
                    </a:lnTo>
                    <a:lnTo>
                      <a:pt x="738" y="0"/>
                    </a:lnTo>
                    <a:lnTo>
                      <a:pt x="744" y="0"/>
                    </a:lnTo>
                    <a:lnTo>
                      <a:pt x="750" y="6"/>
                    </a:lnTo>
                    <a:lnTo>
                      <a:pt x="756" y="6"/>
                    </a:lnTo>
                    <a:lnTo>
                      <a:pt x="762" y="6"/>
                    </a:lnTo>
                  </a:path>
                </a:pathLst>
              </a:custGeom>
              <a:noFill/>
              <a:ln w="12700">
                <a:solidFill>
                  <a:srgbClr val="BFB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133" name="Freeform 239"/>
              <p:cNvSpPr>
                <a:spLocks/>
              </p:cNvSpPr>
              <p:nvPr/>
            </p:nvSpPr>
            <p:spPr bwMode="auto">
              <a:xfrm>
                <a:off x="4738688" y="3956050"/>
                <a:ext cx="1209675" cy="66675"/>
              </a:xfrm>
              <a:custGeom>
                <a:avLst/>
                <a:gdLst/>
                <a:ahLst/>
                <a:cxnLst>
                  <a:cxn ang="0">
                    <a:pos x="12" y="36"/>
                  </a:cxn>
                  <a:cxn ang="0">
                    <a:pos x="30" y="42"/>
                  </a:cxn>
                  <a:cxn ang="0">
                    <a:pos x="48" y="36"/>
                  </a:cxn>
                  <a:cxn ang="0">
                    <a:pos x="66" y="36"/>
                  </a:cxn>
                  <a:cxn ang="0">
                    <a:pos x="84" y="30"/>
                  </a:cxn>
                  <a:cxn ang="0">
                    <a:pos x="102" y="24"/>
                  </a:cxn>
                  <a:cxn ang="0">
                    <a:pos x="120" y="24"/>
                  </a:cxn>
                  <a:cxn ang="0">
                    <a:pos x="138" y="24"/>
                  </a:cxn>
                  <a:cxn ang="0">
                    <a:pos x="156" y="36"/>
                  </a:cxn>
                  <a:cxn ang="0">
                    <a:pos x="174" y="42"/>
                  </a:cxn>
                  <a:cxn ang="0">
                    <a:pos x="192" y="42"/>
                  </a:cxn>
                  <a:cxn ang="0">
                    <a:pos x="210" y="42"/>
                  </a:cxn>
                  <a:cxn ang="0">
                    <a:pos x="228" y="36"/>
                  </a:cxn>
                  <a:cxn ang="0">
                    <a:pos x="246" y="30"/>
                  </a:cxn>
                  <a:cxn ang="0">
                    <a:pos x="264" y="24"/>
                  </a:cxn>
                  <a:cxn ang="0">
                    <a:pos x="282" y="18"/>
                  </a:cxn>
                  <a:cxn ang="0">
                    <a:pos x="300" y="18"/>
                  </a:cxn>
                  <a:cxn ang="0">
                    <a:pos x="318" y="24"/>
                  </a:cxn>
                  <a:cxn ang="0">
                    <a:pos x="336" y="24"/>
                  </a:cxn>
                  <a:cxn ang="0">
                    <a:pos x="354" y="24"/>
                  </a:cxn>
                  <a:cxn ang="0">
                    <a:pos x="372" y="24"/>
                  </a:cxn>
                  <a:cxn ang="0">
                    <a:pos x="390" y="18"/>
                  </a:cxn>
                  <a:cxn ang="0">
                    <a:pos x="408" y="6"/>
                  </a:cxn>
                  <a:cxn ang="0">
                    <a:pos x="426" y="6"/>
                  </a:cxn>
                  <a:cxn ang="0">
                    <a:pos x="444" y="12"/>
                  </a:cxn>
                  <a:cxn ang="0">
                    <a:pos x="462" y="6"/>
                  </a:cxn>
                  <a:cxn ang="0">
                    <a:pos x="480" y="0"/>
                  </a:cxn>
                  <a:cxn ang="0">
                    <a:pos x="498" y="0"/>
                  </a:cxn>
                  <a:cxn ang="0">
                    <a:pos x="516" y="6"/>
                  </a:cxn>
                  <a:cxn ang="0">
                    <a:pos x="534" y="6"/>
                  </a:cxn>
                  <a:cxn ang="0">
                    <a:pos x="552" y="0"/>
                  </a:cxn>
                  <a:cxn ang="0">
                    <a:pos x="570" y="0"/>
                  </a:cxn>
                  <a:cxn ang="0">
                    <a:pos x="588" y="0"/>
                  </a:cxn>
                  <a:cxn ang="0">
                    <a:pos x="606" y="0"/>
                  </a:cxn>
                  <a:cxn ang="0">
                    <a:pos x="624" y="0"/>
                  </a:cxn>
                  <a:cxn ang="0">
                    <a:pos x="642" y="0"/>
                  </a:cxn>
                  <a:cxn ang="0">
                    <a:pos x="660" y="0"/>
                  </a:cxn>
                  <a:cxn ang="0">
                    <a:pos x="678" y="0"/>
                  </a:cxn>
                  <a:cxn ang="0">
                    <a:pos x="696" y="0"/>
                  </a:cxn>
                  <a:cxn ang="0">
                    <a:pos x="714" y="0"/>
                  </a:cxn>
                  <a:cxn ang="0">
                    <a:pos x="732" y="0"/>
                  </a:cxn>
                  <a:cxn ang="0">
                    <a:pos x="750" y="0"/>
                  </a:cxn>
                </a:cxnLst>
                <a:rect l="0" t="0" r="r" b="b"/>
                <a:pathLst>
                  <a:path w="762" h="42">
                    <a:moveTo>
                      <a:pt x="0" y="30"/>
                    </a:moveTo>
                    <a:lnTo>
                      <a:pt x="6" y="36"/>
                    </a:lnTo>
                    <a:lnTo>
                      <a:pt x="12" y="36"/>
                    </a:lnTo>
                    <a:lnTo>
                      <a:pt x="18" y="36"/>
                    </a:lnTo>
                    <a:lnTo>
                      <a:pt x="24" y="36"/>
                    </a:lnTo>
                    <a:lnTo>
                      <a:pt x="30" y="42"/>
                    </a:lnTo>
                    <a:lnTo>
                      <a:pt x="36" y="42"/>
                    </a:lnTo>
                    <a:lnTo>
                      <a:pt x="42" y="42"/>
                    </a:lnTo>
                    <a:lnTo>
                      <a:pt x="48" y="36"/>
                    </a:lnTo>
                    <a:lnTo>
                      <a:pt x="54" y="36"/>
                    </a:lnTo>
                    <a:lnTo>
                      <a:pt x="60" y="36"/>
                    </a:lnTo>
                    <a:lnTo>
                      <a:pt x="66" y="36"/>
                    </a:lnTo>
                    <a:lnTo>
                      <a:pt x="72" y="30"/>
                    </a:lnTo>
                    <a:lnTo>
                      <a:pt x="78" y="30"/>
                    </a:lnTo>
                    <a:lnTo>
                      <a:pt x="84" y="30"/>
                    </a:lnTo>
                    <a:lnTo>
                      <a:pt x="90" y="30"/>
                    </a:lnTo>
                    <a:lnTo>
                      <a:pt x="96" y="24"/>
                    </a:lnTo>
                    <a:lnTo>
                      <a:pt x="102" y="24"/>
                    </a:lnTo>
                    <a:lnTo>
                      <a:pt x="108" y="24"/>
                    </a:lnTo>
                    <a:lnTo>
                      <a:pt x="114" y="24"/>
                    </a:lnTo>
                    <a:lnTo>
                      <a:pt x="120" y="24"/>
                    </a:lnTo>
                    <a:lnTo>
                      <a:pt x="126" y="24"/>
                    </a:lnTo>
                    <a:lnTo>
                      <a:pt x="132" y="24"/>
                    </a:lnTo>
                    <a:lnTo>
                      <a:pt x="138" y="24"/>
                    </a:lnTo>
                    <a:lnTo>
                      <a:pt x="144" y="30"/>
                    </a:lnTo>
                    <a:lnTo>
                      <a:pt x="150" y="30"/>
                    </a:lnTo>
                    <a:lnTo>
                      <a:pt x="156" y="36"/>
                    </a:lnTo>
                    <a:lnTo>
                      <a:pt x="162" y="36"/>
                    </a:lnTo>
                    <a:lnTo>
                      <a:pt x="168" y="36"/>
                    </a:lnTo>
                    <a:lnTo>
                      <a:pt x="174" y="42"/>
                    </a:lnTo>
                    <a:lnTo>
                      <a:pt x="180" y="42"/>
                    </a:lnTo>
                    <a:lnTo>
                      <a:pt x="186" y="42"/>
                    </a:lnTo>
                    <a:lnTo>
                      <a:pt x="192" y="42"/>
                    </a:lnTo>
                    <a:lnTo>
                      <a:pt x="198" y="42"/>
                    </a:lnTo>
                    <a:lnTo>
                      <a:pt x="204" y="42"/>
                    </a:lnTo>
                    <a:lnTo>
                      <a:pt x="210" y="42"/>
                    </a:lnTo>
                    <a:lnTo>
                      <a:pt x="216" y="42"/>
                    </a:lnTo>
                    <a:lnTo>
                      <a:pt x="222" y="36"/>
                    </a:lnTo>
                    <a:lnTo>
                      <a:pt x="228" y="36"/>
                    </a:lnTo>
                    <a:lnTo>
                      <a:pt x="234" y="36"/>
                    </a:lnTo>
                    <a:lnTo>
                      <a:pt x="240" y="30"/>
                    </a:lnTo>
                    <a:lnTo>
                      <a:pt x="246" y="30"/>
                    </a:lnTo>
                    <a:lnTo>
                      <a:pt x="252" y="24"/>
                    </a:lnTo>
                    <a:lnTo>
                      <a:pt x="258" y="24"/>
                    </a:lnTo>
                    <a:lnTo>
                      <a:pt x="264" y="24"/>
                    </a:lnTo>
                    <a:lnTo>
                      <a:pt x="270" y="18"/>
                    </a:lnTo>
                    <a:lnTo>
                      <a:pt x="276" y="18"/>
                    </a:lnTo>
                    <a:lnTo>
                      <a:pt x="282" y="18"/>
                    </a:lnTo>
                    <a:lnTo>
                      <a:pt x="288" y="18"/>
                    </a:lnTo>
                    <a:lnTo>
                      <a:pt x="294" y="18"/>
                    </a:lnTo>
                    <a:lnTo>
                      <a:pt x="300" y="18"/>
                    </a:lnTo>
                    <a:lnTo>
                      <a:pt x="306" y="24"/>
                    </a:lnTo>
                    <a:lnTo>
                      <a:pt x="312" y="24"/>
                    </a:lnTo>
                    <a:lnTo>
                      <a:pt x="318" y="24"/>
                    </a:lnTo>
                    <a:lnTo>
                      <a:pt x="324" y="24"/>
                    </a:lnTo>
                    <a:lnTo>
                      <a:pt x="330" y="24"/>
                    </a:lnTo>
                    <a:lnTo>
                      <a:pt x="336" y="24"/>
                    </a:lnTo>
                    <a:lnTo>
                      <a:pt x="342" y="24"/>
                    </a:lnTo>
                    <a:lnTo>
                      <a:pt x="348" y="24"/>
                    </a:lnTo>
                    <a:lnTo>
                      <a:pt x="354" y="24"/>
                    </a:lnTo>
                    <a:lnTo>
                      <a:pt x="360" y="24"/>
                    </a:lnTo>
                    <a:lnTo>
                      <a:pt x="366" y="24"/>
                    </a:lnTo>
                    <a:lnTo>
                      <a:pt x="372" y="24"/>
                    </a:lnTo>
                    <a:lnTo>
                      <a:pt x="378" y="18"/>
                    </a:lnTo>
                    <a:lnTo>
                      <a:pt x="384" y="18"/>
                    </a:lnTo>
                    <a:lnTo>
                      <a:pt x="390" y="18"/>
                    </a:lnTo>
                    <a:lnTo>
                      <a:pt x="396" y="12"/>
                    </a:lnTo>
                    <a:lnTo>
                      <a:pt x="402" y="12"/>
                    </a:lnTo>
                    <a:lnTo>
                      <a:pt x="408" y="6"/>
                    </a:lnTo>
                    <a:lnTo>
                      <a:pt x="414" y="6"/>
                    </a:lnTo>
                    <a:lnTo>
                      <a:pt x="420" y="6"/>
                    </a:lnTo>
                    <a:lnTo>
                      <a:pt x="426" y="6"/>
                    </a:lnTo>
                    <a:lnTo>
                      <a:pt x="432" y="6"/>
                    </a:lnTo>
                    <a:lnTo>
                      <a:pt x="438" y="6"/>
                    </a:lnTo>
                    <a:lnTo>
                      <a:pt x="444" y="12"/>
                    </a:lnTo>
                    <a:lnTo>
                      <a:pt x="450" y="12"/>
                    </a:lnTo>
                    <a:lnTo>
                      <a:pt x="456" y="12"/>
                    </a:lnTo>
                    <a:lnTo>
                      <a:pt x="462" y="6"/>
                    </a:lnTo>
                    <a:lnTo>
                      <a:pt x="468" y="6"/>
                    </a:lnTo>
                    <a:lnTo>
                      <a:pt x="474" y="0"/>
                    </a:lnTo>
                    <a:lnTo>
                      <a:pt x="480" y="0"/>
                    </a:lnTo>
                    <a:lnTo>
                      <a:pt x="486" y="0"/>
                    </a:lnTo>
                    <a:lnTo>
                      <a:pt x="492" y="0"/>
                    </a:lnTo>
                    <a:lnTo>
                      <a:pt x="498" y="0"/>
                    </a:lnTo>
                    <a:lnTo>
                      <a:pt x="504" y="0"/>
                    </a:lnTo>
                    <a:lnTo>
                      <a:pt x="510" y="0"/>
                    </a:lnTo>
                    <a:lnTo>
                      <a:pt x="516" y="6"/>
                    </a:lnTo>
                    <a:lnTo>
                      <a:pt x="522" y="6"/>
                    </a:lnTo>
                    <a:lnTo>
                      <a:pt x="528" y="6"/>
                    </a:lnTo>
                    <a:lnTo>
                      <a:pt x="534" y="6"/>
                    </a:lnTo>
                    <a:lnTo>
                      <a:pt x="540" y="6"/>
                    </a:lnTo>
                    <a:lnTo>
                      <a:pt x="546" y="6"/>
                    </a:lnTo>
                    <a:lnTo>
                      <a:pt x="552" y="0"/>
                    </a:lnTo>
                    <a:lnTo>
                      <a:pt x="558" y="0"/>
                    </a:lnTo>
                    <a:lnTo>
                      <a:pt x="564" y="0"/>
                    </a:lnTo>
                    <a:lnTo>
                      <a:pt x="570" y="0"/>
                    </a:lnTo>
                    <a:lnTo>
                      <a:pt x="576" y="0"/>
                    </a:lnTo>
                    <a:lnTo>
                      <a:pt x="582" y="0"/>
                    </a:lnTo>
                    <a:lnTo>
                      <a:pt x="588" y="0"/>
                    </a:lnTo>
                    <a:lnTo>
                      <a:pt x="594" y="0"/>
                    </a:lnTo>
                    <a:lnTo>
                      <a:pt x="600" y="0"/>
                    </a:lnTo>
                    <a:lnTo>
                      <a:pt x="606" y="0"/>
                    </a:lnTo>
                    <a:lnTo>
                      <a:pt x="612" y="0"/>
                    </a:lnTo>
                    <a:lnTo>
                      <a:pt x="618" y="0"/>
                    </a:lnTo>
                    <a:lnTo>
                      <a:pt x="624" y="0"/>
                    </a:lnTo>
                    <a:lnTo>
                      <a:pt x="630" y="0"/>
                    </a:lnTo>
                    <a:lnTo>
                      <a:pt x="636" y="0"/>
                    </a:lnTo>
                    <a:lnTo>
                      <a:pt x="642" y="0"/>
                    </a:lnTo>
                    <a:lnTo>
                      <a:pt x="648" y="0"/>
                    </a:lnTo>
                    <a:lnTo>
                      <a:pt x="654" y="0"/>
                    </a:lnTo>
                    <a:lnTo>
                      <a:pt x="660" y="0"/>
                    </a:lnTo>
                    <a:lnTo>
                      <a:pt x="666" y="0"/>
                    </a:lnTo>
                    <a:lnTo>
                      <a:pt x="672" y="0"/>
                    </a:lnTo>
                    <a:lnTo>
                      <a:pt x="678" y="0"/>
                    </a:lnTo>
                    <a:lnTo>
                      <a:pt x="684" y="0"/>
                    </a:lnTo>
                    <a:lnTo>
                      <a:pt x="690" y="0"/>
                    </a:lnTo>
                    <a:lnTo>
                      <a:pt x="696" y="0"/>
                    </a:lnTo>
                    <a:lnTo>
                      <a:pt x="702" y="0"/>
                    </a:lnTo>
                    <a:lnTo>
                      <a:pt x="708" y="0"/>
                    </a:lnTo>
                    <a:lnTo>
                      <a:pt x="714" y="0"/>
                    </a:lnTo>
                    <a:lnTo>
                      <a:pt x="720" y="0"/>
                    </a:lnTo>
                    <a:lnTo>
                      <a:pt x="726" y="0"/>
                    </a:lnTo>
                    <a:lnTo>
                      <a:pt x="732" y="0"/>
                    </a:lnTo>
                    <a:lnTo>
                      <a:pt x="738" y="0"/>
                    </a:lnTo>
                    <a:lnTo>
                      <a:pt x="744" y="0"/>
                    </a:lnTo>
                    <a:lnTo>
                      <a:pt x="750" y="0"/>
                    </a:lnTo>
                    <a:lnTo>
                      <a:pt x="756" y="0"/>
                    </a:lnTo>
                    <a:lnTo>
                      <a:pt x="762" y="0"/>
                    </a:lnTo>
                  </a:path>
                </a:pathLst>
              </a:custGeom>
              <a:noFill/>
              <a:ln w="12700">
                <a:solidFill>
                  <a:srgbClr val="BFB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134" name="Freeform 240"/>
              <p:cNvSpPr>
                <a:spLocks/>
              </p:cNvSpPr>
              <p:nvPr/>
            </p:nvSpPr>
            <p:spPr bwMode="auto">
              <a:xfrm>
                <a:off x="5948363" y="3956050"/>
                <a:ext cx="866775" cy="158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8" y="0"/>
                  </a:cxn>
                  <a:cxn ang="0">
                    <a:pos x="30" y="0"/>
                  </a:cxn>
                  <a:cxn ang="0">
                    <a:pos x="42" y="0"/>
                  </a:cxn>
                  <a:cxn ang="0">
                    <a:pos x="54" y="0"/>
                  </a:cxn>
                  <a:cxn ang="0">
                    <a:pos x="66" y="0"/>
                  </a:cxn>
                  <a:cxn ang="0">
                    <a:pos x="78" y="0"/>
                  </a:cxn>
                  <a:cxn ang="0">
                    <a:pos x="90" y="0"/>
                  </a:cxn>
                  <a:cxn ang="0">
                    <a:pos x="102" y="0"/>
                  </a:cxn>
                  <a:cxn ang="0">
                    <a:pos x="114" y="0"/>
                  </a:cxn>
                  <a:cxn ang="0">
                    <a:pos x="126" y="0"/>
                  </a:cxn>
                  <a:cxn ang="0">
                    <a:pos x="138" y="0"/>
                  </a:cxn>
                  <a:cxn ang="0">
                    <a:pos x="150" y="0"/>
                  </a:cxn>
                  <a:cxn ang="0">
                    <a:pos x="162" y="0"/>
                  </a:cxn>
                  <a:cxn ang="0">
                    <a:pos x="174" y="0"/>
                  </a:cxn>
                  <a:cxn ang="0">
                    <a:pos x="186" y="0"/>
                  </a:cxn>
                  <a:cxn ang="0">
                    <a:pos x="198" y="0"/>
                  </a:cxn>
                  <a:cxn ang="0">
                    <a:pos x="210" y="0"/>
                  </a:cxn>
                  <a:cxn ang="0">
                    <a:pos x="222" y="0"/>
                  </a:cxn>
                  <a:cxn ang="0">
                    <a:pos x="234" y="0"/>
                  </a:cxn>
                  <a:cxn ang="0">
                    <a:pos x="246" y="0"/>
                  </a:cxn>
                  <a:cxn ang="0">
                    <a:pos x="258" y="0"/>
                  </a:cxn>
                  <a:cxn ang="0">
                    <a:pos x="270" y="0"/>
                  </a:cxn>
                  <a:cxn ang="0">
                    <a:pos x="282" y="0"/>
                  </a:cxn>
                  <a:cxn ang="0">
                    <a:pos x="294" y="0"/>
                  </a:cxn>
                  <a:cxn ang="0">
                    <a:pos x="306" y="0"/>
                  </a:cxn>
                  <a:cxn ang="0">
                    <a:pos x="318" y="0"/>
                  </a:cxn>
                  <a:cxn ang="0">
                    <a:pos x="330" y="0"/>
                  </a:cxn>
                  <a:cxn ang="0">
                    <a:pos x="342" y="0"/>
                  </a:cxn>
                  <a:cxn ang="0">
                    <a:pos x="354" y="0"/>
                  </a:cxn>
                  <a:cxn ang="0">
                    <a:pos x="366" y="0"/>
                  </a:cxn>
                  <a:cxn ang="0">
                    <a:pos x="378" y="0"/>
                  </a:cxn>
                  <a:cxn ang="0">
                    <a:pos x="390" y="0"/>
                  </a:cxn>
                  <a:cxn ang="0">
                    <a:pos x="402" y="0"/>
                  </a:cxn>
                  <a:cxn ang="0">
                    <a:pos x="414" y="0"/>
                  </a:cxn>
                  <a:cxn ang="0">
                    <a:pos x="426" y="0"/>
                  </a:cxn>
                  <a:cxn ang="0">
                    <a:pos x="438" y="0"/>
                  </a:cxn>
                  <a:cxn ang="0">
                    <a:pos x="450" y="0"/>
                  </a:cxn>
                  <a:cxn ang="0">
                    <a:pos x="462" y="0"/>
                  </a:cxn>
                  <a:cxn ang="0">
                    <a:pos x="474" y="0"/>
                  </a:cxn>
                  <a:cxn ang="0">
                    <a:pos x="486" y="0"/>
                  </a:cxn>
                  <a:cxn ang="0">
                    <a:pos x="498" y="0"/>
                  </a:cxn>
                  <a:cxn ang="0">
                    <a:pos x="510" y="0"/>
                  </a:cxn>
                  <a:cxn ang="0">
                    <a:pos x="522" y="0"/>
                  </a:cxn>
                  <a:cxn ang="0">
                    <a:pos x="534" y="0"/>
                  </a:cxn>
                  <a:cxn ang="0">
                    <a:pos x="546" y="0"/>
                  </a:cxn>
                </a:cxnLst>
                <a:rect l="0" t="0" r="r" b="b"/>
                <a:pathLst>
                  <a:path w="546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50" y="0"/>
                    </a:lnTo>
                    <a:lnTo>
                      <a:pt x="456" y="0"/>
                    </a:lnTo>
                    <a:lnTo>
                      <a:pt x="462" y="0"/>
                    </a:lnTo>
                    <a:lnTo>
                      <a:pt x="468" y="0"/>
                    </a:lnTo>
                    <a:lnTo>
                      <a:pt x="474" y="0"/>
                    </a:lnTo>
                    <a:lnTo>
                      <a:pt x="480" y="0"/>
                    </a:lnTo>
                    <a:lnTo>
                      <a:pt x="486" y="0"/>
                    </a:lnTo>
                    <a:lnTo>
                      <a:pt x="492" y="0"/>
                    </a:lnTo>
                    <a:lnTo>
                      <a:pt x="498" y="0"/>
                    </a:lnTo>
                    <a:lnTo>
                      <a:pt x="504" y="0"/>
                    </a:lnTo>
                    <a:lnTo>
                      <a:pt x="510" y="0"/>
                    </a:lnTo>
                    <a:lnTo>
                      <a:pt x="516" y="0"/>
                    </a:lnTo>
                    <a:lnTo>
                      <a:pt x="522" y="0"/>
                    </a:lnTo>
                    <a:lnTo>
                      <a:pt x="528" y="0"/>
                    </a:lnTo>
                    <a:lnTo>
                      <a:pt x="534" y="0"/>
                    </a:lnTo>
                    <a:lnTo>
                      <a:pt x="540" y="0"/>
                    </a:lnTo>
                    <a:lnTo>
                      <a:pt x="546" y="0"/>
                    </a:lnTo>
                  </a:path>
                </a:pathLst>
              </a:custGeom>
              <a:noFill/>
              <a:ln w="12700">
                <a:solidFill>
                  <a:srgbClr val="BFB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135" name="Freeform 241"/>
              <p:cNvSpPr>
                <a:spLocks/>
              </p:cNvSpPr>
              <p:nvPr/>
            </p:nvSpPr>
            <p:spPr bwMode="auto">
              <a:xfrm>
                <a:off x="2528888" y="4184650"/>
                <a:ext cx="1133475" cy="47625"/>
              </a:xfrm>
              <a:custGeom>
                <a:avLst/>
                <a:gdLst/>
                <a:ahLst/>
                <a:cxnLst>
                  <a:cxn ang="0">
                    <a:pos x="6" y="24"/>
                  </a:cxn>
                  <a:cxn ang="0">
                    <a:pos x="12" y="18"/>
                  </a:cxn>
                  <a:cxn ang="0">
                    <a:pos x="24" y="6"/>
                  </a:cxn>
                  <a:cxn ang="0">
                    <a:pos x="42" y="12"/>
                  </a:cxn>
                  <a:cxn ang="0">
                    <a:pos x="48" y="18"/>
                  </a:cxn>
                  <a:cxn ang="0">
                    <a:pos x="60" y="12"/>
                  </a:cxn>
                  <a:cxn ang="0">
                    <a:pos x="78" y="24"/>
                  </a:cxn>
                  <a:cxn ang="0">
                    <a:pos x="96" y="18"/>
                  </a:cxn>
                  <a:cxn ang="0">
                    <a:pos x="108" y="18"/>
                  </a:cxn>
                  <a:cxn ang="0">
                    <a:pos x="126" y="12"/>
                  </a:cxn>
                  <a:cxn ang="0">
                    <a:pos x="144" y="12"/>
                  </a:cxn>
                  <a:cxn ang="0">
                    <a:pos x="162" y="6"/>
                  </a:cxn>
                  <a:cxn ang="0">
                    <a:pos x="180" y="6"/>
                  </a:cxn>
                  <a:cxn ang="0">
                    <a:pos x="198" y="12"/>
                  </a:cxn>
                  <a:cxn ang="0">
                    <a:pos x="216" y="18"/>
                  </a:cxn>
                  <a:cxn ang="0">
                    <a:pos x="234" y="18"/>
                  </a:cxn>
                  <a:cxn ang="0">
                    <a:pos x="252" y="18"/>
                  </a:cxn>
                  <a:cxn ang="0">
                    <a:pos x="270" y="18"/>
                  </a:cxn>
                  <a:cxn ang="0">
                    <a:pos x="288" y="18"/>
                  </a:cxn>
                  <a:cxn ang="0">
                    <a:pos x="306" y="12"/>
                  </a:cxn>
                  <a:cxn ang="0">
                    <a:pos x="324" y="12"/>
                  </a:cxn>
                  <a:cxn ang="0">
                    <a:pos x="342" y="12"/>
                  </a:cxn>
                  <a:cxn ang="0">
                    <a:pos x="360" y="12"/>
                  </a:cxn>
                  <a:cxn ang="0">
                    <a:pos x="378" y="12"/>
                  </a:cxn>
                  <a:cxn ang="0">
                    <a:pos x="396" y="18"/>
                  </a:cxn>
                  <a:cxn ang="0">
                    <a:pos x="414" y="18"/>
                  </a:cxn>
                  <a:cxn ang="0">
                    <a:pos x="432" y="18"/>
                  </a:cxn>
                  <a:cxn ang="0">
                    <a:pos x="450" y="12"/>
                  </a:cxn>
                  <a:cxn ang="0">
                    <a:pos x="468" y="12"/>
                  </a:cxn>
                  <a:cxn ang="0">
                    <a:pos x="486" y="12"/>
                  </a:cxn>
                  <a:cxn ang="0">
                    <a:pos x="504" y="12"/>
                  </a:cxn>
                  <a:cxn ang="0">
                    <a:pos x="522" y="12"/>
                  </a:cxn>
                  <a:cxn ang="0">
                    <a:pos x="540" y="12"/>
                  </a:cxn>
                  <a:cxn ang="0">
                    <a:pos x="558" y="12"/>
                  </a:cxn>
                  <a:cxn ang="0">
                    <a:pos x="576" y="12"/>
                  </a:cxn>
                  <a:cxn ang="0">
                    <a:pos x="594" y="18"/>
                  </a:cxn>
                  <a:cxn ang="0">
                    <a:pos x="612" y="12"/>
                  </a:cxn>
                  <a:cxn ang="0">
                    <a:pos x="630" y="12"/>
                  </a:cxn>
                  <a:cxn ang="0">
                    <a:pos x="648" y="12"/>
                  </a:cxn>
                  <a:cxn ang="0">
                    <a:pos x="666" y="12"/>
                  </a:cxn>
                  <a:cxn ang="0">
                    <a:pos x="684" y="12"/>
                  </a:cxn>
                  <a:cxn ang="0">
                    <a:pos x="702" y="12"/>
                  </a:cxn>
                </a:cxnLst>
                <a:rect l="0" t="0" r="r" b="b"/>
                <a:pathLst>
                  <a:path w="714" h="30">
                    <a:moveTo>
                      <a:pt x="0" y="6"/>
                    </a:moveTo>
                    <a:lnTo>
                      <a:pt x="0" y="18"/>
                    </a:lnTo>
                    <a:lnTo>
                      <a:pt x="6" y="24"/>
                    </a:lnTo>
                    <a:lnTo>
                      <a:pt x="6" y="30"/>
                    </a:lnTo>
                    <a:lnTo>
                      <a:pt x="6" y="24"/>
                    </a:lnTo>
                    <a:lnTo>
                      <a:pt x="12" y="18"/>
                    </a:lnTo>
                    <a:lnTo>
                      <a:pt x="24" y="6"/>
                    </a:lnTo>
                    <a:lnTo>
                      <a:pt x="24" y="0"/>
                    </a:lnTo>
                    <a:lnTo>
                      <a:pt x="24" y="6"/>
                    </a:lnTo>
                    <a:lnTo>
                      <a:pt x="30" y="12"/>
                    </a:lnTo>
                    <a:lnTo>
                      <a:pt x="30" y="24"/>
                    </a:lnTo>
                    <a:lnTo>
                      <a:pt x="42" y="12"/>
                    </a:lnTo>
                    <a:lnTo>
                      <a:pt x="42" y="6"/>
                    </a:lnTo>
                    <a:lnTo>
                      <a:pt x="42" y="12"/>
                    </a:lnTo>
                    <a:lnTo>
                      <a:pt x="48" y="18"/>
                    </a:lnTo>
                    <a:lnTo>
                      <a:pt x="54" y="24"/>
                    </a:lnTo>
                    <a:lnTo>
                      <a:pt x="66" y="12"/>
                    </a:lnTo>
                    <a:lnTo>
                      <a:pt x="60" y="12"/>
                    </a:lnTo>
                    <a:lnTo>
                      <a:pt x="66" y="18"/>
                    </a:lnTo>
                    <a:lnTo>
                      <a:pt x="72" y="24"/>
                    </a:lnTo>
                    <a:lnTo>
                      <a:pt x="78" y="24"/>
                    </a:lnTo>
                    <a:lnTo>
                      <a:pt x="84" y="18"/>
                    </a:lnTo>
                    <a:lnTo>
                      <a:pt x="90" y="18"/>
                    </a:lnTo>
                    <a:lnTo>
                      <a:pt x="96" y="18"/>
                    </a:lnTo>
                    <a:lnTo>
                      <a:pt x="102" y="18"/>
                    </a:lnTo>
                    <a:lnTo>
                      <a:pt x="114" y="18"/>
                    </a:lnTo>
                    <a:lnTo>
                      <a:pt x="108" y="18"/>
                    </a:lnTo>
                    <a:lnTo>
                      <a:pt x="114" y="18"/>
                    </a:lnTo>
                    <a:lnTo>
                      <a:pt x="120" y="12"/>
                    </a:lnTo>
                    <a:lnTo>
                      <a:pt x="126" y="12"/>
                    </a:lnTo>
                    <a:lnTo>
                      <a:pt x="132" y="12"/>
                    </a:lnTo>
                    <a:lnTo>
                      <a:pt x="138" y="12"/>
                    </a:lnTo>
                    <a:lnTo>
                      <a:pt x="144" y="12"/>
                    </a:lnTo>
                    <a:lnTo>
                      <a:pt x="150" y="12"/>
                    </a:lnTo>
                    <a:lnTo>
                      <a:pt x="156" y="12"/>
                    </a:lnTo>
                    <a:lnTo>
                      <a:pt x="162" y="6"/>
                    </a:lnTo>
                    <a:lnTo>
                      <a:pt x="168" y="6"/>
                    </a:lnTo>
                    <a:lnTo>
                      <a:pt x="174" y="6"/>
                    </a:lnTo>
                    <a:lnTo>
                      <a:pt x="180" y="6"/>
                    </a:lnTo>
                    <a:lnTo>
                      <a:pt x="186" y="12"/>
                    </a:lnTo>
                    <a:lnTo>
                      <a:pt x="192" y="12"/>
                    </a:lnTo>
                    <a:lnTo>
                      <a:pt x="198" y="12"/>
                    </a:lnTo>
                    <a:lnTo>
                      <a:pt x="204" y="18"/>
                    </a:lnTo>
                    <a:lnTo>
                      <a:pt x="210" y="18"/>
                    </a:lnTo>
                    <a:lnTo>
                      <a:pt x="216" y="18"/>
                    </a:lnTo>
                    <a:lnTo>
                      <a:pt x="222" y="18"/>
                    </a:lnTo>
                    <a:lnTo>
                      <a:pt x="228" y="18"/>
                    </a:lnTo>
                    <a:lnTo>
                      <a:pt x="234" y="18"/>
                    </a:lnTo>
                    <a:lnTo>
                      <a:pt x="240" y="18"/>
                    </a:lnTo>
                    <a:lnTo>
                      <a:pt x="246" y="18"/>
                    </a:lnTo>
                    <a:lnTo>
                      <a:pt x="252" y="18"/>
                    </a:lnTo>
                    <a:lnTo>
                      <a:pt x="258" y="18"/>
                    </a:lnTo>
                    <a:lnTo>
                      <a:pt x="264" y="18"/>
                    </a:lnTo>
                    <a:lnTo>
                      <a:pt x="270" y="18"/>
                    </a:lnTo>
                    <a:lnTo>
                      <a:pt x="276" y="18"/>
                    </a:lnTo>
                    <a:lnTo>
                      <a:pt x="282" y="18"/>
                    </a:lnTo>
                    <a:lnTo>
                      <a:pt x="288" y="18"/>
                    </a:lnTo>
                    <a:lnTo>
                      <a:pt x="294" y="18"/>
                    </a:lnTo>
                    <a:lnTo>
                      <a:pt x="300" y="12"/>
                    </a:lnTo>
                    <a:lnTo>
                      <a:pt x="306" y="12"/>
                    </a:lnTo>
                    <a:lnTo>
                      <a:pt x="312" y="12"/>
                    </a:lnTo>
                    <a:lnTo>
                      <a:pt x="318" y="12"/>
                    </a:lnTo>
                    <a:lnTo>
                      <a:pt x="324" y="12"/>
                    </a:lnTo>
                    <a:lnTo>
                      <a:pt x="330" y="12"/>
                    </a:lnTo>
                    <a:lnTo>
                      <a:pt x="336" y="12"/>
                    </a:lnTo>
                    <a:lnTo>
                      <a:pt x="342" y="12"/>
                    </a:lnTo>
                    <a:lnTo>
                      <a:pt x="348" y="12"/>
                    </a:lnTo>
                    <a:lnTo>
                      <a:pt x="354" y="12"/>
                    </a:lnTo>
                    <a:lnTo>
                      <a:pt x="360" y="12"/>
                    </a:lnTo>
                    <a:lnTo>
                      <a:pt x="366" y="12"/>
                    </a:lnTo>
                    <a:lnTo>
                      <a:pt x="372" y="12"/>
                    </a:lnTo>
                    <a:lnTo>
                      <a:pt x="378" y="12"/>
                    </a:lnTo>
                    <a:lnTo>
                      <a:pt x="384" y="12"/>
                    </a:lnTo>
                    <a:lnTo>
                      <a:pt x="390" y="18"/>
                    </a:lnTo>
                    <a:lnTo>
                      <a:pt x="396" y="18"/>
                    </a:lnTo>
                    <a:lnTo>
                      <a:pt x="402" y="18"/>
                    </a:lnTo>
                    <a:lnTo>
                      <a:pt x="408" y="18"/>
                    </a:lnTo>
                    <a:lnTo>
                      <a:pt x="414" y="18"/>
                    </a:lnTo>
                    <a:lnTo>
                      <a:pt x="420" y="18"/>
                    </a:lnTo>
                    <a:lnTo>
                      <a:pt x="426" y="18"/>
                    </a:lnTo>
                    <a:lnTo>
                      <a:pt x="432" y="18"/>
                    </a:lnTo>
                    <a:lnTo>
                      <a:pt x="438" y="18"/>
                    </a:lnTo>
                    <a:lnTo>
                      <a:pt x="444" y="12"/>
                    </a:lnTo>
                    <a:lnTo>
                      <a:pt x="450" y="12"/>
                    </a:lnTo>
                    <a:lnTo>
                      <a:pt x="456" y="12"/>
                    </a:lnTo>
                    <a:lnTo>
                      <a:pt x="462" y="12"/>
                    </a:lnTo>
                    <a:lnTo>
                      <a:pt x="468" y="12"/>
                    </a:lnTo>
                    <a:lnTo>
                      <a:pt x="474" y="12"/>
                    </a:lnTo>
                    <a:lnTo>
                      <a:pt x="480" y="12"/>
                    </a:lnTo>
                    <a:lnTo>
                      <a:pt x="486" y="12"/>
                    </a:lnTo>
                    <a:lnTo>
                      <a:pt x="492" y="12"/>
                    </a:lnTo>
                    <a:lnTo>
                      <a:pt x="498" y="12"/>
                    </a:lnTo>
                    <a:lnTo>
                      <a:pt x="504" y="12"/>
                    </a:lnTo>
                    <a:lnTo>
                      <a:pt x="510" y="12"/>
                    </a:lnTo>
                    <a:lnTo>
                      <a:pt x="516" y="12"/>
                    </a:lnTo>
                    <a:lnTo>
                      <a:pt x="522" y="12"/>
                    </a:lnTo>
                    <a:lnTo>
                      <a:pt x="528" y="12"/>
                    </a:lnTo>
                    <a:lnTo>
                      <a:pt x="534" y="12"/>
                    </a:lnTo>
                    <a:lnTo>
                      <a:pt x="540" y="12"/>
                    </a:lnTo>
                    <a:lnTo>
                      <a:pt x="546" y="12"/>
                    </a:lnTo>
                    <a:lnTo>
                      <a:pt x="552" y="12"/>
                    </a:lnTo>
                    <a:lnTo>
                      <a:pt x="558" y="12"/>
                    </a:lnTo>
                    <a:lnTo>
                      <a:pt x="564" y="12"/>
                    </a:lnTo>
                    <a:lnTo>
                      <a:pt x="570" y="12"/>
                    </a:lnTo>
                    <a:lnTo>
                      <a:pt x="576" y="12"/>
                    </a:lnTo>
                    <a:lnTo>
                      <a:pt x="582" y="18"/>
                    </a:lnTo>
                    <a:lnTo>
                      <a:pt x="588" y="18"/>
                    </a:lnTo>
                    <a:lnTo>
                      <a:pt x="594" y="18"/>
                    </a:lnTo>
                    <a:lnTo>
                      <a:pt x="600" y="12"/>
                    </a:lnTo>
                    <a:lnTo>
                      <a:pt x="606" y="12"/>
                    </a:lnTo>
                    <a:lnTo>
                      <a:pt x="612" y="12"/>
                    </a:lnTo>
                    <a:lnTo>
                      <a:pt x="618" y="12"/>
                    </a:lnTo>
                    <a:lnTo>
                      <a:pt x="624" y="12"/>
                    </a:lnTo>
                    <a:lnTo>
                      <a:pt x="630" y="12"/>
                    </a:lnTo>
                    <a:lnTo>
                      <a:pt x="636" y="12"/>
                    </a:lnTo>
                    <a:lnTo>
                      <a:pt x="642" y="12"/>
                    </a:lnTo>
                    <a:lnTo>
                      <a:pt x="648" y="12"/>
                    </a:lnTo>
                    <a:lnTo>
                      <a:pt x="654" y="12"/>
                    </a:lnTo>
                    <a:lnTo>
                      <a:pt x="660" y="12"/>
                    </a:lnTo>
                    <a:lnTo>
                      <a:pt x="666" y="12"/>
                    </a:lnTo>
                    <a:lnTo>
                      <a:pt x="672" y="12"/>
                    </a:lnTo>
                    <a:lnTo>
                      <a:pt x="678" y="12"/>
                    </a:lnTo>
                    <a:lnTo>
                      <a:pt x="684" y="12"/>
                    </a:lnTo>
                    <a:lnTo>
                      <a:pt x="690" y="12"/>
                    </a:lnTo>
                    <a:lnTo>
                      <a:pt x="696" y="12"/>
                    </a:lnTo>
                    <a:lnTo>
                      <a:pt x="702" y="12"/>
                    </a:lnTo>
                    <a:lnTo>
                      <a:pt x="708" y="12"/>
                    </a:lnTo>
                    <a:lnTo>
                      <a:pt x="714" y="12"/>
                    </a:lnTo>
                  </a:path>
                </a:pathLst>
              </a:custGeom>
              <a:noFill/>
              <a:ln w="12700">
                <a:solidFill>
                  <a:srgbClr val="3F3F3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136" name="Freeform 242"/>
              <p:cNvSpPr>
                <a:spLocks/>
              </p:cNvSpPr>
              <p:nvPr/>
            </p:nvSpPr>
            <p:spPr bwMode="auto">
              <a:xfrm>
                <a:off x="3662363" y="4194175"/>
                <a:ext cx="1209675" cy="9525"/>
              </a:xfrm>
              <a:custGeom>
                <a:avLst/>
                <a:gdLst/>
                <a:ahLst/>
                <a:cxnLst>
                  <a:cxn ang="0">
                    <a:pos x="12" y="6"/>
                  </a:cxn>
                  <a:cxn ang="0">
                    <a:pos x="30" y="6"/>
                  </a:cxn>
                  <a:cxn ang="0">
                    <a:pos x="48" y="6"/>
                  </a:cxn>
                  <a:cxn ang="0">
                    <a:pos x="66" y="6"/>
                  </a:cxn>
                  <a:cxn ang="0">
                    <a:pos x="84" y="6"/>
                  </a:cxn>
                  <a:cxn ang="0">
                    <a:pos x="102" y="6"/>
                  </a:cxn>
                  <a:cxn ang="0">
                    <a:pos x="120" y="6"/>
                  </a:cxn>
                  <a:cxn ang="0">
                    <a:pos x="138" y="6"/>
                  </a:cxn>
                  <a:cxn ang="0">
                    <a:pos x="156" y="6"/>
                  </a:cxn>
                  <a:cxn ang="0">
                    <a:pos x="174" y="6"/>
                  </a:cxn>
                  <a:cxn ang="0">
                    <a:pos x="192" y="6"/>
                  </a:cxn>
                  <a:cxn ang="0">
                    <a:pos x="210" y="6"/>
                  </a:cxn>
                  <a:cxn ang="0">
                    <a:pos x="228" y="6"/>
                  </a:cxn>
                  <a:cxn ang="0">
                    <a:pos x="246" y="6"/>
                  </a:cxn>
                  <a:cxn ang="0">
                    <a:pos x="264" y="6"/>
                  </a:cxn>
                  <a:cxn ang="0">
                    <a:pos x="282" y="6"/>
                  </a:cxn>
                  <a:cxn ang="0">
                    <a:pos x="300" y="6"/>
                  </a:cxn>
                  <a:cxn ang="0">
                    <a:pos x="318" y="6"/>
                  </a:cxn>
                  <a:cxn ang="0">
                    <a:pos x="336" y="6"/>
                  </a:cxn>
                  <a:cxn ang="0">
                    <a:pos x="354" y="6"/>
                  </a:cxn>
                  <a:cxn ang="0">
                    <a:pos x="372" y="6"/>
                  </a:cxn>
                  <a:cxn ang="0">
                    <a:pos x="390" y="6"/>
                  </a:cxn>
                  <a:cxn ang="0">
                    <a:pos x="408" y="6"/>
                  </a:cxn>
                  <a:cxn ang="0">
                    <a:pos x="426" y="6"/>
                  </a:cxn>
                  <a:cxn ang="0">
                    <a:pos x="444" y="0"/>
                  </a:cxn>
                  <a:cxn ang="0">
                    <a:pos x="462" y="0"/>
                  </a:cxn>
                  <a:cxn ang="0">
                    <a:pos x="480" y="6"/>
                  </a:cxn>
                  <a:cxn ang="0">
                    <a:pos x="498" y="6"/>
                  </a:cxn>
                  <a:cxn ang="0">
                    <a:pos x="516" y="6"/>
                  </a:cxn>
                  <a:cxn ang="0">
                    <a:pos x="534" y="6"/>
                  </a:cxn>
                  <a:cxn ang="0">
                    <a:pos x="552" y="6"/>
                  </a:cxn>
                  <a:cxn ang="0">
                    <a:pos x="570" y="6"/>
                  </a:cxn>
                  <a:cxn ang="0">
                    <a:pos x="588" y="6"/>
                  </a:cxn>
                  <a:cxn ang="0">
                    <a:pos x="606" y="6"/>
                  </a:cxn>
                  <a:cxn ang="0">
                    <a:pos x="624" y="0"/>
                  </a:cxn>
                  <a:cxn ang="0">
                    <a:pos x="642" y="0"/>
                  </a:cxn>
                  <a:cxn ang="0">
                    <a:pos x="660" y="0"/>
                  </a:cxn>
                  <a:cxn ang="0">
                    <a:pos x="678" y="6"/>
                  </a:cxn>
                  <a:cxn ang="0">
                    <a:pos x="696" y="6"/>
                  </a:cxn>
                  <a:cxn ang="0">
                    <a:pos x="714" y="6"/>
                  </a:cxn>
                  <a:cxn ang="0">
                    <a:pos x="732" y="6"/>
                  </a:cxn>
                  <a:cxn ang="0">
                    <a:pos x="750" y="6"/>
                  </a:cxn>
                </a:cxnLst>
                <a:rect l="0" t="0" r="r" b="b"/>
                <a:pathLst>
                  <a:path w="762" h="6">
                    <a:moveTo>
                      <a:pt x="0" y="6"/>
                    </a:moveTo>
                    <a:lnTo>
                      <a:pt x="6" y="6"/>
                    </a:lnTo>
                    <a:lnTo>
                      <a:pt x="12" y="6"/>
                    </a:lnTo>
                    <a:lnTo>
                      <a:pt x="18" y="6"/>
                    </a:lnTo>
                    <a:lnTo>
                      <a:pt x="24" y="6"/>
                    </a:lnTo>
                    <a:lnTo>
                      <a:pt x="30" y="6"/>
                    </a:lnTo>
                    <a:lnTo>
                      <a:pt x="36" y="6"/>
                    </a:lnTo>
                    <a:lnTo>
                      <a:pt x="42" y="6"/>
                    </a:lnTo>
                    <a:lnTo>
                      <a:pt x="48" y="6"/>
                    </a:lnTo>
                    <a:lnTo>
                      <a:pt x="54" y="6"/>
                    </a:lnTo>
                    <a:lnTo>
                      <a:pt x="60" y="6"/>
                    </a:lnTo>
                    <a:lnTo>
                      <a:pt x="66" y="6"/>
                    </a:lnTo>
                    <a:lnTo>
                      <a:pt x="72" y="6"/>
                    </a:lnTo>
                    <a:lnTo>
                      <a:pt x="78" y="6"/>
                    </a:lnTo>
                    <a:lnTo>
                      <a:pt x="84" y="6"/>
                    </a:lnTo>
                    <a:lnTo>
                      <a:pt x="90" y="6"/>
                    </a:lnTo>
                    <a:lnTo>
                      <a:pt x="96" y="6"/>
                    </a:lnTo>
                    <a:lnTo>
                      <a:pt x="102" y="6"/>
                    </a:lnTo>
                    <a:lnTo>
                      <a:pt x="108" y="6"/>
                    </a:lnTo>
                    <a:lnTo>
                      <a:pt x="114" y="6"/>
                    </a:lnTo>
                    <a:lnTo>
                      <a:pt x="120" y="6"/>
                    </a:lnTo>
                    <a:lnTo>
                      <a:pt x="126" y="6"/>
                    </a:lnTo>
                    <a:lnTo>
                      <a:pt x="132" y="6"/>
                    </a:lnTo>
                    <a:lnTo>
                      <a:pt x="138" y="6"/>
                    </a:lnTo>
                    <a:lnTo>
                      <a:pt x="144" y="6"/>
                    </a:lnTo>
                    <a:lnTo>
                      <a:pt x="150" y="6"/>
                    </a:lnTo>
                    <a:lnTo>
                      <a:pt x="156" y="6"/>
                    </a:lnTo>
                    <a:lnTo>
                      <a:pt x="162" y="6"/>
                    </a:lnTo>
                    <a:lnTo>
                      <a:pt x="168" y="6"/>
                    </a:lnTo>
                    <a:lnTo>
                      <a:pt x="174" y="6"/>
                    </a:lnTo>
                    <a:lnTo>
                      <a:pt x="180" y="6"/>
                    </a:lnTo>
                    <a:lnTo>
                      <a:pt x="186" y="6"/>
                    </a:lnTo>
                    <a:lnTo>
                      <a:pt x="192" y="6"/>
                    </a:lnTo>
                    <a:lnTo>
                      <a:pt x="198" y="6"/>
                    </a:lnTo>
                    <a:lnTo>
                      <a:pt x="204" y="6"/>
                    </a:lnTo>
                    <a:lnTo>
                      <a:pt x="210" y="6"/>
                    </a:lnTo>
                    <a:lnTo>
                      <a:pt x="216" y="6"/>
                    </a:lnTo>
                    <a:lnTo>
                      <a:pt x="222" y="6"/>
                    </a:lnTo>
                    <a:lnTo>
                      <a:pt x="228" y="6"/>
                    </a:lnTo>
                    <a:lnTo>
                      <a:pt x="234" y="6"/>
                    </a:lnTo>
                    <a:lnTo>
                      <a:pt x="240" y="6"/>
                    </a:lnTo>
                    <a:lnTo>
                      <a:pt x="246" y="6"/>
                    </a:lnTo>
                    <a:lnTo>
                      <a:pt x="252" y="6"/>
                    </a:lnTo>
                    <a:lnTo>
                      <a:pt x="258" y="6"/>
                    </a:lnTo>
                    <a:lnTo>
                      <a:pt x="264" y="6"/>
                    </a:lnTo>
                    <a:lnTo>
                      <a:pt x="270" y="6"/>
                    </a:lnTo>
                    <a:lnTo>
                      <a:pt x="276" y="6"/>
                    </a:lnTo>
                    <a:lnTo>
                      <a:pt x="282" y="6"/>
                    </a:lnTo>
                    <a:lnTo>
                      <a:pt x="288" y="6"/>
                    </a:lnTo>
                    <a:lnTo>
                      <a:pt x="294" y="6"/>
                    </a:lnTo>
                    <a:lnTo>
                      <a:pt x="300" y="6"/>
                    </a:lnTo>
                    <a:lnTo>
                      <a:pt x="306" y="6"/>
                    </a:lnTo>
                    <a:lnTo>
                      <a:pt x="312" y="6"/>
                    </a:lnTo>
                    <a:lnTo>
                      <a:pt x="318" y="6"/>
                    </a:lnTo>
                    <a:lnTo>
                      <a:pt x="324" y="6"/>
                    </a:lnTo>
                    <a:lnTo>
                      <a:pt x="330" y="6"/>
                    </a:lnTo>
                    <a:lnTo>
                      <a:pt x="336" y="6"/>
                    </a:lnTo>
                    <a:lnTo>
                      <a:pt x="342" y="6"/>
                    </a:lnTo>
                    <a:lnTo>
                      <a:pt x="348" y="6"/>
                    </a:lnTo>
                    <a:lnTo>
                      <a:pt x="354" y="6"/>
                    </a:lnTo>
                    <a:lnTo>
                      <a:pt x="360" y="6"/>
                    </a:lnTo>
                    <a:lnTo>
                      <a:pt x="366" y="6"/>
                    </a:lnTo>
                    <a:lnTo>
                      <a:pt x="372" y="6"/>
                    </a:lnTo>
                    <a:lnTo>
                      <a:pt x="378" y="6"/>
                    </a:lnTo>
                    <a:lnTo>
                      <a:pt x="384" y="6"/>
                    </a:lnTo>
                    <a:lnTo>
                      <a:pt x="390" y="6"/>
                    </a:lnTo>
                    <a:lnTo>
                      <a:pt x="396" y="6"/>
                    </a:lnTo>
                    <a:lnTo>
                      <a:pt x="402" y="6"/>
                    </a:lnTo>
                    <a:lnTo>
                      <a:pt x="408" y="6"/>
                    </a:lnTo>
                    <a:lnTo>
                      <a:pt x="414" y="6"/>
                    </a:lnTo>
                    <a:lnTo>
                      <a:pt x="420" y="6"/>
                    </a:lnTo>
                    <a:lnTo>
                      <a:pt x="426" y="6"/>
                    </a:lnTo>
                    <a:lnTo>
                      <a:pt x="432" y="6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50" y="0"/>
                    </a:lnTo>
                    <a:lnTo>
                      <a:pt x="456" y="0"/>
                    </a:lnTo>
                    <a:lnTo>
                      <a:pt x="462" y="0"/>
                    </a:lnTo>
                    <a:lnTo>
                      <a:pt x="468" y="0"/>
                    </a:lnTo>
                    <a:lnTo>
                      <a:pt x="474" y="6"/>
                    </a:lnTo>
                    <a:lnTo>
                      <a:pt x="480" y="6"/>
                    </a:lnTo>
                    <a:lnTo>
                      <a:pt x="486" y="6"/>
                    </a:lnTo>
                    <a:lnTo>
                      <a:pt x="492" y="6"/>
                    </a:lnTo>
                    <a:lnTo>
                      <a:pt x="498" y="6"/>
                    </a:lnTo>
                    <a:lnTo>
                      <a:pt x="504" y="6"/>
                    </a:lnTo>
                    <a:lnTo>
                      <a:pt x="510" y="6"/>
                    </a:lnTo>
                    <a:lnTo>
                      <a:pt x="516" y="6"/>
                    </a:lnTo>
                    <a:lnTo>
                      <a:pt x="522" y="6"/>
                    </a:lnTo>
                    <a:lnTo>
                      <a:pt x="528" y="6"/>
                    </a:lnTo>
                    <a:lnTo>
                      <a:pt x="534" y="6"/>
                    </a:lnTo>
                    <a:lnTo>
                      <a:pt x="540" y="6"/>
                    </a:lnTo>
                    <a:lnTo>
                      <a:pt x="546" y="6"/>
                    </a:lnTo>
                    <a:lnTo>
                      <a:pt x="552" y="6"/>
                    </a:lnTo>
                    <a:lnTo>
                      <a:pt x="558" y="6"/>
                    </a:lnTo>
                    <a:lnTo>
                      <a:pt x="564" y="6"/>
                    </a:lnTo>
                    <a:lnTo>
                      <a:pt x="570" y="6"/>
                    </a:lnTo>
                    <a:lnTo>
                      <a:pt x="576" y="6"/>
                    </a:lnTo>
                    <a:lnTo>
                      <a:pt x="582" y="6"/>
                    </a:lnTo>
                    <a:lnTo>
                      <a:pt x="588" y="6"/>
                    </a:lnTo>
                    <a:lnTo>
                      <a:pt x="594" y="6"/>
                    </a:lnTo>
                    <a:lnTo>
                      <a:pt x="600" y="6"/>
                    </a:lnTo>
                    <a:lnTo>
                      <a:pt x="606" y="6"/>
                    </a:lnTo>
                    <a:lnTo>
                      <a:pt x="612" y="0"/>
                    </a:lnTo>
                    <a:lnTo>
                      <a:pt x="618" y="0"/>
                    </a:lnTo>
                    <a:lnTo>
                      <a:pt x="624" y="0"/>
                    </a:lnTo>
                    <a:lnTo>
                      <a:pt x="630" y="0"/>
                    </a:lnTo>
                    <a:lnTo>
                      <a:pt x="636" y="0"/>
                    </a:lnTo>
                    <a:lnTo>
                      <a:pt x="642" y="0"/>
                    </a:lnTo>
                    <a:lnTo>
                      <a:pt x="648" y="0"/>
                    </a:lnTo>
                    <a:lnTo>
                      <a:pt x="654" y="0"/>
                    </a:lnTo>
                    <a:lnTo>
                      <a:pt x="660" y="0"/>
                    </a:lnTo>
                    <a:lnTo>
                      <a:pt x="666" y="0"/>
                    </a:lnTo>
                    <a:lnTo>
                      <a:pt x="672" y="0"/>
                    </a:lnTo>
                    <a:lnTo>
                      <a:pt x="678" y="6"/>
                    </a:lnTo>
                    <a:lnTo>
                      <a:pt x="684" y="6"/>
                    </a:lnTo>
                    <a:lnTo>
                      <a:pt x="690" y="6"/>
                    </a:lnTo>
                    <a:lnTo>
                      <a:pt x="696" y="6"/>
                    </a:lnTo>
                    <a:lnTo>
                      <a:pt x="702" y="6"/>
                    </a:lnTo>
                    <a:lnTo>
                      <a:pt x="708" y="6"/>
                    </a:lnTo>
                    <a:lnTo>
                      <a:pt x="714" y="6"/>
                    </a:lnTo>
                    <a:lnTo>
                      <a:pt x="720" y="6"/>
                    </a:lnTo>
                    <a:lnTo>
                      <a:pt x="726" y="6"/>
                    </a:lnTo>
                    <a:lnTo>
                      <a:pt x="732" y="6"/>
                    </a:lnTo>
                    <a:lnTo>
                      <a:pt x="738" y="6"/>
                    </a:lnTo>
                    <a:lnTo>
                      <a:pt x="744" y="6"/>
                    </a:lnTo>
                    <a:lnTo>
                      <a:pt x="750" y="6"/>
                    </a:lnTo>
                    <a:lnTo>
                      <a:pt x="756" y="0"/>
                    </a:lnTo>
                    <a:lnTo>
                      <a:pt x="762" y="0"/>
                    </a:lnTo>
                  </a:path>
                </a:pathLst>
              </a:custGeom>
              <a:noFill/>
              <a:ln w="12700">
                <a:solidFill>
                  <a:srgbClr val="3F3F3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137" name="Freeform 243"/>
              <p:cNvSpPr>
                <a:spLocks/>
              </p:cNvSpPr>
              <p:nvPr/>
            </p:nvSpPr>
            <p:spPr bwMode="auto">
              <a:xfrm>
                <a:off x="4872038" y="4194175"/>
                <a:ext cx="1209675" cy="9525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0" y="0"/>
                  </a:cxn>
                  <a:cxn ang="0">
                    <a:pos x="48" y="0"/>
                  </a:cxn>
                  <a:cxn ang="0">
                    <a:pos x="66" y="0"/>
                  </a:cxn>
                  <a:cxn ang="0">
                    <a:pos x="84" y="6"/>
                  </a:cxn>
                  <a:cxn ang="0">
                    <a:pos x="102" y="6"/>
                  </a:cxn>
                  <a:cxn ang="0">
                    <a:pos x="120" y="6"/>
                  </a:cxn>
                  <a:cxn ang="0">
                    <a:pos x="138" y="6"/>
                  </a:cxn>
                  <a:cxn ang="0">
                    <a:pos x="156" y="0"/>
                  </a:cxn>
                  <a:cxn ang="0">
                    <a:pos x="174" y="0"/>
                  </a:cxn>
                  <a:cxn ang="0">
                    <a:pos x="192" y="0"/>
                  </a:cxn>
                  <a:cxn ang="0">
                    <a:pos x="210" y="0"/>
                  </a:cxn>
                  <a:cxn ang="0">
                    <a:pos x="228" y="0"/>
                  </a:cxn>
                  <a:cxn ang="0">
                    <a:pos x="246" y="6"/>
                  </a:cxn>
                  <a:cxn ang="0">
                    <a:pos x="264" y="6"/>
                  </a:cxn>
                  <a:cxn ang="0">
                    <a:pos x="282" y="6"/>
                  </a:cxn>
                  <a:cxn ang="0">
                    <a:pos x="300" y="6"/>
                  </a:cxn>
                  <a:cxn ang="0">
                    <a:pos x="318" y="6"/>
                  </a:cxn>
                  <a:cxn ang="0">
                    <a:pos x="336" y="6"/>
                  </a:cxn>
                  <a:cxn ang="0">
                    <a:pos x="354" y="6"/>
                  </a:cxn>
                  <a:cxn ang="0">
                    <a:pos x="372" y="6"/>
                  </a:cxn>
                  <a:cxn ang="0">
                    <a:pos x="390" y="6"/>
                  </a:cxn>
                  <a:cxn ang="0">
                    <a:pos x="408" y="6"/>
                  </a:cxn>
                  <a:cxn ang="0">
                    <a:pos x="426" y="6"/>
                  </a:cxn>
                  <a:cxn ang="0">
                    <a:pos x="444" y="6"/>
                  </a:cxn>
                  <a:cxn ang="0">
                    <a:pos x="462" y="6"/>
                  </a:cxn>
                  <a:cxn ang="0">
                    <a:pos x="480" y="6"/>
                  </a:cxn>
                  <a:cxn ang="0">
                    <a:pos x="498" y="6"/>
                  </a:cxn>
                  <a:cxn ang="0">
                    <a:pos x="516" y="6"/>
                  </a:cxn>
                  <a:cxn ang="0">
                    <a:pos x="534" y="6"/>
                  </a:cxn>
                  <a:cxn ang="0">
                    <a:pos x="552" y="6"/>
                  </a:cxn>
                  <a:cxn ang="0">
                    <a:pos x="570" y="6"/>
                  </a:cxn>
                  <a:cxn ang="0">
                    <a:pos x="588" y="6"/>
                  </a:cxn>
                  <a:cxn ang="0">
                    <a:pos x="606" y="6"/>
                  </a:cxn>
                  <a:cxn ang="0">
                    <a:pos x="624" y="6"/>
                  </a:cxn>
                  <a:cxn ang="0">
                    <a:pos x="642" y="6"/>
                  </a:cxn>
                  <a:cxn ang="0">
                    <a:pos x="660" y="6"/>
                  </a:cxn>
                  <a:cxn ang="0">
                    <a:pos x="678" y="6"/>
                  </a:cxn>
                  <a:cxn ang="0">
                    <a:pos x="696" y="6"/>
                  </a:cxn>
                  <a:cxn ang="0">
                    <a:pos x="714" y="6"/>
                  </a:cxn>
                  <a:cxn ang="0">
                    <a:pos x="732" y="6"/>
                  </a:cxn>
                  <a:cxn ang="0">
                    <a:pos x="750" y="6"/>
                  </a:cxn>
                </a:cxnLst>
                <a:rect l="0" t="0" r="r" b="b"/>
                <a:pathLst>
                  <a:path w="762" h="6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6"/>
                    </a:lnTo>
                    <a:lnTo>
                      <a:pt x="78" y="6"/>
                    </a:lnTo>
                    <a:lnTo>
                      <a:pt x="84" y="6"/>
                    </a:lnTo>
                    <a:lnTo>
                      <a:pt x="90" y="6"/>
                    </a:lnTo>
                    <a:lnTo>
                      <a:pt x="96" y="6"/>
                    </a:lnTo>
                    <a:lnTo>
                      <a:pt x="102" y="6"/>
                    </a:lnTo>
                    <a:lnTo>
                      <a:pt x="108" y="6"/>
                    </a:lnTo>
                    <a:lnTo>
                      <a:pt x="114" y="6"/>
                    </a:lnTo>
                    <a:lnTo>
                      <a:pt x="120" y="6"/>
                    </a:lnTo>
                    <a:lnTo>
                      <a:pt x="126" y="6"/>
                    </a:lnTo>
                    <a:lnTo>
                      <a:pt x="132" y="6"/>
                    </a:lnTo>
                    <a:lnTo>
                      <a:pt x="138" y="6"/>
                    </a:lnTo>
                    <a:lnTo>
                      <a:pt x="144" y="6"/>
                    </a:lnTo>
                    <a:lnTo>
                      <a:pt x="150" y="6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6"/>
                    </a:lnTo>
                    <a:lnTo>
                      <a:pt x="246" y="6"/>
                    </a:lnTo>
                    <a:lnTo>
                      <a:pt x="252" y="6"/>
                    </a:lnTo>
                    <a:lnTo>
                      <a:pt x="258" y="6"/>
                    </a:lnTo>
                    <a:lnTo>
                      <a:pt x="264" y="6"/>
                    </a:lnTo>
                    <a:lnTo>
                      <a:pt x="270" y="6"/>
                    </a:lnTo>
                    <a:lnTo>
                      <a:pt x="276" y="6"/>
                    </a:lnTo>
                    <a:lnTo>
                      <a:pt x="282" y="6"/>
                    </a:lnTo>
                    <a:lnTo>
                      <a:pt x="288" y="6"/>
                    </a:lnTo>
                    <a:lnTo>
                      <a:pt x="294" y="6"/>
                    </a:lnTo>
                    <a:lnTo>
                      <a:pt x="300" y="6"/>
                    </a:lnTo>
                    <a:lnTo>
                      <a:pt x="306" y="6"/>
                    </a:lnTo>
                    <a:lnTo>
                      <a:pt x="312" y="6"/>
                    </a:lnTo>
                    <a:lnTo>
                      <a:pt x="318" y="6"/>
                    </a:lnTo>
                    <a:lnTo>
                      <a:pt x="324" y="6"/>
                    </a:lnTo>
                    <a:lnTo>
                      <a:pt x="330" y="6"/>
                    </a:lnTo>
                    <a:lnTo>
                      <a:pt x="336" y="6"/>
                    </a:lnTo>
                    <a:lnTo>
                      <a:pt x="342" y="6"/>
                    </a:lnTo>
                    <a:lnTo>
                      <a:pt x="348" y="6"/>
                    </a:lnTo>
                    <a:lnTo>
                      <a:pt x="354" y="6"/>
                    </a:lnTo>
                    <a:lnTo>
                      <a:pt x="360" y="6"/>
                    </a:lnTo>
                    <a:lnTo>
                      <a:pt x="366" y="6"/>
                    </a:lnTo>
                    <a:lnTo>
                      <a:pt x="372" y="6"/>
                    </a:lnTo>
                    <a:lnTo>
                      <a:pt x="378" y="6"/>
                    </a:lnTo>
                    <a:lnTo>
                      <a:pt x="384" y="6"/>
                    </a:lnTo>
                    <a:lnTo>
                      <a:pt x="390" y="6"/>
                    </a:lnTo>
                    <a:lnTo>
                      <a:pt x="396" y="6"/>
                    </a:lnTo>
                    <a:lnTo>
                      <a:pt x="402" y="6"/>
                    </a:lnTo>
                    <a:lnTo>
                      <a:pt x="408" y="6"/>
                    </a:lnTo>
                    <a:lnTo>
                      <a:pt x="414" y="6"/>
                    </a:lnTo>
                    <a:lnTo>
                      <a:pt x="420" y="6"/>
                    </a:lnTo>
                    <a:lnTo>
                      <a:pt x="426" y="6"/>
                    </a:lnTo>
                    <a:lnTo>
                      <a:pt x="432" y="6"/>
                    </a:lnTo>
                    <a:lnTo>
                      <a:pt x="438" y="6"/>
                    </a:lnTo>
                    <a:lnTo>
                      <a:pt x="444" y="6"/>
                    </a:lnTo>
                    <a:lnTo>
                      <a:pt x="450" y="6"/>
                    </a:lnTo>
                    <a:lnTo>
                      <a:pt x="456" y="6"/>
                    </a:lnTo>
                    <a:lnTo>
                      <a:pt x="462" y="6"/>
                    </a:lnTo>
                    <a:lnTo>
                      <a:pt x="468" y="6"/>
                    </a:lnTo>
                    <a:lnTo>
                      <a:pt x="474" y="6"/>
                    </a:lnTo>
                    <a:lnTo>
                      <a:pt x="480" y="6"/>
                    </a:lnTo>
                    <a:lnTo>
                      <a:pt x="486" y="6"/>
                    </a:lnTo>
                    <a:lnTo>
                      <a:pt x="492" y="6"/>
                    </a:lnTo>
                    <a:lnTo>
                      <a:pt x="498" y="6"/>
                    </a:lnTo>
                    <a:lnTo>
                      <a:pt x="504" y="6"/>
                    </a:lnTo>
                    <a:lnTo>
                      <a:pt x="510" y="6"/>
                    </a:lnTo>
                    <a:lnTo>
                      <a:pt x="516" y="6"/>
                    </a:lnTo>
                    <a:lnTo>
                      <a:pt x="522" y="6"/>
                    </a:lnTo>
                    <a:lnTo>
                      <a:pt x="528" y="6"/>
                    </a:lnTo>
                    <a:lnTo>
                      <a:pt x="534" y="6"/>
                    </a:lnTo>
                    <a:lnTo>
                      <a:pt x="540" y="6"/>
                    </a:lnTo>
                    <a:lnTo>
                      <a:pt x="546" y="6"/>
                    </a:lnTo>
                    <a:lnTo>
                      <a:pt x="552" y="6"/>
                    </a:lnTo>
                    <a:lnTo>
                      <a:pt x="558" y="6"/>
                    </a:lnTo>
                    <a:lnTo>
                      <a:pt x="564" y="6"/>
                    </a:lnTo>
                    <a:lnTo>
                      <a:pt x="570" y="6"/>
                    </a:lnTo>
                    <a:lnTo>
                      <a:pt x="576" y="6"/>
                    </a:lnTo>
                    <a:lnTo>
                      <a:pt x="582" y="6"/>
                    </a:lnTo>
                    <a:lnTo>
                      <a:pt x="588" y="6"/>
                    </a:lnTo>
                    <a:lnTo>
                      <a:pt x="594" y="6"/>
                    </a:lnTo>
                    <a:lnTo>
                      <a:pt x="600" y="6"/>
                    </a:lnTo>
                    <a:lnTo>
                      <a:pt x="606" y="6"/>
                    </a:lnTo>
                    <a:lnTo>
                      <a:pt x="612" y="6"/>
                    </a:lnTo>
                    <a:lnTo>
                      <a:pt x="618" y="6"/>
                    </a:lnTo>
                    <a:lnTo>
                      <a:pt x="624" y="6"/>
                    </a:lnTo>
                    <a:lnTo>
                      <a:pt x="630" y="6"/>
                    </a:lnTo>
                    <a:lnTo>
                      <a:pt x="636" y="6"/>
                    </a:lnTo>
                    <a:lnTo>
                      <a:pt x="642" y="6"/>
                    </a:lnTo>
                    <a:lnTo>
                      <a:pt x="648" y="6"/>
                    </a:lnTo>
                    <a:lnTo>
                      <a:pt x="654" y="6"/>
                    </a:lnTo>
                    <a:lnTo>
                      <a:pt x="660" y="6"/>
                    </a:lnTo>
                    <a:lnTo>
                      <a:pt x="666" y="6"/>
                    </a:lnTo>
                    <a:lnTo>
                      <a:pt x="672" y="6"/>
                    </a:lnTo>
                    <a:lnTo>
                      <a:pt x="678" y="6"/>
                    </a:lnTo>
                    <a:lnTo>
                      <a:pt x="684" y="6"/>
                    </a:lnTo>
                    <a:lnTo>
                      <a:pt x="690" y="6"/>
                    </a:lnTo>
                    <a:lnTo>
                      <a:pt x="696" y="6"/>
                    </a:lnTo>
                    <a:lnTo>
                      <a:pt x="702" y="6"/>
                    </a:lnTo>
                    <a:lnTo>
                      <a:pt x="708" y="6"/>
                    </a:lnTo>
                    <a:lnTo>
                      <a:pt x="714" y="6"/>
                    </a:lnTo>
                    <a:lnTo>
                      <a:pt x="720" y="6"/>
                    </a:lnTo>
                    <a:lnTo>
                      <a:pt x="726" y="6"/>
                    </a:lnTo>
                    <a:lnTo>
                      <a:pt x="732" y="6"/>
                    </a:lnTo>
                    <a:lnTo>
                      <a:pt x="738" y="6"/>
                    </a:lnTo>
                    <a:lnTo>
                      <a:pt x="744" y="6"/>
                    </a:lnTo>
                    <a:lnTo>
                      <a:pt x="750" y="6"/>
                    </a:lnTo>
                    <a:lnTo>
                      <a:pt x="756" y="6"/>
                    </a:lnTo>
                    <a:lnTo>
                      <a:pt x="762" y="6"/>
                    </a:lnTo>
                  </a:path>
                </a:pathLst>
              </a:custGeom>
              <a:noFill/>
              <a:ln w="12700">
                <a:solidFill>
                  <a:srgbClr val="3F3F3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138" name="Freeform 244"/>
              <p:cNvSpPr>
                <a:spLocks/>
              </p:cNvSpPr>
              <p:nvPr/>
            </p:nvSpPr>
            <p:spPr bwMode="auto">
              <a:xfrm>
                <a:off x="6081713" y="4203700"/>
                <a:ext cx="733425" cy="158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8" y="0"/>
                  </a:cxn>
                  <a:cxn ang="0">
                    <a:pos x="30" y="0"/>
                  </a:cxn>
                  <a:cxn ang="0">
                    <a:pos x="42" y="0"/>
                  </a:cxn>
                  <a:cxn ang="0">
                    <a:pos x="54" y="0"/>
                  </a:cxn>
                  <a:cxn ang="0">
                    <a:pos x="66" y="0"/>
                  </a:cxn>
                  <a:cxn ang="0">
                    <a:pos x="78" y="0"/>
                  </a:cxn>
                  <a:cxn ang="0">
                    <a:pos x="90" y="0"/>
                  </a:cxn>
                  <a:cxn ang="0">
                    <a:pos x="102" y="0"/>
                  </a:cxn>
                  <a:cxn ang="0">
                    <a:pos x="114" y="0"/>
                  </a:cxn>
                  <a:cxn ang="0">
                    <a:pos x="126" y="0"/>
                  </a:cxn>
                  <a:cxn ang="0">
                    <a:pos x="138" y="0"/>
                  </a:cxn>
                  <a:cxn ang="0">
                    <a:pos x="150" y="0"/>
                  </a:cxn>
                  <a:cxn ang="0">
                    <a:pos x="162" y="0"/>
                  </a:cxn>
                  <a:cxn ang="0">
                    <a:pos x="174" y="0"/>
                  </a:cxn>
                  <a:cxn ang="0">
                    <a:pos x="186" y="0"/>
                  </a:cxn>
                  <a:cxn ang="0">
                    <a:pos x="198" y="0"/>
                  </a:cxn>
                  <a:cxn ang="0">
                    <a:pos x="210" y="0"/>
                  </a:cxn>
                  <a:cxn ang="0">
                    <a:pos x="222" y="0"/>
                  </a:cxn>
                  <a:cxn ang="0">
                    <a:pos x="234" y="0"/>
                  </a:cxn>
                  <a:cxn ang="0">
                    <a:pos x="246" y="0"/>
                  </a:cxn>
                  <a:cxn ang="0">
                    <a:pos x="258" y="0"/>
                  </a:cxn>
                  <a:cxn ang="0">
                    <a:pos x="270" y="0"/>
                  </a:cxn>
                  <a:cxn ang="0">
                    <a:pos x="282" y="0"/>
                  </a:cxn>
                  <a:cxn ang="0">
                    <a:pos x="294" y="0"/>
                  </a:cxn>
                  <a:cxn ang="0">
                    <a:pos x="306" y="0"/>
                  </a:cxn>
                  <a:cxn ang="0">
                    <a:pos x="318" y="0"/>
                  </a:cxn>
                  <a:cxn ang="0">
                    <a:pos x="330" y="0"/>
                  </a:cxn>
                  <a:cxn ang="0">
                    <a:pos x="342" y="0"/>
                  </a:cxn>
                  <a:cxn ang="0">
                    <a:pos x="354" y="0"/>
                  </a:cxn>
                  <a:cxn ang="0">
                    <a:pos x="366" y="0"/>
                  </a:cxn>
                  <a:cxn ang="0">
                    <a:pos x="378" y="0"/>
                  </a:cxn>
                  <a:cxn ang="0">
                    <a:pos x="390" y="0"/>
                  </a:cxn>
                  <a:cxn ang="0">
                    <a:pos x="402" y="0"/>
                  </a:cxn>
                  <a:cxn ang="0">
                    <a:pos x="414" y="0"/>
                  </a:cxn>
                  <a:cxn ang="0">
                    <a:pos x="426" y="0"/>
                  </a:cxn>
                  <a:cxn ang="0">
                    <a:pos x="438" y="0"/>
                  </a:cxn>
                  <a:cxn ang="0">
                    <a:pos x="450" y="0"/>
                  </a:cxn>
                  <a:cxn ang="0">
                    <a:pos x="462" y="0"/>
                  </a:cxn>
                </a:cxnLst>
                <a:rect l="0" t="0" r="r" b="b"/>
                <a:pathLst>
                  <a:path w="462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50" y="0"/>
                    </a:lnTo>
                    <a:lnTo>
                      <a:pt x="456" y="0"/>
                    </a:lnTo>
                    <a:lnTo>
                      <a:pt x="462" y="0"/>
                    </a:lnTo>
                  </a:path>
                </a:pathLst>
              </a:custGeom>
              <a:noFill/>
              <a:ln w="12700">
                <a:solidFill>
                  <a:srgbClr val="3F3F3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139" name="Freeform 245"/>
              <p:cNvSpPr>
                <a:spLocks/>
              </p:cNvSpPr>
              <p:nvPr/>
            </p:nvSpPr>
            <p:spPr bwMode="auto">
              <a:xfrm>
                <a:off x="2528888" y="3975100"/>
                <a:ext cx="1076325" cy="219075"/>
              </a:xfrm>
              <a:custGeom>
                <a:avLst/>
                <a:gdLst/>
                <a:ahLst/>
                <a:cxnLst>
                  <a:cxn ang="0">
                    <a:pos x="6" y="24"/>
                  </a:cxn>
                  <a:cxn ang="0">
                    <a:pos x="18" y="12"/>
                  </a:cxn>
                  <a:cxn ang="0">
                    <a:pos x="36" y="12"/>
                  </a:cxn>
                  <a:cxn ang="0">
                    <a:pos x="48" y="24"/>
                  </a:cxn>
                  <a:cxn ang="0">
                    <a:pos x="54" y="120"/>
                  </a:cxn>
                  <a:cxn ang="0">
                    <a:pos x="66" y="132"/>
                  </a:cxn>
                  <a:cxn ang="0">
                    <a:pos x="78" y="120"/>
                  </a:cxn>
                  <a:cxn ang="0">
                    <a:pos x="90" y="96"/>
                  </a:cxn>
                  <a:cxn ang="0">
                    <a:pos x="108" y="66"/>
                  </a:cxn>
                  <a:cxn ang="0">
                    <a:pos x="126" y="60"/>
                  </a:cxn>
                  <a:cxn ang="0">
                    <a:pos x="150" y="48"/>
                  </a:cxn>
                  <a:cxn ang="0">
                    <a:pos x="162" y="18"/>
                  </a:cxn>
                  <a:cxn ang="0">
                    <a:pos x="180" y="18"/>
                  </a:cxn>
                  <a:cxn ang="0">
                    <a:pos x="198" y="48"/>
                  </a:cxn>
                  <a:cxn ang="0">
                    <a:pos x="204" y="78"/>
                  </a:cxn>
                  <a:cxn ang="0">
                    <a:pos x="222" y="90"/>
                  </a:cxn>
                  <a:cxn ang="0">
                    <a:pos x="240" y="84"/>
                  </a:cxn>
                  <a:cxn ang="0">
                    <a:pos x="252" y="84"/>
                  </a:cxn>
                  <a:cxn ang="0">
                    <a:pos x="270" y="96"/>
                  </a:cxn>
                  <a:cxn ang="0">
                    <a:pos x="294" y="84"/>
                  </a:cxn>
                  <a:cxn ang="0">
                    <a:pos x="300" y="60"/>
                  </a:cxn>
                  <a:cxn ang="0">
                    <a:pos x="318" y="42"/>
                  </a:cxn>
                  <a:cxn ang="0">
                    <a:pos x="330" y="42"/>
                  </a:cxn>
                  <a:cxn ang="0">
                    <a:pos x="348" y="54"/>
                  </a:cxn>
                  <a:cxn ang="0">
                    <a:pos x="366" y="60"/>
                  </a:cxn>
                  <a:cxn ang="0">
                    <a:pos x="384" y="66"/>
                  </a:cxn>
                  <a:cxn ang="0">
                    <a:pos x="408" y="90"/>
                  </a:cxn>
                  <a:cxn ang="0">
                    <a:pos x="414" y="96"/>
                  </a:cxn>
                  <a:cxn ang="0">
                    <a:pos x="432" y="84"/>
                  </a:cxn>
                  <a:cxn ang="0">
                    <a:pos x="450" y="66"/>
                  </a:cxn>
                  <a:cxn ang="0">
                    <a:pos x="468" y="54"/>
                  </a:cxn>
                  <a:cxn ang="0">
                    <a:pos x="486" y="42"/>
                  </a:cxn>
                  <a:cxn ang="0">
                    <a:pos x="504" y="30"/>
                  </a:cxn>
                  <a:cxn ang="0">
                    <a:pos x="522" y="36"/>
                  </a:cxn>
                  <a:cxn ang="0">
                    <a:pos x="540" y="48"/>
                  </a:cxn>
                  <a:cxn ang="0">
                    <a:pos x="558" y="66"/>
                  </a:cxn>
                  <a:cxn ang="0">
                    <a:pos x="576" y="72"/>
                  </a:cxn>
                  <a:cxn ang="0">
                    <a:pos x="594" y="78"/>
                  </a:cxn>
                  <a:cxn ang="0">
                    <a:pos x="612" y="72"/>
                  </a:cxn>
                  <a:cxn ang="0">
                    <a:pos x="630" y="66"/>
                  </a:cxn>
                  <a:cxn ang="0">
                    <a:pos x="648" y="54"/>
                  </a:cxn>
                  <a:cxn ang="0">
                    <a:pos x="666" y="42"/>
                  </a:cxn>
                </a:cxnLst>
                <a:rect l="0" t="0" r="r" b="b"/>
                <a:pathLst>
                  <a:path w="678" h="138">
                    <a:moveTo>
                      <a:pt x="0" y="0"/>
                    </a:moveTo>
                    <a:lnTo>
                      <a:pt x="0" y="18"/>
                    </a:lnTo>
                    <a:lnTo>
                      <a:pt x="6" y="24"/>
                    </a:lnTo>
                    <a:lnTo>
                      <a:pt x="6" y="42"/>
                    </a:lnTo>
                    <a:lnTo>
                      <a:pt x="18" y="42"/>
                    </a:lnTo>
                    <a:lnTo>
                      <a:pt x="18" y="12"/>
                    </a:lnTo>
                    <a:lnTo>
                      <a:pt x="30" y="12"/>
                    </a:lnTo>
                    <a:lnTo>
                      <a:pt x="30" y="18"/>
                    </a:lnTo>
                    <a:lnTo>
                      <a:pt x="36" y="12"/>
                    </a:lnTo>
                    <a:lnTo>
                      <a:pt x="42" y="6"/>
                    </a:lnTo>
                    <a:lnTo>
                      <a:pt x="42" y="18"/>
                    </a:lnTo>
                    <a:lnTo>
                      <a:pt x="48" y="24"/>
                    </a:lnTo>
                    <a:lnTo>
                      <a:pt x="48" y="66"/>
                    </a:lnTo>
                    <a:lnTo>
                      <a:pt x="54" y="72"/>
                    </a:lnTo>
                    <a:lnTo>
                      <a:pt x="54" y="120"/>
                    </a:lnTo>
                    <a:lnTo>
                      <a:pt x="60" y="126"/>
                    </a:lnTo>
                    <a:lnTo>
                      <a:pt x="60" y="138"/>
                    </a:lnTo>
                    <a:lnTo>
                      <a:pt x="66" y="132"/>
                    </a:lnTo>
                    <a:lnTo>
                      <a:pt x="72" y="132"/>
                    </a:lnTo>
                    <a:lnTo>
                      <a:pt x="78" y="126"/>
                    </a:lnTo>
                    <a:lnTo>
                      <a:pt x="78" y="120"/>
                    </a:lnTo>
                    <a:lnTo>
                      <a:pt x="84" y="114"/>
                    </a:lnTo>
                    <a:lnTo>
                      <a:pt x="84" y="96"/>
                    </a:lnTo>
                    <a:lnTo>
                      <a:pt x="90" y="96"/>
                    </a:lnTo>
                    <a:lnTo>
                      <a:pt x="96" y="96"/>
                    </a:lnTo>
                    <a:lnTo>
                      <a:pt x="108" y="84"/>
                    </a:lnTo>
                    <a:lnTo>
                      <a:pt x="108" y="66"/>
                    </a:lnTo>
                    <a:lnTo>
                      <a:pt x="114" y="60"/>
                    </a:lnTo>
                    <a:lnTo>
                      <a:pt x="120" y="60"/>
                    </a:lnTo>
                    <a:lnTo>
                      <a:pt x="126" y="60"/>
                    </a:lnTo>
                    <a:lnTo>
                      <a:pt x="132" y="60"/>
                    </a:lnTo>
                    <a:lnTo>
                      <a:pt x="138" y="60"/>
                    </a:lnTo>
                    <a:lnTo>
                      <a:pt x="150" y="48"/>
                    </a:lnTo>
                    <a:lnTo>
                      <a:pt x="150" y="36"/>
                    </a:lnTo>
                    <a:lnTo>
                      <a:pt x="162" y="24"/>
                    </a:lnTo>
                    <a:lnTo>
                      <a:pt x="162" y="18"/>
                    </a:lnTo>
                    <a:lnTo>
                      <a:pt x="168" y="12"/>
                    </a:lnTo>
                    <a:lnTo>
                      <a:pt x="174" y="12"/>
                    </a:lnTo>
                    <a:lnTo>
                      <a:pt x="180" y="18"/>
                    </a:lnTo>
                    <a:lnTo>
                      <a:pt x="192" y="30"/>
                    </a:lnTo>
                    <a:lnTo>
                      <a:pt x="192" y="42"/>
                    </a:lnTo>
                    <a:lnTo>
                      <a:pt x="198" y="48"/>
                    </a:lnTo>
                    <a:lnTo>
                      <a:pt x="198" y="60"/>
                    </a:lnTo>
                    <a:lnTo>
                      <a:pt x="204" y="66"/>
                    </a:lnTo>
                    <a:lnTo>
                      <a:pt x="204" y="78"/>
                    </a:lnTo>
                    <a:lnTo>
                      <a:pt x="210" y="84"/>
                    </a:lnTo>
                    <a:lnTo>
                      <a:pt x="216" y="90"/>
                    </a:lnTo>
                    <a:lnTo>
                      <a:pt x="222" y="90"/>
                    </a:lnTo>
                    <a:lnTo>
                      <a:pt x="228" y="84"/>
                    </a:lnTo>
                    <a:lnTo>
                      <a:pt x="234" y="84"/>
                    </a:lnTo>
                    <a:lnTo>
                      <a:pt x="240" y="84"/>
                    </a:lnTo>
                    <a:lnTo>
                      <a:pt x="252" y="84"/>
                    </a:lnTo>
                    <a:lnTo>
                      <a:pt x="246" y="84"/>
                    </a:lnTo>
                    <a:lnTo>
                      <a:pt x="252" y="84"/>
                    </a:lnTo>
                    <a:lnTo>
                      <a:pt x="258" y="90"/>
                    </a:lnTo>
                    <a:lnTo>
                      <a:pt x="264" y="90"/>
                    </a:lnTo>
                    <a:lnTo>
                      <a:pt x="270" y="96"/>
                    </a:lnTo>
                    <a:lnTo>
                      <a:pt x="276" y="96"/>
                    </a:lnTo>
                    <a:lnTo>
                      <a:pt x="282" y="96"/>
                    </a:lnTo>
                    <a:lnTo>
                      <a:pt x="294" y="84"/>
                    </a:lnTo>
                    <a:lnTo>
                      <a:pt x="294" y="78"/>
                    </a:lnTo>
                    <a:lnTo>
                      <a:pt x="300" y="72"/>
                    </a:lnTo>
                    <a:lnTo>
                      <a:pt x="300" y="60"/>
                    </a:lnTo>
                    <a:lnTo>
                      <a:pt x="312" y="48"/>
                    </a:lnTo>
                    <a:lnTo>
                      <a:pt x="312" y="42"/>
                    </a:lnTo>
                    <a:lnTo>
                      <a:pt x="318" y="42"/>
                    </a:lnTo>
                    <a:lnTo>
                      <a:pt x="330" y="42"/>
                    </a:lnTo>
                    <a:lnTo>
                      <a:pt x="324" y="42"/>
                    </a:lnTo>
                    <a:lnTo>
                      <a:pt x="330" y="42"/>
                    </a:lnTo>
                    <a:lnTo>
                      <a:pt x="336" y="48"/>
                    </a:lnTo>
                    <a:lnTo>
                      <a:pt x="342" y="48"/>
                    </a:lnTo>
                    <a:lnTo>
                      <a:pt x="348" y="54"/>
                    </a:lnTo>
                    <a:lnTo>
                      <a:pt x="354" y="54"/>
                    </a:lnTo>
                    <a:lnTo>
                      <a:pt x="360" y="54"/>
                    </a:lnTo>
                    <a:lnTo>
                      <a:pt x="366" y="60"/>
                    </a:lnTo>
                    <a:lnTo>
                      <a:pt x="372" y="60"/>
                    </a:lnTo>
                    <a:lnTo>
                      <a:pt x="378" y="60"/>
                    </a:lnTo>
                    <a:lnTo>
                      <a:pt x="384" y="66"/>
                    </a:lnTo>
                    <a:lnTo>
                      <a:pt x="390" y="72"/>
                    </a:lnTo>
                    <a:lnTo>
                      <a:pt x="396" y="78"/>
                    </a:lnTo>
                    <a:lnTo>
                      <a:pt x="408" y="90"/>
                    </a:lnTo>
                    <a:lnTo>
                      <a:pt x="402" y="90"/>
                    </a:lnTo>
                    <a:lnTo>
                      <a:pt x="408" y="90"/>
                    </a:lnTo>
                    <a:lnTo>
                      <a:pt x="414" y="96"/>
                    </a:lnTo>
                    <a:lnTo>
                      <a:pt x="420" y="96"/>
                    </a:lnTo>
                    <a:lnTo>
                      <a:pt x="426" y="90"/>
                    </a:lnTo>
                    <a:lnTo>
                      <a:pt x="432" y="84"/>
                    </a:lnTo>
                    <a:lnTo>
                      <a:pt x="438" y="78"/>
                    </a:lnTo>
                    <a:lnTo>
                      <a:pt x="444" y="72"/>
                    </a:lnTo>
                    <a:lnTo>
                      <a:pt x="450" y="66"/>
                    </a:lnTo>
                    <a:lnTo>
                      <a:pt x="456" y="60"/>
                    </a:lnTo>
                    <a:lnTo>
                      <a:pt x="462" y="54"/>
                    </a:lnTo>
                    <a:lnTo>
                      <a:pt x="468" y="54"/>
                    </a:lnTo>
                    <a:lnTo>
                      <a:pt x="474" y="48"/>
                    </a:lnTo>
                    <a:lnTo>
                      <a:pt x="480" y="42"/>
                    </a:lnTo>
                    <a:lnTo>
                      <a:pt x="486" y="42"/>
                    </a:lnTo>
                    <a:lnTo>
                      <a:pt x="492" y="36"/>
                    </a:lnTo>
                    <a:lnTo>
                      <a:pt x="498" y="36"/>
                    </a:lnTo>
                    <a:lnTo>
                      <a:pt x="504" y="30"/>
                    </a:lnTo>
                    <a:lnTo>
                      <a:pt x="510" y="30"/>
                    </a:lnTo>
                    <a:lnTo>
                      <a:pt x="516" y="30"/>
                    </a:lnTo>
                    <a:lnTo>
                      <a:pt x="522" y="36"/>
                    </a:lnTo>
                    <a:lnTo>
                      <a:pt x="528" y="36"/>
                    </a:lnTo>
                    <a:lnTo>
                      <a:pt x="534" y="42"/>
                    </a:lnTo>
                    <a:lnTo>
                      <a:pt x="540" y="48"/>
                    </a:lnTo>
                    <a:lnTo>
                      <a:pt x="546" y="54"/>
                    </a:lnTo>
                    <a:lnTo>
                      <a:pt x="552" y="60"/>
                    </a:lnTo>
                    <a:lnTo>
                      <a:pt x="558" y="66"/>
                    </a:lnTo>
                    <a:lnTo>
                      <a:pt x="564" y="66"/>
                    </a:lnTo>
                    <a:lnTo>
                      <a:pt x="570" y="72"/>
                    </a:lnTo>
                    <a:lnTo>
                      <a:pt x="576" y="72"/>
                    </a:lnTo>
                    <a:lnTo>
                      <a:pt x="582" y="78"/>
                    </a:lnTo>
                    <a:lnTo>
                      <a:pt x="588" y="78"/>
                    </a:lnTo>
                    <a:lnTo>
                      <a:pt x="594" y="78"/>
                    </a:lnTo>
                    <a:lnTo>
                      <a:pt x="600" y="78"/>
                    </a:lnTo>
                    <a:lnTo>
                      <a:pt x="606" y="72"/>
                    </a:lnTo>
                    <a:lnTo>
                      <a:pt x="612" y="72"/>
                    </a:lnTo>
                    <a:lnTo>
                      <a:pt x="618" y="72"/>
                    </a:lnTo>
                    <a:lnTo>
                      <a:pt x="624" y="66"/>
                    </a:lnTo>
                    <a:lnTo>
                      <a:pt x="630" y="66"/>
                    </a:lnTo>
                    <a:lnTo>
                      <a:pt x="636" y="60"/>
                    </a:lnTo>
                    <a:lnTo>
                      <a:pt x="642" y="54"/>
                    </a:lnTo>
                    <a:lnTo>
                      <a:pt x="648" y="54"/>
                    </a:lnTo>
                    <a:lnTo>
                      <a:pt x="654" y="48"/>
                    </a:lnTo>
                    <a:lnTo>
                      <a:pt x="660" y="48"/>
                    </a:lnTo>
                    <a:lnTo>
                      <a:pt x="666" y="42"/>
                    </a:lnTo>
                    <a:lnTo>
                      <a:pt x="672" y="42"/>
                    </a:lnTo>
                    <a:lnTo>
                      <a:pt x="678" y="42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140" name="Freeform 246"/>
              <p:cNvSpPr>
                <a:spLocks/>
              </p:cNvSpPr>
              <p:nvPr/>
            </p:nvSpPr>
            <p:spPr bwMode="auto">
              <a:xfrm>
                <a:off x="3605213" y="4013200"/>
                <a:ext cx="1209675" cy="66675"/>
              </a:xfrm>
              <a:custGeom>
                <a:avLst/>
                <a:gdLst/>
                <a:ahLst/>
                <a:cxnLst>
                  <a:cxn ang="0">
                    <a:pos x="12" y="24"/>
                  </a:cxn>
                  <a:cxn ang="0">
                    <a:pos x="30" y="30"/>
                  </a:cxn>
                  <a:cxn ang="0">
                    <a:pos x="48" y="36"/>
                  </a:cxn>
                  <a:cxn ang="0">
                    <a:pos x="66" y="42"/>
                  </a:cxn>
                  <a:cxn ang="0">
                    <a:pos x="84" y="36"/>
                  </a:cxn>
                  <a:cxn ang="0">
                    <a:pos x="102" y="30"/>
                  </a:cxn>
                  <a:cxn ang="0">
                    <a:pos x="120" y="18"/>
                  </a:cxn>
                  <a:cxn ang="0">
                    <a:pos x="138" y="6"/>
                  </a:cxn>
                  <a:cxn ang="0">
                    <a:pos x="156" y="6"/>
                  </a:cxn>
                  <a:cxn ang="0">
                    <a:pos x="174" y="6"/>
                  </a:cxn>
                  <a:cxn ang="0">
                    <a:pos x="192" y="18"/>
                  </a:cxn>
                  <a:cxn ang="0">
                    <a:pos x="210" y="30"/>
                  </a:cxn>
                  <a:cxn ang="0">
                    <a:pos x="228" y="36"/>
                  </a:cxn>
                  <a:cxn ang="0">
                    <a:pos x="246" y="42"/>
                  </a:cxn>
                  <a:cxn ang="0">
                    <a:pos x="264" y="36"/>
                  </a:cxn>
                  <a:cxn ang="0">
                    <a:pos x="282" y="30"/>
                  </a:cxn>
                  <a:cxn ang="0">
                    <a:pos x="300" y="18"/>
                  </a:cxn>
                  <a:cxn ang="0">
                    <a:pos x="318" y="12"/>
                  </a:cxn>
                  <a:cxn ang="0">
                    <a:pos x="336" y="12"/>
                  </a:cxn>
                  <a:cxn ang="0">
                    <a:pos x="354" y="12"/>
                  </a:cxn>
                  <a:cxn ang="0">
                    <a:pos x="372" y="18"/>
                  </a:cxn>
                  <a:cxn ang="0">
                    <a:pos x="390" y="24"/>
                  </a:cxn>
                  <a:cxn ang="0">
                    <a:pos x="408" y="24"/>
                  </a:cxn>
                  <a:cxn ang="0">
                    <a:pos x="426" y="24"/>
                  </a:cxn>
                  <a:cxn ang="0">
                    <a:pos x="444" y="18"/>
                  </a:cxn>
                  <a:cxn ang="0">
                    <a:pos x="462" y="12"/>
                  </a:cxn>
                  <a:cxn ang="0">
                    <a:pos x="480" y="6"/>
                  </a:cxn>
                  <a:cxn ang="0">
                    <a:pos x="498" y="6"/>
                  </a:cxn>
                  <a:cxn ang="0">
                    <a:pos x="516" y="6"/>
                  </a:cxn>
                  <a:cxn ang="0">
                    <a:pos x="534" y="18"/>
                  </a:cxn>
                  <a:cxn ang="0">
                    <a:pos x="552" y="24"/>
                  </a:cxn>
                  <a:cxn ang="0">
                    <a:pos x="570" y="30"/>
                  </a:cxn>
                  <a:cxn ang="0">
                    <a:pos x="588" y="30"/>
                  </a:cxn>
                  <a:cxn ang="0">
                    <a:pos x="606" y="24"/>
                  </a:cxn>
                  <a:cxn ang="0">
                    <a:pos x="624" y="18"/>
                  </a:cxn>
                  <a:cxn ang="0">
                    <a:pos x="642" y="12"/>
                  </a:cxn>
                  <a:cxn ang="0">
                    <a:pos x="660" y="6"/>
                  </a:cxn>
                  <a:cxn ang="0">
                    <a:pos x="678" y="0"/>
                  </a:cxn>
                  <a:cxn ang="0">
                    <a:pos x="696" y="6"/>
                  </a:cxn>
                  <a:cxn ang="0">
                    <a:pos x="714" y="12"/>
                  </a:cxn>
                  <a:cxn ang="0">
                    <a:pos x="732" y="12"/>
                  </a:cxn>
                  <a:cxn ang="0">
                    <a:pos x="750" y="18"/>
                  </a:cxn>
                </a:cxnLst>
                <a:rect l="0" t="0" r="r" b="b"/>
                <a:pathLst>
                  <a:path w="762" h="42">
                    <a:moveTo>
                      <a:pt x="0" y="18"/>
                    </a:moveTo>
                    <a:lnTo>
                      <a:pt x="6" y="18"/>
                    </a:lnTo>
                    <a:lnTo>
                      <a:pt x="12" y="24"/>
                    </a:lnTo>
                    <a:lnTo>
                      <a:pt x="18" y="24"/>
                    </a:lnTo>
                    <a:lnTo>
                      <a:pt x="24" y="24"/>
                    </a:lnTo>
                    <a:lnTo>
                      <a:pt x="30" y="30"/>
                    </a:lnTo>
                    <a:lnTo>
                      <a:pt x="36" y="30"/>
                    </a:lnTo>
                    <a:lnTo>
                      <a:pt x="42" y="36"/>
                    </a:lnTo>
                    <a:lnTo>
                      <a:pt x="48" y="36"/>
                    </a:lnTo>
                    <a:lnTo>
                      <a:pt x="54" y="36"/>
                    </a:lnTo>
                    <a:lnTo>
                      <a:pt x="60" y="36"/>
                    </a:lnTo>
                    <a:lnTo>
                      <a:pt x="66" y="42"/>
                    </a:lnTo>
                    <a:lnTo>
                      <a:pt x="72" y="42"/>
                    </a:lnTo>
                    <a:lnTo>
                      <a:pt x="78" y="36"/>
                    </a:lnTo>
                    <a:lnTo>
                      <a:pt x="84" y="36"/>
                    </a:lnTo>
                    <a:lnTo>
                      <a:pt x="90" y="36"/>
                    </a:lnTo>
                    <a:lnTo>
                      <a:pt x="96" y="30"/>
                    </a:lnTo>
                    <a:lnTo>
                      <a:pt x="102" y="30"/>
                    </a:lnTo>
                    <a:lnTo>
                      <a:pt x="108" y="24"/>
                    </a:lnTo>
                    <a:lnTo>
                      <a:pt x="114" y="24"/>
                    </a:lnTo>
                    <a:lnTo>
                      <a:pt x="120" y="18"/>
                    </a:lnTo>
                    <a:lnTo>
                      <a:pt x="126" y="12"/>
                    </a:lnTo>
                    <a:lnTo>
                      <a:pt x="132" y="12"/>
                    </a:lnTo>
                    <a:lnTo>
                      <a:pt x="138" y="6"/>
                    </a:lnTo>
                    <a:lnTo>
                      <a:pt x="144" y="6"/>
                    </a:lnTo>
                    <a:lnTo>
                      <a:pt x="150" y="6"/>
                    </a:lnTo>
                    <a:lnTo>
                      <a:pt x="156" y="6"/>
                    </a:lnTo>
                    <a:lnTo>
                      <a:pt x="162" y="6"/>
                    </a:lnTo>
                    <a:lnTo>
                      <a:pt x="168" y="6"/>
                    </a:lnTo>
                    <a:lnTo>
                      <a:pt x="174" y="6"/>
                    </a:lnTo>
                    <a:lnTo>
                      <a:pt x="180" y="12"/>
                    </a:lnTo>
                    <a:lnTo>
                      <a:pt x="186" y="12"/>
                    </a:lnTo>
                    <a:lnTo>
                      <a:pt x="192" y="18"/>
                    </a:lnTo>
                    <a:lnTo>
                      <a:pt x="198" y="24"/>
                    </a:lnTo>
                    <a:lnTo>
                      <a:pt x="204" y="24"/>
                    </a:lnTo>
                    <a:lnTo>
                      <a:pt x="210" y="30"/>
                    </a:lnTo>
                    <a:lnTo>
                      <a:pt x="216" y="30"/>
                    </a:lnTo>
                    <a:lnTo>
                      <a:pt x="222" y="36"/>
                    </a:lnTo>
                    <a:lnTo>
                      <a:pt x="228" y="36"/>
                    </a:lnTo>
                    <a:lnTo>
                      <a:pt x="234" y="42"/>
                    </a:lnTo>
                    <a:lnTo>
                      <a:pt x="240" y="42"/>
                    </a:lnTo>
                    <a:lnTo>
                      <a:pt x="246" y="42"/>
                    </a:lnTo>
                    <a:lnTo>
                      <a:pt x="252" y="42"/>
                    </a:lnTo>
                    <a:lnTo>
                      <a:pt x="258" y="42"/>
                    </a:lnTo>
                    <a:lnTo>
                      <a:pt x="264" y="36"/>
                    </a:lnTo>
                    <a:lnTo>
                      <a:pt x="270" y="36"/>
                    </a:lnTo>
                    <a:lnTo>
                      <a:pt x="276" y="36"/>
                    </a:lnTo>
                    <a:lnTo>
                      <a:pt x="282" y="30"/>
                    </a:lnTo>
                    <a:lnTo>
                      <a:pt x="288" y="30"/>
                    </a:lnTo>
                    <a:lnTo>
                      <a:pt x="294" y="24"/>
                    </a:lnTo>
                    <a:lnTo>
                      <a:pt x="300" y="18"/>
                    </a:lnTo>
                    <a:lnTo>
                      <a:pt x="306" y="18"/>
                    </a:lnTo>
                    <a:lnTo>
                      <a:pt x="312" y="12"/>
                    </a:lnTo>
                    <a:lnTo>
                      <a:pt x="318" y="12"/>
                    </a:lnTo>
                    <a:lnTo>
                      <a:pt x="324" y="12"/>
                    </a:lnTo>
                    <a:lnTo>
                      <a:pt x="330" y="12"/>
                    </a:lnTo>
                    <a:lnTo>
                      <a:pt x="336" y="12"/>
                    </a:lnTo>
                    <a:lnTo>
                      <a:pt x="342" y="12"/>
                    </a:lnTo>
                    <a:lnTo>
                      <a:pt x="348" y="12"/>
                    </a:lnTo>
                    <a:lnTo>
                      <a:pt x="354" y="12"/>
                    </a:lnTo>
                    <a:lnTo>
                      <a:pt x="360" y="12"/>
                    </a:lnTo>
                    <a:lnTo>
                      <a:pt x="366" y="18"/>
                    </a:lnTo>
                    <a:lnTo>
                      <a:pt x="372" y="18"/>
                    </a:lnTo>
                    <a:lnTo>
                      <a:pt x="378" y="18"/>
                    </a:lnTo>
                    <a:lnTo>
                      <a:pt x="384" y="24"/>
                    </a:lnTo>
                    <a:lnTo>
                      <a:pt x="390" y="24"/>
                    </a:lnTo>
                    <a:lnTo>
                      <a:pt x="396" y="24"/>
                    </a:lnTo>
                    <a:lnTo>
                      <a:pt x="402" y="24"/>
                    </a:lnTo>
                    <a:lnTo>
                      <a:pt x="408" y="24"/>
                    </a:lnTo>
                    <a:lnTo>
                      <a:pt x="414" y="24"/>
                    </a:lnTo>
                    <a:lnTo>
                      <a:pt x="420" y="24"/>
                    </a:lnTo>
                    <a:lnTo>
                      <a:pt x="426" y="24"/>
                    </a:lnTo>
                    <a:lnTo>
                      <a:pt x="432" y="24"/>
                    </a:lnTo>
                    <a:lnTo>
                      <a:pt x="438" y="18"/>
                    </a:lnTo>
                    <a:lnTo>
                      <a:pt x="444" y="18"/>
                    </a:lnTo>
                    <a:lnTo>
                      <a:pt x="450" y="18"/>
                    </a:lnTo>
                    <a:lnTo>
                      <a:pt x="456" y="12"/>
                    </a:lnTo>
                    <a:lnTo>
                      <a:pt x="462" y="12"/>
                    </a:lnTo>
                    <a:lnTo>
                      <a:pt x="468" y="6"/>
                    </a:lnTo>
                    <a:lnTo>
                      <a:pt x="474" y="6"/>
                    </a:lnTo>
                    <a:lnTo>
                      <a:pt x="480" y="6"/>
                    </a:lnTo>
                    <a:lnTo>
                      <a:pt x="486" y="6"/>
                    </a:lnTo>
                    <a:lnTo>
                      <a:pt x="492" y="6"/>
                    </a:lnTo>
                    <a:lnTo>
                      <a:pt x="498" y="6"/>
                    </a:lnTo>
                    <a:lnTo>
                      <a:pt x="504" y="6"/>
                    </a:lnTo>
                    <a:lnTo>
                      <a:pt x="510" y="6"/>
                    </a:lnTo>
                    <a:lnTo>
                      <a:pt x="516" y="6"/>
                    </a:lnTo>
                    <a:lnTo>
                      <a:pt x="522" y="12"/>
                    </a:lnTo>
                    <a:lnTo>
                      <a:pt x="528" y="12"/>
                    </a:lnTo>
                    <a:lnTo>
                      <a:pt x="534" y="18"/>
                    </a:lnTo>
                    <a:lnTo>
                      <a:pt x="540" y="18"/>
                    </a:lnTo>
                    <a:lnTo>
                      <a:pt x="546" y="24"/>
                    </a:lnTo>
                    <a:lnTo>
                      <a:pt x="552" y="24"/>
                    </a:lnTo>
                    <a:lnTo>
                      <a:pt x="558" y="24"/>
                    </a:lnTo>
                    <a:lnTo>
                      <a:pt x="564" y="30"/>
                    </a:lnTo>
                    <a:lnTo>
                      <a:pt x="570" y="30"/>
                    </a:lnTo>
                    <a:lnTo>
                      <a:pt x="576" y="30"/>
                    </a:lnTo>
                    <a:lnTo>
                      <a:pt x="582" y="30"/>
                    </a:lnTo>
                    <a:lnTo>
                      <a:pt x="588" y="30"/>
                    </a:lnTo>
                    <a:lnTo>
                      <a:pt x="594" y="30"/>
                    </a:lnTo>
                    <a:lnTo>
                      <a:pt x="600" y="30"/>
                    </a:lnTo>
                    <a:lnTo>
                      <a:pt x="606" y="24"/>
                    </a:lnTo>
                    <a:lnTo>
                      <a:pt x="612" y="24"/>
                    </a:lnTo>
                    <a:lnTo>
                      <a:pt x="618" y="18"/>
                    </a:lnTo>
                    <a:lnTo>
                      <a:pt x="624" y="18"/>
                    </a:lnTo>
                    <a:lnTo>
                      <a:pt x="630" y="18"/>
                    </a:lnTo>
                    <a:lnTo>
                      <a:pt x="636" y="12"/>
                    </a:lnTo>
                    <a:lnTo>
                      <a:pt x="642" y="12"/>
                    </a:lnTo>
                    <a:lnTo>
                      <a:pt x="648" y="6"/>
                    </a:lnTo>
                    <a:lnTo>
                      <a:pt x="654" y="6"/>
                    </a:lnTo>
                    <a:lnTo>
                      <a:pt x="660" y="6"/>
                    </a:lnTo>
                    <a:lnTo>
                      <a:pt x="666" y="6"/>
                    </a:lnTo>
                    <a:lnTo>
                      <a:pt x="672" y="0"/>
                    </a:lnTo>
                    <a:lnTo>
                      <a:pt x="678" y="0"/>
                    </a:lnTo>
                    <a:lnTo>
                      <a:pt x="684" y="6"/>
                    </a:lnTo>
                    <a:lnTo>
                      <a:pt x="690" y="6"/>
                    </a:lnTo>
                    <a:lnTo>
                      <a:pt x="696" y="6"/>
                    </a:lnTo>
                    <a:lnTo>
                      <a:pt x="702" y="6"/>
                    </a:lnTo>
                    <a:lnTo>
                      <a:pt x="708" y="6"/>
                    </a:lnTo>
                    <a:lnTo>
                      <a:pt x="714" y="12"/>
                    </a:lnTo>
                    <a:lnTo>
                      <a:pt x="720" y="12"/>
                    </a:lnTo>
                    <a:lnTo>
                      <a:pt x="726" y="12"/>
                    </a:lnTo>
                    <a:lnTo>
                      <a:pt x="732" y="12"/>
                    </a:lnTo>
                    <a:lnTo>
                      <a:pt x="738" y="12"/>
                    </a:lnTo>
                    <a:lnTo>
                      <a:pt x="744" y="18"/>
                    </a:lnTo>
                    <a:lnTo>
                      <a:pt x="750" y="18"/>
                    </a:lnTo>
                    <a:lnTo>
                      <a:pt x="756" y="18"/>
                    </a:lnTo>
                    <a:lnTo>
                      <a:pt x="762" y="12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141" name="Freeform 247"/>
              <p:cNvSpPr>
                <a:spLocks/>
              </p:cNvSpPr>
              <p:nvPr/>
            </p:nvSpPr>
            <p:spPr bwMode="auto">
              <a:xfrm>
                <a:off x="4814888" y="3965575"/>
                <a:ext cx="1209675" cy="76200"/>
              </a:xfrm>
              <a:custGeom>
                <a:avLst/>
                <a:gdLst/>
                <a:ahLst/>
                <a:cxnLst>
                  <a:cxn ang="0">
                    <a:pos x="12" y="42"/>
                  </a:cxn>
                  <a:cxn ang="0">
                    <a:pos x="30" y="36"/>
                  </a:cxn>
                  <a:cxn ang="0">
                    <a:pos x="48" y="36"/>
                  </a:cxn>
                  <a:cxn ang="0">
                    <a:pos x="66" y="36"/>
                  </a:cxn>
                  <a:cxn ang="0">
                    <a:pos x="84" y="36"/>
                  </a:cxn>
                  <a:cxn ang="0">
                    <a:pos x="102" y="36"/>
                  </a:cxn>
                  <a:cxn ang="0">
                    <a:pos x="120" y="42"/>
                  </a:cxn>
                  <a:cxn ang="0">
                    <a:pos x="138" y="48"/>
                  </a:cxn>
                  <a:cxn ang="0">
                    <a:pos x="156" y="48"/>
                  </a:cxn>
                  <a:cxn ang="0">
                    <a:pos x="174" y="42"/>
                  </a:cxn>
                  <a:cxn ang="0">
                    <a:pos x="192" y="42"/>
                  </a:cxn>
                  <a:cxn ang="0">
                    <a:pos x="210" y="36"/>
                  </a:cxn>
                  <a:cxn ang="0">
                    <a:pos x="228" y="30"/>
                  </a:cxn>
                  <a:cxn ang="0">
                    <a:pos x="246" y="30"/>
                  </a:cxn>
                  <a:cxn ang="0">
                    <a:pos x="264" y="30"/>
                  </a:cxn>
                  <a:cxn ang="0">
                    <a:pos x="282" y="30"/>
                  </a:cxn>
                  <a:cxn ang="0">
                    <a:pos x="300" y="30"/>
                  </a:cxn>
                  <a:cxn ang="0">
                    <a:pos x="318" y="30"/>
                  </a:cxn>
                  <a:cxn ang="0">
                    <a:pos x="336" y="24"/>
                  </a:cxn>
                  <a:cxn ang="0">
                    <a:pos x="354" y="18"/>
                  </a:cxn>
                  <a:cxn ang="0">
                    <a:pos x="372" y="12"/>
                  </a:cxn>
                  <a:cxn ang="0">
                    <a:pos x="390" y="12"/>
                  </a:cxn>
                  <a:cxn ang="0">
                    <a:pos x="408" y="12"/>
                  </a:cxn>
                  <a:cxn ang="0">
                    <a:pos x="426" y="6"/>
                  </a:cxn>
                  <a:cxn ang="0">
                    <a:pos x="444" y="0"/>
                  </a:cxn>
                  <a:cxn ang="0">
                    <a:pos x="462" y="6"/>
                  </a:cxn>
                  <a:cxn ang="0">
                    <a:pos x="480" y="6"/>
                  </a:cxn>
                  <a:cxn ang="0">
                    <a:pos x="498" y="6"/>
                  </a:cxn>
                  <a:cxn ang="0">
                    <a:pos x="516" y="6"/>
                  </a:cxn>
                  <a:cxn ang="0">
                    <a:pos x="534" y="6"/>
                  </a:cxn>
                  <a:cxn ang="0">
                    <a:pos x="552" y="6"/>
                  </a:cxn>
                  <a:cxn ang="0">
                    <a:pos x="570" y="6"/>
                  </a:cxn>
                  <a:cxn ang="0">
                    <a:pos x="588" y="6"/>
                  </a:cxn>
                  <a:cxn ang="0">
                    <a:pos x="606" y="6"/>
                  </a:cxn>
                  <a:cxn ang="0">
                    <a:pos x="624" y="6"/>
                  </a:cxn>
                  <a:cxn ang="0">
                    <a:pos x="642" y="6"/>
                  </a:cxn>
                  <a:cxn ang="0">
                    <a:pos x="660" y="6"/>
                  </a:cxn>
                  <a:cxn ang="0">
                    <a:pos x="678" y="6"/>
                  </a:cxn>
                  <a:cxn ang="0">
                    <a:pos x="696" y="6"/>
                  </a:cxn>
                  <a:cxn ang="0">
                    <a:pos x="714" y="6"/>
                  </a:cxn>
                  <a:cxn ang="0">
                    <a:pos x="732" y="6"/>
                  </a:cxn>
                  <a:cxn ang="0">
                    <a:pos x="750" y="6"/>
                  </a:cxn>
                </a:cxnLst>
                <a:rect l="0" t="0" r="r" b="b"/>
                <a:pathLst>
                  <a:path w="762" h="48">
                    <a:moveTo>
                      <a:pt x="0" y="42"/>
                    </a:moveTo>
                    <a:lnTo>
                      <a:pt x="6" y="42"/>
                    </a:lnTo>
                    <a:lnTo>
                      <a:pt x="12" y="42"/>
                    </a:lnTo>
                    <a:lnTo>
                      <a:pt x="18" y="42"/>
                    </a:lnTo>
                    <a:lnTo>
                      <a:pt x="24" y="42"/>
                    </a:lnTo>
                    <a:lnTo>
                      <a:pt x="30" y="36"/>
                    </a:lnTo>
                    <a:lnTo>
                      <a:pt x="36" y="36"/>
                    </a:lnTo>
                    <a:lnTo>
                      <a:pt x="42" y="36"/>
                    </a:lnTo>
                    <a:lnTo>
                      <a:pt x="48" y="36"/>
                    </a:lnTo>
                    <a:lnTo>
                      <a:pt x="54" y="36"/>
                    </a:lnTo>
                    <a:lnTo>
                      <a:pt x="60" y="36"/>
                    </a:lnTo>
                    <a:lnTo>
                      <a:pt x="66" y="36"/>
                    </a:lnTo>
                    <a:lnTo>
                      <a:pt x="72" y="36"/>
                    </a:lnTo>
                    <a:lnTo>
                      <a:pt x="78" y="36"/>
                    </a:lnTo>
                    <a:lnTo>
                      <a:pt x="84" y="36"/>
                    </a:lnTo>
                    <a:lnTo>
                      <a:pt x="90" y="36"/>
                    </a:lnTo>
                    <a:lnTo>
                      <a:pt x="96" y="36"/>
                    </a:lnTo>
                    <a:lnTo>
                      <a:pt x="102" y="36"/>
                    </a:lnTo>
                    <a:lnTo>
                      <a:pt x="108" y="42"/>
                    </a:lnTo>
                    <a:lnTo>
                      <a:pt x="114" y="42"/>
                    </a:lnTo>
                    <a:lnTo>
                      <a:pt x="120" y="42"/>
                    </a:lnTo>
                    <a:lnTo>
                      <a:pt x="126" y="48"/>
                    </a:lnTo>
                    <a:lnTo>
                      <a:pt x="132" y="48"/>
                    </a:lnTo>
                    <a:lnTo>
                      <a:pt x="138" y="48"/>
                    </a:lnTo>
                    <a:lnTo>
                      <a:pt x="144" y="48"/>
                    </a:lnTo>
                    <a:lnTo>
                      <a:pt x="150" y="48"/>
                    </a:lnTo>
                    <a:lnTo>
                      <a:pt x="156" y="48"/>
                    </a:lnTo>
                    <a:lnTo>
                      <a:pt x="162" y="48"/>
                    </a:lnTo>
                    <a:lnTo>
                      <a:pt x="168" y="48"/>
                    </a:lnTo>
                    <a:lnTo>
                      <a:pt x="174" y="42"/>
                    </a:lnTo>
                    <a:lnTo>
                      <a:pt x="180" y="42"/>
                    </a:lnTo>
                    <a:lnTo>
                      <a:pt x="186" y="42"/>
                    </a:lnTo>
                    <a:lnTo>
                      <a:pt x="192" y="42"/>
                    </a:lnTo>
                    <a:lnTo>
                      <a:pt x="198" y="36"/>
                    </a:lnTo>
                    <a:lnTo>
                      <a:pt x="204" y="36"/>
                    </a:lnTo>
                    <a:lnTo>
                      <a:pt x="210" y="36"/>
                    </a:lnTo>
                    <a:lnTo>
                      <a:pt x="216" y="30"/>
                    </a:lnTo>
                    <a:lnTo>
                      <a:pt x="222" y="30"/>
                    </a:lnTo>
                    <a:lnTo>
                      <a:pt x="228" y="30"/>
                    </a:lnTo>
                    <a:lnTo>
                      <a:pt x="234" y="30"/>
                    </a:lnTo>
                    <a:lnTo>
                      <a:pt x="240" y="30"/>
                    </a:lnTo>
                    <a:lnTo>
                      <a:pt x="246" y="30"/>
                    </a:lnTo>
                    <a:lnTo>
                      <a:pt x="252" y="30"/>
                    </a:lnTo>
                    <a:lnTo>
                      <a:pt x="258" y="30"/>
                    </a:lnTo>
                    <a:lnTo>
                      <a:pt x="264" y="30"/>
                    </a:lnTo>
                    <a:lnTo>
                      <a:pt x="270" y="36"/>
                    </a:lnTo>
                    <a:lnTo>
                      <a:pt x="276" y="36"/>
                    </a:lnTo>
                    <a:lnTo>
                      <a:pt x="282" y="30"/>
                    </a:lnTo>
                    <a:lnTo>
                      <a:pt x="288" y="30"/>
                    </a:lnTo>
                    <a:lnTo>
                      <a:pt x="294" y="30"/>
                    </a:lnTo>
                    <a:lnTo>
                      <a:pt x="300" y="30"/>
                    </a:lnTo>
                    <a:lnTo>
                      <a:pt x="306" y="30"/>
                    </a:lnTo>
                    <a:lnTo>
                      <a:pt x="312" y="30"/>
                    </a:lnTo>
                    <a:lnTo>
                      <a:pt x="318" y="30"/>
                    </a:lnTo>
                    <a:lnTo>
                      <a:pt x="324" y="24"/>
                    </a:lnTo>
                    <a:lnTo>
                      <a:pt x="330" y="24"/>
                    </a:lnTo>
                    <a:lnTo>
                      <a:pt x="336" y="24"/>
                    </a:lnTo>
                    <a:lnTo>
                      <a:pt x="342" y="18"/>
                    </a:lnTo>
                    <a:lnTo>
                      <a:pt x="348" y="18"/>
                    </a:lnTo>
                    <a:lnTo>
                      <a:pt x="354" y="18"/>
                    </a:lnTo>
                    <a:lnTo>
                      <a:pt x="360" y="12"/>
                    </a:lnTo>
                    <a:lnTo>
                      <a:pt x="366" y="12"/>
                    </a:lnTo>
                    <a:lnTo>
                      <a:pt x="372" y="12"/>
                    </a:lnTo>
                    <a:lnTo>
                      <a:pt x="378" y="12"/>
                    </a:lnTo>
                    <a:lnTo>
                      <a:pt x="384" y="12"/>
                    </a:lnTo>
                    <a:lnTo>
                      <a:pt x="390" y="12"/>
                    </a:lnTo>
                    <a:lnTo>
                      <a:pt x="396" y="12"/>
                    </a:lnTo>
                    <a:lnTo>
                      <a:pt x="402" y="12"/>
                    </a:lnTo>
                    <a:lnTo>
                      <a:pt x="408" y="12"/>
                    </a:lnTo>
                    <a:lnTo>
                      <a:pt x="414" y="12"/>
                    </a:lnTo>
                    <a:lnTo>
                      <a:pt x="420" y="6"/>
                    </a:lnTo>
                    <a:lnTo>
                      <a:pt x="426" y="6"/>
                    </a:lnTo>
                    <a:lnTo>
                      <a:pt x="432" y="6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50" y="0"/>
                    </a:lnTo>
                    <a:lnTo>
                      <a:pt x="456" y="0"/>
                    </a:lnTo>
                    <a:lnTo>
                      <a:pt x="462" y="6"/>
                    </a:lnTo>
                    <a:lnTo>
                      <a:pt x="468" y="6"/>
                    </a:lnTo>
                    <a:lnTo>
                      <a:pt x="474" y="6"/>
                    </a:lnTo>
                    <a:lnTo>
                      <a:pt x="480" y="6"/>
                    </a:lnTo>
                    <a:lnTo>
                      <a:pt x="486" y="6"/>
                    </a:lnTo>
                    <a:lnTo>
                      <a:pt x="492" y="6"/>
                    </a:lnTo>
                    <a:lnTo>
                      <a:pt x="498" y="6"/>
                    </a:lnTo>
                    <a:lnTo>
                      <a:pt x="504" y="6"/>
                    </a:lnTo>
                    <a:lnTo>
                      <a:pt x="510" y="6"/>
                    </a:lnTo>
                    <a:lnTo>
                      <a:pt x="516" y="6"/>
                    </a:lnTo>
                    <a:lnTo>
                      <a:pt x="522" y="6"/>
                    </a:lnTo>
                    <a:lnTo>
                      <a:pt x="528" y="6"/>
                    </a:lnTo>
                    <a:lnTo>
                      <a:pt x="534" y="6"/>
                    </a:lnTo>
                    <a:lnTo>
                      <a:pt x="540" y="6"/>
                    </a:lnTo>
                    <a:lnTo>
                      <a:pt x="546" y="6"/>
                    </a:lnTo>
                    <a:lnTo>
                      <a:pt x="552" y="6"/>
                    </a:lnTo>
                    <a:lnTo>
                      <a:pt x="558" y="6"/>
                    </a:lnTo>
                    <a:lnTo>
                      <a:pt x="564" y="6"/>
                    </a:lnTo>
                    <a:lnTo>
                      <a:pt x="570" y="6"/>
                    </a:lnTo>
                    <a:lnTo>
                      <a:pt x="576" y="6"/>
                    </a:lnTo>
                    <a:lnTo>
                      <a:pt x="582" y="6"/>
                    </a:lnTo>
                    <a:lnTo>
                      <a:pt x="588" y="6"/>
                    </a:lnTo>
                    <a:lnTo>
                      <a:pt x="594" y="6"/>
                    </a:lnTo>
                    <a:lnTo>
                      <a:pt x="600" y="6"/>
                    </a:lnTo>
                    <a:lnTo>
                      <a:pt x="606" y="6"/>
                    </a:lnTo>
                    <a:lnTo>
                      <a:pt x="612" y="6"/>
                    </a:lnTo>
                    <a:lnTo>
                      <a:pt x="618" y="6"/>
                    </a:lnTo>
                    <a:lnTo>
                      <a:pt x="624" y="6"/>
                    </a:lnTo>
                    <a:lnTo>
                      <a:pt x="630" y="6"/>
                    </a:lnTo>
                    <a:lnTo>
                      <a:pt x="636" y="6"/>
                    </a:lnTo>
                    <a:lnTo>
                      <a:pt x="642" y="6"/>
                    </a:lnTo>
                    <a:lnTo>
                      <a:pt x="648" y="6"/>
                    </a:lnTo>
                    <a:lnTo>
                      <a:pt x="654" y="6"/>
                    </a:lnTo>
                    <a:lnTo>
                      <a:pt x="660" y="6"/>
                    </a:lnTo>
                    <a:lnTo>
                      <a:pt x="666" y="6"/>
                    </a:lnTo>
                    <a:lnTo>
                      <a:pt x="672" y="6"/>
                    </a:lnTo>
                    <a:lnTo>
                      <a:pt x="678" y="6"/>
                    </a:lnTo>
                    <a:lnTo>
                      <a:pt x="684" y="6"/>
                    </a:lnTo>
                    <a:lnTo>
                      <a:pt x="690" y="6"/>
                    </a:lnTo>
                    <a:lnTo>
                      <a:pt x="696" y="6"/>
                    </a:lnTo>
                    <a:lnTo>
                      <a:pt x="702" y="6"/>
                    </a:lnTo>
                    <a:lnTo>
                      <a:pt x="708" y="6"/>
                    </a:lnTo>
                    <a:lnTo>
                      <a:pt x="714" y="6"/>
                    </a:lnTo>
                    <a:lnTo>
                      <a:pt x="720" y="6"/>
                    </a:lnTo>
                    <a:lnTo>
                      <a:pt x="726" y="6"/>
                    </a:lnTo>
                    <a:lnTo>
                      <a:pt x="732" y="6"/>
                    </a:lnTo>
                    <a:lnTo>
                      <a:pt x="738" y="6"/>
                    </a:lnTo>
                    <a:lnTo>
                      <a:pt x="744" y="6"/>
                    </a:lnTo>
                    <a:lnTo>
                      <a:pt x="750" y="6"/>
                    </a:lnTo>
                    <a:lnTo>
                      <a:pt x="756" y="6"/>
                    </a:lnTo>
                    <a:lnTo>
                      <a:pt x="762" y="6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142" name="Freeform 248"/>
              <p:cNvSpPr>
                <a:spLocks/>
              </p:cNvSpPr>
              <p:nvPr/>
            </p:nvSpPr>
            <p:spPr bwMode="auto">
              <a:xfrm>
                <a:off x="6024563" y="3975100"/>
                <a:ext cx="790575" cy="158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8" y="0"/>
                  </a:cxn>
                  <a:cxn ang="0">
                    <a:pos x="30" y="0"/>
                  </a:cxn>
                  <a:cxn ang="0">
                    <a:pos x="42" y="0"/>
                  </a:cxn>
                  <a:cxn ang="0">
                    <a:pos x="54" y="0"/>
                  </a:cxn>
                  <a:cxn ang="0">
                    <a:pos x="66" y="0"/>
                  </a:cxn>
                  <a:cxn ang="0">
                    <a:pos x="78" y="0"/>
                  </a:cxn>
                  <a:cxn ang="0">
                    <a:pos x="90" y="0"/>
                  </a:cxn>
                  <a:cxn ang="0">
                    <a:pos x="102" y="0"/>
                  </a:cxn>
                  <a:cxn ang="0">
                    <a:pos x="114" y="0"/>
                  </a:cxn>
                  <a:cxn ang="0">
                    <a:pos x="126" y="0"/>
                  </a:cxn>
                  <a:cxn ang="0">
                    <a:pos x="138" y="0"/>
                  </a:cxn>
                  <a:cxn ang="0">
                    <a:pos x="150" y="0"/>
                  </a:cxn>
                  <a:cxn ang="0">
                    <a:pos x="162" y="0"/>
                  </a:cxn>
                  <a:cxn ang="0">
                    <a:pos x="174" y="0"/>
                  </a:cxn>
                  <a:cxn ang="0">
                    <a:pos x="186" y="0"/>
                  </a:cxn>
                  <a:cxn ang="0">
                    <a:pos x="198" y="0"/>
                  </a:cxn>
                  <a:cxn ang="0">
                    <a:pos x="210" y="0"/>
                  </a:cxn>
                  <a:cxn ang="0">
                    <a:pos x="222" y="0"/>
                  </a:cxn>
                  <a:cxn ang="0">
                    <a:pos x="234" y="0"/>
                  </a:cxn>
                  <a:cxn ang="0">
                    <a:pos x="246" y="0"/>
                  </a:cxn>
                  <a:cxn ang="0">
                    <a:pos x="258" y="0"/>
                  </a:cxn>
                  <a:cxn ang="0">
                    <a:pos x="270" y="0"/>
                  </a:cxn>
                  <a:cxn ang="0">
                    <a:pos x="282" y="0"/>
                  </a:cxn>
                  <a:cxn ang="0">
                    <a:pos x="294" y="0"/>
                  </a:cxn>
                  <a:cxn ang="0">
                    <a:pos x="306" y="0"/>
                  </a:cxn>
                  <a:cxn ang="0">
                    <a:pos x="318" y="0"/>
                  </a:cxn>
                  <a:cxn ang="0">
                    <a:pos x="330" y="0"/>
                  </a:cxn>
                  <a:cxn ang="0">
                    <a:pos x="342" y="0"/>
                  </a:cxn>
                  <a:cxn ang="0">
                    <a:pos x="354" y="0"/>
                  </a:cxn>
                  <a:cxn ang="0">
                    <a:pos x="366" y="0"/>
                  </a:cxn>
                  <a:cxn ang="0">
                    <a:pos x="378" y="0"/>
                  </a:cxn>
                  <a:cxn ang="0">
                    <a:pos x="390" y="0"/>
                  </a:cxn>
                  <a:cxn ang="0">
                    <a:pos x="402" y="0"/>
                  </a:cxn>
                  <a:cxn ang="0">
                    <a:pos x="414" y="0"/>
                  </a:cxn>
                  <a:cxn ang="0">
                    <a:pos x="426" y="0"/>
                  </a:cxn>
                  <a:cxn ang="0">
                    <a:pos x="438" y="0"/>
                  </a:cxn>
                  <a:cxn ang="0">
                    <a:pos x="450" y="0"/>
                  </a:cxn>
                  <a:cxn ang="0">
                    <a:pos x="462" y="0"/>
                  </a:cxn>
                  <a:cxn ang="0">
                    <a:pos x="474" y="0"/>
                  </a:cxn>
                  <a:cxn ang="0">
                    <a:pos x="486" y="0"/>
                  </a:cxn>
                  <a:cxn ang="0">
                    <a:pos x="498" y="0"/>
                  </a:cxn>
                </a:cxnLst>
                <a:rect l="0" t="0" r="r" b="b"/>
                <a:pathLst>
                  <a:path w="498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50" y="0"/>
                    </a:lnTo>
                    <a:lnTo>
                      <a:pt x="456" y="0"/>
                    </a:lnTo>
                    <a:lnTo>
                      <a:pt x="462" y="0"/>
                    </a:lnTo>
                    <a:lnTo>
                      <a:pt x="468" y="0"/>
                    </a:lnTo>
                    <a:lnTo>
                      <a:pt x="474" y="0"/>
                    </a:lnTo>
                    <a:lnTo>
                      <a:pt x="480" y="0"/>
                    </a:lnTo>
                    <a:lnTo>
                      <a:pt x="486" y="0"/>
                    </a:lnTo>
                    <a:lnTo>
                      <a:pt x="492" y="0"/>
                    </a:lnTo>
                    <a:lnTo>
                      <a:pt x="498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143" name="Freeform 249"/>
              <p:cNvSpPr>
                <a:spLocks/>
              </p:cNvSpPr>
              <p:nvPr/>
            </p:nvSpPr>
            <p:spPr bwMode="auto">
              <a:xfrm>
                <a:off x="2528888" y="4060825"/>
                <a:ext cx="1190625" cy="95250"/>
              </a:xfrm>
              <a:custGeom>
                <a:avLst/>
                <a:gdLst/>
                <a:ahLst/>
                <a:cxnLst>
                  <a:cxn ang="0">
                    <a:pos x="6" y="6"/>
                  </a:cxn>
                  <a:cxn ang="0">
                    <a:pos x="24" y="6"/>
                  </a:cxn>
                  <a:cxn ang="0">
                    <a:pos x="42" y="12"/>
                  </a:cxn>
                  <a:cxn ang="0">
                    <a:pos x="54" y="36"/>
                  </a:cxn>
                  <a:cxn ang="0">
                    <a:pos x="72" y="60"/>
                  </a:cxn>
                  <a:cxn ang="0">
                    <a:pos x="90" y="48"/>
                  </a:cxn>
                  <a:cxn ang="0">
                    <a:pos x="108" y="48"/>
                  </a:cxn>
                  <a:cxn ang="0">
                    <a:pos x="126" y="42"/>
                  </a:cxn>
                  <a:cxn ang="0">
                    <a:pos x="144" y="42"/>
                  </a:cxn>
                  <a:cxn ang="0">
                    <a:pos x="162" y="36"/>
                  </a:cxn>
                  <a:cxn ang="0">
                    <a:pos x="180" y="36"/>
                  </a:cxn>
                  <a:cxn ang="0">
                    <a:pos x="198" y="42"/>
                  </a:cxn>
                  <a:cxn ang="0">
                    <a:pos x="216" y="48"/>
                  </a:cxn>
                  <a:cxn ang="0">
                    <a:pos x="234" y="48"/>
                  </a:cxn>
                  <a:cxn ang="0">
                    <a:pos x="252" y="48"/>
                  </a:cxn>
                  <a:cxn ang="0">
                    <a:pos x="270" y="48"/>
                  </a:cxn>
                  <a:cxn ang="0">
                    <a:pos x="288" y="48"/>
                  </a:cxn>
                  <a:cxn ang="0">
                    <a:pos x="306" y="42"/>
                  </a:cxn>
                  <a:cxn ang="0">
                    <a:pos x="324" y="42"/>
                  </a:cxn>
                  <a:cxn ang="0">
                    <a:pos x="342" y="42"/>
                  </a:cxn>
                  <a:cxn ang="0">
                    <a:pos x="360" y="42"/>
                  </a:cxn>
                  <a:cxn ang="0">
                    <a:pos x="378" y="42"/>
                  </a:cxn>
                  <a:cxn ang="0">
                    <a:pos x="396" y="48"/>
                  </a:cxn>
                  <a:cxn ang="0">
                    <a:pos x="414" y="48"/>
                  </a:cxn>
                  <a:cxn ang="0">
                    <a:pos x="432" y="48"/>
                  </a:cxn>
                  <a:cxn ang="0">
                    <a:pos x="450" y="42"/>
                  </a:cxn>
                  <a:cxn ang="0">
                    <a:pos x="468" y="42"/>
                  </a:cxn>
                  <a:cxn ang="0">
                    <a:pos x="486" y="42"/>
                  </a:cxn>
                  <a:cxn ang="0">
                    <a:pos x="504" y="42"/>
                  </a:cxn>
                  <a:cxn ang="0">
                    <a:pos x="522" y="42"/>
                  </a:cxn>
                  <a:cxn ang="0">
                    <a:pos x="540" y="42"/>
                  </a:cxn>
                  <a:cxn ang="0">
                    <a:pos x="558" y="42"/>
                  </a:cxn>
                  <a:cxn ang="0">
                    <a:pos x="576" y="48"/>
                  </a:cxn>
                  <a:cxn ang="0">
                    <a:pos x="594" y="48"/>
                  </a:cxn>
                  <a:cxn ang="0">
                    <a:pos x="612" y="48"/>
                  </a:cxn>
                  <a:cxn ang="0">
                    <a:pos x="630" y="42"/>
                  </a:cxn>
                  <a:cxn ang="0">
                    <a:pos x="648" y="42"/>
                  </a:cxn>
                  <a:cxn ang="0">
                    <a:pos x="666" y="42"/>
                  </a:cxn>
                  <a:cxn ang="0">
                    <a:pos x="684" y="42"/>
                  </a:cxn>
                  <a:cxn ang="0">
                    <a:pos x="702" y="42"/>
                  </a:cxn>
                  <a:cxn ang="0">
                    <a:pos x="720" y="42"/>
                  </a:cxn>
                  <a:cxn ang="0">
                    <a:pos x="738" y="42"/>
                  </a:cxn>
                </a:cxnLst>
                <a:rect l="0" t="0" r="r" b="b"/>
                <a:pathLst>
                  <a:path w="750" h="60">
                    <a:moveTo>
                      <a:pt x="0" y="12"/>
                    </a:moveTo>
                    <a:lnTo>
                      <a:pt x="0" y="0"/>
                    </a:lnTo>
                    <a:lnTo>
                      <a:pt x="6" y="6"/>
                    </a:lnTo>
                    <a:lnTo>
                      <a:pt x="12" y="12"/>
                    </a:lnTo>
                    <a:lnTo>
                      <a:pt x="18" y="12"/>
                    </a:lnTo>
                    <a:lnTo>
                      <a:pt x="24" y="6"/>
                    </a:lnTo>
                    <a:lnTo>
                      <a:pt x="30" y="12"/>
                    </a:lnTo>
                    <a:lnTo>
                      <a:pt x="36" y="12"/>
                    </a:lnTo>
                    <a:lnTo>
                      <a:pt x="42" y="12"/>
                    </a:lnTo>
                    <a:lnTo>
                      <a:pt x="48" y="18"/>
                    </a:lnTo>
                    <a:lnTo>
                      <a:pt x="54" y="24"/>
                    </a:lnTo>
                    <a:lnTo>
                      <a:pt x="54" y="36"/>
                    </a:lnTo>
                    <a:lnTo>
                      <a:pt x="66" y="48"/>
                    </a:lnTo>
                    <a:lnTo>
                      <a:pt x="66" y="54"/>
                    </a:lnTo>
                    <a:lnTo>
                      <a:pt x="72" y="60"/>
                    </a:lnTo>
                    <a:lnTo>
                      <a:pt x="78" y="54"/>
                    </a:lnTo>
                    <a:lnTo>
                      <a:pt x="84" y="48"/>
                    </a:lnTo>
                    <a:lnTo>
                      <a:pt x="90" y="48"/>
                    </a:lnTo>
                    <a:lnTo>
                      <a:pt x="96" y="48"/>
                    </a:lnTo>
                    <a:lnTo>
                      <a:pt x="102" y="48"/>
                    </a:lnTo>
                    <a:lnTo>
                      <a:pt x="108" y="48"/>
                    </a:lnTo>
                    <a:lnTo>
                      <a:pt x="114" y="48"/>
                    </a:lnTo>
                    <a:lnTo>
                      <a:pt x="120" y="42"/>
                    </a:lnTo>
                    <a:lnTo>
                      <a:pt x="126" y="42"/>
                    </a:lnTo>
                    <a:lnTo>
                      <a:pt x="132" y="42"/>
                    </a:lnTo>
                    <a:lnTo>
                      <a:pt x="138" y="42"/>
                    </a:lnTo>
                    <a:lnTo>
                      <a:pt x="144" y="42"/>
                    </a:lnTo>
                    <a:lnTo>
                      <a:pt x="150" y="42"/>
                    </a:lnTo>
                    <a:lnTo>
                      <a:pt x="156" y="36"/>
                    </a:lnTo>
                    <a:lnTo>
                      <a:pt x="162" y="36"/>
                    </a:lnTo>
                    <a:lnTo>
                      <a:pt x="168" y="36"/>
                    </a:lnTo>
                    <a:lnTo>
                      <a:pt x="174" y="36"/>
                    </a:lnTo>
                    <a:lnTo>
                      <a:pt x="180" y="36"/>
                    </a:lnTo>
                    <a:lnTo>
                      <a:pt x="186" y="42"/>
                    </a:lnTo>
                    <a:lnTo>
                      <a:pt x="192" y="42"/>
                    </a:lnTo>
                    <a:lnTo>
                      <a:pt x="198" y="42"/>
                    </a:lnTo>
                    <a:lnTo>
                      <a:pt x="204" y="48"/>
                    </a:lnTo>
                    <a:lnTo>
                      <a:pt x="210" y="48"/>
                    </a:lnTo>
                    <a:lnTo>
                      <a:pt x="216" y="48"/>
                    </a:lnTo>
                    <a:lnTo>
                      <a:pt x="222" y="48"/>
                    </a:lnTo>
                    <a:lnTo>
                      <a:pt x="228" y="48"/>
                    </a:lnTo>
                    <a:lnTo>
                      <a:pt x="234" y="48"/>
                    </a:lnTo>
                    <a:lnTo>
                      <a:pt x="240" y="48"/>
                    </a:lnTo>
                    <a:lnTo>
                      <a:pt x="246" y="48"/>
                    </a:lnTo>
                    <a:lnTo>
                      <a:pt x="252" y="48"/>
                    </a:lnTo>
                    <a:lnTo>
                      <a:pt x="258" y="48"/>
                    </a:lnTo>
                    <a:lnTo>
                      <a:pt x="264" y="48"/>
                    </a:lnTo>
                    <a:lnTo>
                      <a:pt x="270" y="48"/>
                    </a:lnTo>
                    <a:lnTo>
                      <a:pt x="276" y="48"/>
                    </a:lnTo>
                    <a:lnTo>
                      <a:pt x="282" y="48"/>
                    </a:lnTo>
                    <a:lnTo>
                      <a:pt x="288" y="48"/>
                    </a:lnTo>
                    <a:lnTo>
                      <a:pt x="294" y="48"/>
                    </a:lnTo>
                    <a:lnTo>
                      <a:pt x="300" y="42"/>
                    </a:lnTo>
                    <a:lnTo>
                      <a:pt x="306" y="42"/>
                    </a:lnTo>
                    <a:lnTo>
                      <a:pt x="312" y="42"/>
                    </a:lnTo>
                    <a:lnTo>
                      <a:pt x="318" y="42"/>
                    </a:lnTo>
                    <a:lnTo>
                      <a:pt x="324" y="42"/>
                    </a:lnTo>
                    <a:lnTo>
                      <a:pt x="330" y="42"/>
                    </a:lnTo>
                    <a:lnTo>
                      <a:pt x="336" y="42"/>
                    </a:lnTo>
                    <a:lnTo>
                      <a:pt x="342" y="42"/>
                    </a:lnTo>
                    <a:lnTo>
                      <a:pt x="348" y="42"/>
                    </a:lnTo>
                    <a:lnTo>
                      <a:pt x="354" y="42"/>
                    </a:lnTo>
                    <a:lnTo>
                      <a:pt x="360" y="42"/>
                    </a:lnTo>
                    <a:lnTo>
                      <a:pt x="366" y="42"/>
                    </a:lnTo>
                    <a:lnTo>
                      <a:pt x="372" y="42"/>
                    </a:lnTo>
                    <a:lnTo>
                      <a:pt x="378" y="42"/>
                    </a:lnTo>
                    <a:lnTo>
                      <a:pt x="384" y="48"/>
                    </a:lnTo>
                    <a:lnTo>
                      <a:pt x="390" y="48"/>
                    </a:lnTo>
                    <a:lnTo>
                      <a:pt x="396" y="48"/>
                    </a:lnTo>
                    <a:lnTo>
                      <a:pt x="402" y="48"/>
                    </a:lnTo>
                    <a:lnTo>
                      <a:pt x="408" y="48"/>
                    </a:lnTo>
                    <a:lnTo>
                      <a:pt x="414" y="48"/>
                    </a:lnTo>
                    <a:lnTo>
                      <a:pt x="420" y="48"/>
                    </a:lnTo>
                    <a:lnTo>
                      <a:pt x="426" y="48"/>
                    </a:lnTo>
                    <a:lnTo>
                      <a:pt x="432" y="48"/>
                    </a:lnTo>
                    <a:lnTo>
                      <a:pt x="438" y="48"/>
                    </a:lnTo>
                    <a:lnTo>
                      <a:pt x="444" y="48"/>
                    </a:lnTo>
                    <a:lnTo>
                      <a:pt x="450" y="42"/>
                    </a:lnTo>
                    <a:lnTo>
                      <a:pt x="456" y="42"/>
                    </a:lnTo>
                    <a:lnTo>
                      <a:pt x="462" y="42"/>
                    </a:lnTo>
                    <a:lnTo>
                      <a:pt x="468" y="42"/>
                    </a:lnTo>
                    <a:lnTo>
                      <a:pt x="474" y="42"/>
                    </a:lnTo>
                    <a:lnTo>
                      <a:pt x="480" y="42"/>
                    </a:lnTo>
                    <a:lnTo>
                      <a:pt x="486" y="42"/>
                    </a:lnTo>
                    <a:lnTo>
                      <a:pt x="492" y="42"/>
                    </a:lnTo>
                    <a:lnTo>
                      <a:pt x="498" y="42"/>
                    </a:lnTo>
                    <a:lnTo>
                      <a:pt x="504" y="42"/>
                    </a:lnTo>
                    <a:lnTo>
                      <a:pt x="510" y="42"/>
                    </a:lnTo>
                    <a:lnTo>
                      <a:pt x="516" y="42"/>
                    </a:lnTo>
                    <a:lnTo>
                      <a:pt x="522" y="42"/>
                    </a:lnTo>
                    <a:lnTo>
                      <a:pt x="528" y="42"/>
                    </a:lnTo>
                    <a:lnTo>
                      <a:pt x="534" y="42"/>
                    </a:lnTo>
                    <a:lnTo>
                      <a:pt x="540" y="42"/>
                    </a:lnTo>
                    <a:lnTo>
                      <a:pt x="546" y="42"/>
                    </a:lnTo>
                    <a:lnTo>
                      <a:pt x="552" y="42"/>
                    </a:lnTo>
                    <a:lnTo>
                      <a:pt x="558" y="42"/>
                    </a:lnTo>
                    <a:lnTo>
                      <a:pt x="564" y="48"/>
                    </a:lnTo>
                    <a:lnTo>
                      <a:pt x="570" y="48"/>
                    </a:lnTo>
                    <a:lnTo>
                      <a:pt x="576" y="48"/>
                    </a:lnTo>
                    <a:lnTo>
                      <a:pt x="582" y="48"/>
                    </a:lnTo>
                    <a:lnTo>
                      <a:pt x="588" y="48"/>
                    </a:lnTo>
                    <a:lnTo>
                      <a:pt x="594" y="48"/>
                    </a:lnTo>
                    <a:lnTo>
                      <a:pt x="600" y="48"/>
                    </a:lnTo>
                    <a:lnTo>
                      <a:pt x="606" y="48"/>
                    </a:lnTo>
                    <a:lnTo>
                      <a:pt x="612" y="48"/>
                    </a:lnTo>
                    <a:lnTo>
                      <a:pt x="618" y="48"/>
                    </a:lnTo>
                    <a:lnTo>
                      <a:pt x="624" y="42"/>
                    </a:lnTo>
                    <a:lnTo>
                      <a:pt x="630" y="42"/>
                    </a:lnTo>
                    <a:lnTo>
                      <a:pt x="636" y="42"/>
                    </a:lnTo>
                    <a:lnTo>
                      <a:pt x="642" y="42"/>
                    </a:lnTo>
                    <a:lnTo>
                      <a:pt x="648" y="42"/>
                    </a:lnTo>
                    <a:lnTo>
                      <a:pt x="654" y="42"/>
                    </a:lnTo>
                    <a:lnTo>
                      <a:pt x="660" y="42"/>
                    </a:lnTo>
                    <a:lnTo>
                      <a:pt x="666" y="42"/>
                    </a:lnTo>
                    <a:lnTo>
                      <a:pt x="672" y="42"/>
                    </a:lnTo>
                    <a:lnTo>
                      <a:pt x="678" y="42"/>
                    </a:lnTo>
                    <a:lnTo>
                      <a:pt x="684" y="42"/>
                    </a:lnTo>
                    <a:lnTo>
                      <a:pt x="690" y="42"/>
                    </a:lnTo>
                    <a:lnTo>
                      <a:pt x="696" y="42"/>
                    </a:lnTo>
                    <a:lnTo>
                      <a:pt x="702" y="42"/>
                    </a:lnTo>
                    <a:lnTo>
                      <a:pt x="708" y="42"/>
                    </a:lnTo>
                    <a:lnTo>
                      <a:pt x="714" y="42"/>
                    </a:lnTo>
                    <a:lnTo>
                      <a:pt x="720" y="42"/>
                    </a:lnTo>
                    <a:lnTo>
                      <a:pt x="726" y="42"/>
                    </a:lnTo>
                    <a:lnTo>
                      <a:pt x="732" y="42"/>
                    </a:lnTo>
                    <a:lnTo>
                      <a:pt x="738" y="42"/>
                    </a:lnTo>
                    <a:lnTo>
                      <a:pt x="744" y="42"/>
                    </a:lnTo>
                    <a:lnTo>
                      <a:pt x="750" y="42"/>
                    </a:lnTo>
                  </a:path>
                </a:pathLst>
              </a:custGeom>
              <a:noFill/>
              <a:ln w="12700">
                <a:solidFill>
                  <a:srgbClr val="007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144" name="Freeform 250"/>
              <p:cNvSpPr>
                <a:spLocks/>
              </p:cNvSpPr>
              <p:nvPr/>
            </p:nvSpPr>
            <p:spPr bwMode="auto">
              <a:xfrm>
                <a:off x="3719513" y="4117975"/>
                <a:ext cx="1209675" cy="9525"/>
              </a:xfrm>
              <a:custGeom>
                <a:avLst/>
                <a:gdLst/>
                <a:ahLst/>
                <a:cxnLst>
                  <a:cxn ang="0">
                    <a:pos x="12" y="6"/>
                  </a:cxn>
                  <a:cxn ang="0">
                    <a:pos x="30" y="6"/>
                  </a:cxn>
                  <a:cxn ang="0">
                    <a:pos x="48" y="6"/>
                  </a:cxn>
                  <a:cxn ang="0">
                    <a:pos x="66" y="6"/>
                  </a:cxn>
                  <a:cxn ang="0">
                    <a:pos x="84" y="0"/>
                  </a:cxn>
                  <a:cxn ang="0">
                    <a:pos x="102" y="6"/>
                  </a:cxn>
                  <a:cxn ang="0">
                    <a:pos x="120" y="6"/>
                  </a:cxn>
                  <a:cxn ang="0">
                    <a:pos x="138" y="6"/>
                  </a:cxn>
                  <a:cxn ang="0">
                    <a:pos x="156" y="6"/>
                  </a:cxn>
                  <a:cxn ang="0">
                    <a:pos x="174" y="6"/>
                  </a:cxn>
                  <a:cxn ang="0">
                    <a:pos x="192" y="6"/>
                  </a:cxn>
                  <a:cxn ang="0">
                    <a:pos x="210" y="6"/>
                  </a:cxn>
                  <a:cxn ang="0">
                    <a:pos x="228" y="6"/>
                  </a:cxn>
                  <a:cxn ang="0">
                    <a:pos x="246" y="6"/>
                  </a:cxn>
                  <a:cxn ang="0">
                    <a:pos x="264" y="6"/>
                  </a:cxn>
                  <a:cxn ang="0">
                    <a:pos x="282" y="6"/>
                  </a:cxn>
                  <a:cxn ang="0">
                    <a:pos x="300" y="6"/>
                  </a:cxn>
                  <a:cxn ang="0">
                    <a:pos x="318" y="6"/>
                  </a:cxn>
                  <a:cxn ang="0">
                    <a:pos x="336" y="6"/>
                  </a:cxn>
                  <a:cxn ang="0">
                    <a:pos x="354" y="6"/>
                  </a:cxn>
                  <a:cxn ang="0">
                    <a:pos x="372" y="6"/>
                  </a:cxn>
                  <a:cxn ang="0">
                    <a:pos x="390" y="6"/>
                  </a:cxn>
                  <a:cxn ang="0">
                    <a:pos x="408" y="0"/>
                  </a:cxn>
                  <a:cxn ang="0">
                    <a:pos x="426" y="0"/>
                  </a:cxn>
                  <a:cxn ang="0">
                    <a:pos x="444" y="6"/>
                  </a:cxn>
                  <a:cxn ang="0">
                    <a:pos x="462" y="6"/>
                  </a:cxn>
                  <a:cxn ang="0">
                    <a:pos x="480" y="6"/>
                  </a:cxn>
                  <a:cxn ang="0">
                    <a:pos x="498" y="6"/>
                  </a:cxn>
                  <a:cxn ang="0">
                    <a:pos x="516" y="6"/>
                  </a:cxn>
                  <a:cxn ang="0">
                    <a:pos x="534" y="6"/>
                  </a:cxn>
                  <a:cxn ang="0">
                    <a:pos x="552" y="6"/>
                  </a:cxn>
                  <a:cxn ang="0">
                    <a:pos x="570" y="6"/>
                  </a:cxn>
                  <a:cxn ang="0">
                    <a:pos x="588" y="0"/>
                  </a:cxn>
                  <a:cxn ang="0">
                    <a:pos x="606" y="0"/>
                  </a:cxn>
                  <a:cxn ang="0">
                    <a:pos x="624" y="0"/>
                  </a:cxn>
                  <a:cxn ang="0">
                    <a:pos x="642" y="6"/>
                  </a:cxn>
                  <a:cxn ang="0">
                    <a:pos x="660" y="6"/>
                  </a:cxn>
                  <a:cxn ang="0">
                    <a:pos x="678" y="6"/>
                  </a:cxn>
                  <a:cxn ang="0">
                    <a:pos x="696" y="6"/>
                  </a:cxn>
                  <a:cxn ang="0">
                    <a:pos x="714" y="6"/>
                  </a:cxn>
                  <a:cxn ang="0">
                    <a:pos x="732" y="0"/>
                  </a:cxn>
                  <a:cxn ang="0">
                    <a:pos x="750" y="0"/>
                  </a:cxn>
                </a:cxnLst>
                <a:rect l="0" t="0" r="r" b="b"/>
                <a:pathLst>
                  <a:path w="762" h="6">
                    <a:moveTo>
                      <a:pt x="0" y="6"/>
                    </a:moveTo>
                    <a:lnTo>
                      <a:pt x="6" y="6"/>
                    </a:lnTo>
                    <a:lnTo>
                      <a:pt x="12" y="6"/>
                    </a:lnTo>
                    <a:lnTo>
                      <a:pt x="18" y="6"/>
                    </a:lnTo>
                    <a:lnTo>
                      <a:pt x="24" y="6"/>
                    </a:lnTo>
                    <a:lnTo>
                      <a:pt x="30" y="6"/>
                    </a:lnTo>
                    <a:lnTo>
                      <a:pt x="36" y="6"/>
                    </a:lnTo>
                    <a:lnTo>
                      <a:pt x="42" y="6"/>
                    </a:lnTo>
                    <a:lnTo>
                      <a:pt x="48" y="6"/>
                    </a:lnTo>
                    <a:lnTo>
                      <a:pt x="54" y="6"/>
                    </a:lnTo>
                    <a:lnTo>
                      <a:pt x="60" y="6"/>
                    </a:lnTo>
                    <a:lnTo>
                      <a:pt x="66" y="6"/>
                    </a:lnTo>
                    <a:lnTo>
                      <a:pt x="72" y="6"/>
                    </a:lnTo>
                    <a:lnTo>
                      <a:pt x="78" y="6"/>
                    </a:lnTo>
                    <a:lnTo>
                      <a:pt x="84" y="0"/>
                    </a:lnTo>
                    <a:lnTo>
                      <a:pt x="90" y="6"/>
                    </a:lnTo>
                    <a:lnTo>
                      <a:pt x="96" y="6"/>
                    </a:lnTo>
                    <a:lnTo>
                      <a:pt x="102" y="6"/>
                    </a:lnTo>
                    <a:lnTo>
                      <a:pt x="108" y="6"/>
                    </a:lnTo>
                    <a:lnTo>
                      <a:pt x="114" y="6"/>
                    </a:lnTo>
                    <a:lnTo>
                      <a:pt x="120" y="6"/>
                    </a:lnTo>
                    <a:lnTo>
                      <a:pt x="126" y="6"/>
                    </a:lnTo>
                    <a:lnTo>
                      <a:pt x="132" y="6"/>
                    </a:lnTo>
                    <a:lnTo>
                      <a:pt x="138" y="6"/>
                    </a:lnTo>
                    <a:lnTo>
                      <a:pt x="144" y="6"/>
                    </a:lnTo>
                    <a:lnTo>
                      <a:pt x="150" y="6"/>
                    </a:lnTo>
                    <a:lnTo>
                      <a:pt x="156" y="6"/>
                    </a:lnTo>
                    <a:lnTo>
                      <a:pt x="162" y="6"/>
                    </a:lnTo>
                    <a:lnTo>
                      <a:pt x="168" y="6"/>
                    </a:lnTo>
                    <a:lnTo>
                      <a:pt x="174" y="6"/>
                    </a:lnTo>
                    <a:lnTo>
                      <a:pt x="180" y="6"/>
                    </a:lnTo>
                    <a:lnTo>
                      <a:pt x="186" y="6"/>
                    </a:lnTo>
                    <a:lnTo>
                      <a:pt x="192" y="6"/>
                    </a:lnTo>
                    <a:lnTo>
                      <a:pt x="198" y="6"/>
                    </a:lnTo>
                    <a:lnTo>
                      <a:pt x="204" y="6"/>
                    </a:lnTo>
                    <a:lnTo>
                      <a:pt x="210" y="6"/>
                    </a:lnTo>
                    <a:lnTo>
                      <a:pt x="216" y="6"/>
                    </a:lnTo>
                    <a:lnTo>
                      <a:pt x="222" y="6"/>
                    </a:lnTo>
                    <a:lnTo>
                      <a:pt x="228" y="6"/>
                    </a:lnTo>
                    <a:lnTo>
                      <a:pt x="234" y="6"/>
                    </a:lnTo>
                    <a:lnTo>
                      <a:pt x="240" y="6"/>
                    </a:lnTo>
                    <a:lnTo>
                      <a:pt x="246" y="6"/>
                    </a:lnTo>
                    <a:lnTo>
                      <a:pt x="252" y="6"/>
                    </a:lnTo>
                    <a:lnTo>
                      <a:pt x="258" y="6"/>
                    </a:lnTo>
                    <a:lnTo>
                      <a:pt x="264" y="6"/>
                    </a:lnTo>
                    <a:lnTo>
                      <a:pt x="270" y="6"/>
                    </a:lnTo>
                    <a:lnTo>
                      <a:pt x="276" y="6"/>
                    </a:lnTo>
                    <a:lnTo>
                      <a:pt x="282" y="6"/>
                    </a:lnTo>
                    <a:lnTo>
                      <a:pt x="288" y="6"/>
                    </a:lnTo>
                    <a:lnTo>
                      <a:pt x="294" y="6"/>
                    </a:lnTo>
                    <a:lnTo>
                      <a:pt x="300" y="6"/>
                    </a:lnTo>
                    <a:lnTo>
                      <a:pt x="306" y="6"/>
                    </a:lnTo>
                    <a:lnTo>
                      <a:pt x="312" y="6"/>
                    </a:lnTo>
                    <a:lnTo>
                      <a:pt x="318" y="6"/>
                    </a:lnTo>
                    <a:lnTo>
                      <a:pt x="324" y="6"/>
                    </a:lnTo>
                    <a:lnTo>
                      <a:pt x="330" y="6"/>
                    </a:lnTo>
                    <a:lnTo>
                      <a:pt x="336" y="6"/>
                    </a:lnTo>
                    <a:lnTo>
                      <a:pt x="342" y="6"/>
                    </a:lnTo>
                    <a:lnTo>
                      <a:pt x="348" y="6"/>
                    </a:lnTo>
                    <a:lnTo>
                      <a:pt x="354" y="6"/>
                    </a:lnTo>
                    <a:lnTo>
                      <a:pt x="360" y="6"/>
                    </a:lnTo>
                    <a:lnTo>
                      <a:pt x="366" y="6"/>
                    </a:lnTo>
                    <a:lnTo>
                      <a:pt x="372" y="6"/>
                    </a:lnTo>
                    <a:lnTo>
                      <a:pt x="378" y="6"/>
                    </a:lnTo>
                    <a:lnTo>
                      <a:pt x="384" y="6"/>
                    </a:lnTo>
                    <a:lnTo>
                      <a:pt x="390" y="6"/>
                    </a:lnTo>
                    <a:lnTo>
                      <a:pt x="396" y="6"/>
                    </a:lnTo>
                    <a:lnTo>
                      <a:pt x="402" y="6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6"/>
                    </a:lnTo>
                    <a:lnTo>
                      <a:pt x="444" y="6"/>
                    </a:lnTo>
                    <a:lnTo>
                      <a:pt x="450" y="6"/>
                    </a:lnTo>
                    <a:lnTo>
                      <a:pt x="456" y="6"/>
                    </a:lnTo>
                    <a:lnTo>
                      <a:pt x="462" y="6"/>
                    </a:lnTo>
                    <a:lnTo>
                      <a:pt x="468" y="6"/>
                    </a:lnTo>
                    <a:lnTo>
                      <a:pt x="474" y="6"/>
                    </a:lnTo>
                    <a:lnTo>
                      <a:pt x="480" y="6"/>
                    </a:lnTo>
                    <a:lnTo>
                      <a:pt x="486" y="6"/>
                    </a:lnTo>
                    <a:lnTo>
                      <a:pt x="492" y="6"/>
                    </a:lnTo>
                    <a:lnTo>
                      <a:pt x="498" y="6"/>
                    </a:lnTo>
                    <a:lnTo>
                      <a:pt x="504" y="6"/>
                    </a:lnTo>
                    <a:lnTo>
                      <a:pt x="510" y="6"/>
                    </a:lnTo>
                    <a:lnTo>
                      <a:pt x="516" y="6"/>
                    </a:lnTo>
                    <a:lnTo>
                      <a:pt x="522" y="6"/>
                    </a:lnTo>
                    <a:lnTo>
                      <a:pt x="528" y="6"/>
                    </a:lnTo>
                    <a:lnTo>
                      <a:pt x="534" y="6"/>
                    </a:lnTo>
                    <a:lnTo>
                      <a:pt x="540" y="6"/>
                    </a:lnTo>
                    <a:lnTo>
                      <a:pt x="546" y="6"/>
                    </a:lnTo>
                    <a:lnTo>
                      <a:pt x="552" y="6"/>
                    </a:lnTo>
                    <a:lnTo>
                      <a:pt x="558" y="6"/>
                    </a:lnTo>
                    <a:lnTo>
                      <a:pt x="564" y="6"/>
                    </a:lnTo>
                    <a:lnTo>
                      <a:pt x="570" y="6"/>
                    </a:lnTo>
                    <a:lnTo>
                      <a:pt x="576" y="6"/>
                    </a:lnTo>
                    <a:lnTo>
                      <a:pt x="582" y="0"/>
                    </a:lnTo>
                    <a:lnTo>
                      <a:pt x="588" y="0"/>
                    </a:lnTo>
                    <a:lnTo>
                      <a:pt x="594" y="0"/>
                    </a:lnTo>
                    <a:lnTo>
                      <a:pt x="600" y="0"/>
                    </a:lnTo>
                    <a:lnTo>
                      <a:pt x="606" y="0"/>
                    </a:lnTo>
                    <a:lnTo>
                      <a:pt x="612" y="0"/>
                    </a:lnTo>
                    <a:lnTo>
                      <a:pt x="618" y="0"/>
                    </a:lnTo>
                    <a:lnTo>
                      <a:pt x="624" y="0"/>
                    </a:lnTo>
                    <a:lnTo>
                      <a:pt x="630" y="6"/>
                    </a:lnTo>
                    <a:lnTo>
                      <a:pt x="636" y="6"/>
                    </a:lnTo>
                    <a:lnTo>
                      <a:pt x="642" y="6"/>
                    </a:lnTo>
                    <a:lnTo>
                      <a:pt x="648" y="6"/>
                    </a:lnTo>
                    <a:lnTo>
                      <a:pt x="654" y="6"/>
                    </a:lnTo>
                    <a:lnTo>
                      <a:pt x="660" y="6"/>
                    </a:lnTo>
                    <a:lnTo>
                      <a:pt x="666" y="6"/>
                    </a:lnTo>
                    <a:lnTo>
                      <a:pt x="672" y="6"/>
                    </a:lnTo>
                    <a:lnTo>
                      <a:pt x="678" y="6"/>
                    </a:lnTo>
                    <a:lnTo>
                      <a:pt x="684" y="6"/>
                    </a:lnTo>
                    <a:lnTo>
                      <a:pt x="690" y="6"/>
                    </a:lnTo>
                    <a:lnTo>
                      <a:pt x="696" y="6"/>
                    </a:lnTo>
                    <a:lnTo>
                      <a:pt x="702" y="6"/>
                    </a:lnTo>
                    <a:lnTo>
                      <a:pt x="708" y="6"/>
                    </a:lnTo>
                    <a:lnTo>
                      <a:pt x="714" y="6"/>
                    </a:lnTo>
                    <a:lnTo>
                      <a:pt x="720" y="6"/>
                    </a:lnTo>
                    <a:lnTo>
                      <a:pt x="726" y="6"/>
                    </a:lnTo>
                    <a:lnTo>
                      <a:pt x="732" y="0"/>
                    </a:lnTo>
                    <a:lnTo>
                      <a:pt x="738" y="0"/>
                    </a:lnTo>
                    <a:lnTo>
                      <a:pt x="744" y="0"/>
                    </a:lnTo>
                    <a:lnTo>
                      <a:pt x="750" y="0"/>
                    </a:lnTo>
                    <a:lnTo>
                      <a:pt x="756" y="0"/>
                    </a:lnTo>
                    <a:lnTo>
                      <a:pt x="762" y="0"/>
                    </a:lnTo>
                  </a:path>
                </a:pathLst>
              </a:custGeom>
              <a:noFill/>
              <a:ln w="12700">
                <a:solidFill>
                  <a:srgbClr val="007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145" name="Freeform 251"/>
              <p:cNvSpPr>
                <a:spLocks/>
              </p:cNvSpPr>
              <p:nvPr/>
            </p:nvSpPr>
            <p:spPr bwMode="auto">
              <a:xfrm>
                <a:off x="4929188" y="4060825"/>
                <a:ext cx="1209675" cy="66675"/>
              </a:xfrm>
              <a:custGeom>
                <a:avLst/>
                <a:gdLst/>
                <a:ahLst/>
                <a:cxnLst>
                  <a:cxn ang="0">
                    <a:pos x="12" y="36"/>
                  </a:cxn>
                  <a:cxn ang="0">
                    <a:pos x="30" y="42"/>
                  </a:cxn>
                  <a:cxn ang="0">
                    <a:pos x="48" y="42"/>
                  </a:cxn>
                  <a:cxn ang="0">
                    <a:pos x="66" y="42"/>
                  </a:cxn>
                  <a:cxn ang="0">
                    <a:pos x="84" y="42"/>
                  </a:cxn>
                  <a:cxn ang="0">
                    <a:pos x="102" y="42"/>
                  </a:cxn>
                  <a:cxn ang="0">
                    <a:pos x="120" y="42"/>
                  </a:cxn>
                  <a:cxn ang="0">
                    <a:pos x="138" y="36"/>
                  </a:cxn>
                  <a:cxn ang="0">
                    <a:pos x="156" y="36"/>
                  </a:cxn>
                  <a:cxn ang="0">
                    <a:pos x="174" y="36"/>
                  </a:cxn>
                  <a:cxn ang="0">
                    <a:pos x="192" y="36"/>
                  </a:cxn>
                  <a:cxn ang="0">
                    <a:pos x="210" y="30"/>
                  </a:cxn>
                  <a:cxn ang="0">
                    <a:pos x="228" y="24"/>
                  </a:cxn>
                  <a:cxn ang="0">
                    <a:pos x="246" y="24"/>
                  </a:cxn>
                  <a:cxn ang="0">
                    <a:pos x="264" y="18"/>
                  </a:cxn>
                  <a:cxn ang="0">
                    <a:pos x="282" y="12"/>
                  </a:cxn>
                  <a:cxn ang="0">
                    <a:pos x="300" y="6"/>
                  </a:cxn>
                  <a:cxn ang="0">
                    <a:pos x="318" y="6"/>
                  </a:cxn>
                  <a:cxn ang="0">
                    <a:pos x="336" y="6"/>
                  </a:cxn>
                  <a:cxn ang="0">
                    <a:pos x="354" y="0"/>
                  </a:cxn>
                  <a:cxn ang="0">
                    <a:pos x="372" y="0"/>
                  </a:cxn>
                  <a:cxn ang="0">
                    <a:pos x="390" y="0"/>
                  </a:cxn>
                  <a:cxn ang="0">
                    <a:pos x="408" y="0"/>
                  </a:cxn>
                  <a:cxn ang="0">
                    <a:pos x="426" y="0"/>
                  </a:cxn>
                  <a:cxn ang="0">
                    <a:pos x="444" y="0"/>
                  </a:cxn>
                  <a:cxn ang="0">
                    <a:pos x="462" y="0"/>
                  </a:cxn>
                  <a:cxn ang="0">
                    <a:pos x="480" y="0"/>
                  </a:cxn>
                  <a:cxn ang="0">
                    <a:pos x="498" y="0"/>
                  </a:cxn>
                  <a:cxn ang="0">
                    <a:pos x="516" y="0"/>
                  </a:cxn>
                  <a:cxn ang="0">
                    <a:pos x="534" y="0"/>
                  </a:cxn>
                  <a:cxn ang="0">
                    <a:pos x="552" y="0"/>
                  </a:cxn>
                  <a:cxn ang="0">
                    <a:pos x="570" y="0"/>
                  </a:cxn>
                  <a:cxn ang="0">
                    <a:pos x="588" y="0"/>
                  </a:cxn>
                  <a:cxn ang="0">
                    <a:pos x="606" y="0"/>
                  </a:cxn>
                  <a:cxn ang="0">
                    <a:pos x="624" y="0"/>
                  </a:cxn>
                  <a:cxn ang="0">
                    <a:pos x="642" y="0"/>
                  </a:cxn>
                  <a:cxn ang="0">
                    <a:pos x="660" y="0"/>
                  </a:cxn>
                  <a:cxn ang="0">
                    <a:pos x="678" y="0"/>
                  </a:cxn>
                  <a:cxn ang="0">
                    <a:pos x="696" y="0"/>
                  </a:cxn>
                  <a:cxn ang="0">
                    <a:pos x="714" y="0"/>
                  </a:cxn>
                  <a:cxn ang="0">
                    <a:pos x="732" y="0"/>
                  </a:cxn>
                  <a:cxn ang="0">
                    <a:pos x="750" y="0"/>
                  </a:cxn>
                </a:cxnLst>
                <a:rect l="0" t="0" r="r" b="b"/>
                <a:pathLst>
                  <a:path w="762" h="42">
                    <a:moveTo>
                      <a:pt x="0" y="36"/>
                    </a:moveTo>
                    <a:lnTo>
                      <a:pt x="6" y="36"/>
                    </a:lnTo>
                    <a:lnTo>
                      <a:pt x="12" y="36"/>
                    </a:lnTo>
                    <a:lnTo>
                      <a:pt x="18" y="36"/>
                    </a:lnTo>
                    <a:lnTo>
                      <a:pt x="24" y="42"/>
                    </a:lnTo>
                    <a:lnTo>
                      <a:pt x="30" y="42"/>
                    </a:lnTo>
                    <a:lnTo>
                      <a:pt x="36" y="42"/>
                    </a:lnTo>
                    <a:lnTo>
                      <a:pt x="42" y="42"/>
                    </a:lnTo>
                    <a:lnTo>
                      <a:pt x="48" y="42"/>
                    </a:lnTo>
                    <a:lnTo>
                      <a:pt x="54" y="42"/>
                    </a:lnTo>
                    <a:lnTo>
                      <a:pt x="60" y="42"/>
                    </a:lnTo>
                    <a:lnTo>
                      <a:pt x="66" y="42"/>
                    </a:lnTo>
                    <a:lnTo>
                      <a:pt x="72" y="42"/>
                    </a:lnTo>
                    <a:lnTo>
                      <a:pt x="78" y="42"/>
                    </a:lnTo>
                    <a:lnTo>
                      <a:pt x="84" y="42"/>
                    </a:lnTo>
                    <a:lnTo>
                      <a:pt x="90" y="42"/>
                    </a:lnTo>
                    <a:lnTo>
                      <a:pt x="96" y="42"/>
                    </a:lnTo>
                    <a:lnTo>
                      <a:pt x="102" y="42"/>
                    </a:lnTo>
                    <a:lnTo>
                      <a:pt x="108" y="42"/>
                    </a:lnTo>
                    <a:lnTo>
                      <a:pt x="114" y="42"/>
                    </a:lnTo>
                    <a:lnTo>
                      <a:pt x="120" y="42"/>
                    </a:lnTo>
                    <a:lnTo>
                      <a:pt x="126" y="42"/>
                    </a:lnTo>
                    <a:lnTo>
                      <a:pt x="132" y="36"/>
                    </a:lnTo>
                    <a:lnTo>
                      <a:pt x="138" y="36"/>
                    </a:lnTo>
                    <a:lnTo>
                      <a:pt x="144" y="36"/>
                    </a:lnTo>
                    <a:lnTo>
                      <a:pt x="150" y="36"/>
                    </a:lnTo>
                    <a:lnTo>
                      <a:pt x="156" y="36"/>
                    </a:lnTo>
                    <a:lnTo>
                      <a:pt x="162" y="36"/>
                    </a:lnTo>
                    <a:lnTo>
                      <a:pt x="168" y="36"/>
                    </a:lnTo>
                    <a:lnTo>
                      <a:pt x="174" y="36"/>
                    </a:lnTo>
                    <a:lnTo>
                      <a:pt x="180" y="36"/>
                    </a:lnTo>
                    <a:lnTo>
                      <a:pt x="186" y="36"/>
                    </a:lnTo>
                    <a:lnTo>
                      <a:pt x="192" y="36"/>
                    </a:lnTo>
                    <a:lnTo>
                      <a:pt x="198" y="36"/>
                    </a:lnTo>
                    <a:lnTo>
                      <a:pt x="204" y="36"/>
                    </a:lnTo>
                    <a:lnTo>
                      <a:pt x="210" y="30"/>
                    </a:lnTo>
                    <a:lnTo>
                      <a:pt x="216" y="30"/>
                    </a:lnTo>
                    <a:lnTo>
                      <a:pt x="222" y="30"/>
                    </a:lnTo>
                    <a:lnTo>
                      <a:pt x="228" y="24"/>
                    </a:lnTo>
                    <a:lnTo>
                      <a:pt x="234" y="24"/>
                    </a:lnTo>
                    <a:lnTo>
                      <a:pt x="240" y="24"/>
                    </a:lnTo>
                    <a:lnTo>
                      <a:pt x="246" y="24"/>
                    </a:lnTo>
                    <a:lnTo>
                      <a:pt x="252" y="18"/>
                    </a:lnTo>
                    <a:lnTo>
                      <a:pt x="258" y="18"/>
                    </a:lnTo>
                    <a:lnTo>
                      <a:pt x="264" y="18"/>
                    </a:lnTo>
                    <a:lnTo>
                      <a:pt x="270" y="18"/>
                    </a:lnTo>
                    <a:lnTo>
                      <a:pt x="276" y="12"/>
                    </a:lnTo>
                    <a:lnTo>
                      <a:pt x="282" y="12"/>
                    </a:lnTo>
                    <a:lnTo>
                      <a:pt x="288" y="12"/>
                    </a:lnTo>
                    <a:lnTo>
                      <a:pt x="294" y="6"/>
                    </a:lnTo>
                    <a:lnTo>
                      <a:pt x="300" y="6"/>
                    </a:lnTo>
                    <a:lnTo>
                      <a:pt x="306" y="6"/>
                    </a:lnTo>
                    <a:lnTo>
                      <a:pt x="312" y="6"/>
                    </a:lnTo>
                    <a:lnTo>
                      <a:pt x="318" y="6"/>
                    </a:lnTo>
                    <a:lnTo>
                      <a:pt x="324" y="6"/>
                    </a:lnTo>
                    <a:lnTo>
                      <a:pt x="330" y="6"/>
                    </a:lnTo>
                    <a:lnTo>
                      <a:pt x="336" y="6"/>
                    </a:lnTo>
                    <a:lnTo>
                      <a:pt x="342" y="6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50" y="0"/>
                    </a:lnTo>
                    <a:lnTo>
                      <a:pt x="456" y="0"/>
                    </a:lnTo>
                    <a:lnTo>
                      <a:pt x="462" y="0"/>
                    </a:lnTo>
                    <a:lnTo>
                      <a:pt x="468" y="0"/>
                    </a:lnTo>
                    <a:lnTo>
                      <a:pt x="474" y="0"/>
                    </a:lnTo>
                    <a:lnTo>
                      <a:pt x="480" y="0"/>
                    </a:lnTo>
                    <a:lnTo>
                      <a:pt x="486" y="0"/>
                    </a:lnTo>
                    <a:lnTo>
                      <a:pt x="492" y="0"/>
                    </a:lnTo>
                    <a:lnTo>
                      <a:pt x="498" y="0"/>
                    </a:lnTo>
                    <a:lnTo>
                      <a:pt x="504" y="0"/>
                    </a:lnTo>
                    <a:lnTo>
                      <a:pt x="510" y="0"/>
                    </a:lnTo>
                    <a:lnTo>
                      <a:pt x="516" y="0"/>
                    </a:lnTo>
                    <a:lnTo>
                      <a:pt x="522" y="0"/>
                    </a:lnTo>
                    <a:lnTo>
                      <a:pt x="528" y="0"/>
                    </a:lnTo>
                    <a:lnTo>
                      <a:pt x="534" y="0"/>
                    </a:lnTo>
                    <a:lnTo>
                      <a:pt x="540" y="0"/>
                    </a:lnTo>
                    <a:lnTo>
                      <a:pt x="546" y="0"/>
                    </a:lnTo>
                    <a:lnTo>
                      <a:pt x="552" y="0"/>
                    </a:lnTo>
                    <a:lnTo>
                      <a:pt x="558" y="0"/>
                    </a:lnTo>
                    <a:lnTo>
                      <a:pt x="564" y="0"/>
                    </a:lnTo>
                    <a:lnTo>
                      <a:pt x="570" y="0"/>
                    </a:lnTo>
                    <a:lnTo>
                      <a:pt x="576" y="0"/>
                    </a:lnTo>
                    <a:lnTo>
                      <a:pt x="582" y="0"/>
                    </a:lnTo>
                    <a:lnTo>
                      <a:pt x="588" y="0"/>
                    </a:lnTo>
                    <a:lnTo>
                      <a:pt x="594" y="0"/>
                    </a:lnTo>
                    <a:lnTo>
                      <a:pt x="600" y="0"/>
                    </a:lnTo>
                    <a:lnTo>
                      <a:pt x="606" y="0"/>
                    </a:lnTo>
                    <a:lnTo>
                      <a:pt x="612" y="0"/>
                    </a:lnTo>
                    <a:lnTo>
                      <a:pt x="618" y="0"/>
                    </a:lnTo>
                    <a:lnTo>
                      <a:pt x="624" y="0"/>
                    </a:lnTo>
                    <a:lnTo>
                      <a:pt x="630" y="0"/>
                    </a:lnTo>
                    <a:lnTo>
                      <a:pt x="636" y="0"/>
                    </a:lnTo>
                    <a:lnTo>
                      <a:pt x="642" y="0"/>
                    </a:lnTo>
                    <a:lnTo>
                      <a:pt x="648" y="0"/>
                    </a:lnTo>
                    <a:lnTo>
                      <a:pt x="654" y="0"/>
                    </a:lnTo>
                    <a:lnTo>
                      <a:pt x="660" y="0"/>
                    </a:lnTo>
                    <a:lnTo>
                      <a:pt x="666" y="0"/>
                    </a:lnTo>
                    <a:lnTo>
                      <a:pt x="672" y="0"/>
                    </a:lnTo>
                    <a:lnTo>
                      <a:pt x="678" y="0"/>
                    </a:lnTo>
                    <a:lnTo>
                      <a:pt x="684" y="0"/>
                    </a:lnTo>
                    <a:lnTo>
                      <a:pt x="690" y="0"/>
                    </a:lnTo>
                    <a:lnTo>
                      <a:pt x="696" y="0"/>
                    </a:lnTo>
                    <a:lnTo>
                      <a:pt x="702" y="0"/>
                    </a:lnTo>
                    <a:lnTo>
                      <a:pt x="708" y="0"/>
                    </a:lnTo>
                    <a:lnTo>
                      <a:pt x="714" y="0"/>
                    </a:lnTo>
                    <a:lnTo>
                      <a:pt x="720" y="0"/>
                    </a:lnTo>
                    <a:lnTo>
                      <a:pt x="726" y="0"/>
                    </a:lnTo>
                    <a:lnTo>
                      <a:pt x="732" y="0"/>
                    </a:lnTo>
                    <a:lnTo>
                      <a:pt x="738" y="0"/>
                    </a:lnTo>
                    <a:lnTo>
                      <a:pt x="744" y="0"/>
                    </a:lnTo>
                    <a:lnTo>
                      <a:pt x="750" y="0"/>
                    </a:lnTo>
                    <a:lnTo>
                      <a:pt x="756" y="0"/>
                    </a:lnTo>
                    <a:lnTo>
                      <a:pt x="762" y="0"/>
                    </a:lnTo>
                  </a:path>
                </a:pathLst>
              </a:custGeom>
              <a:noFill/>
              <a:ln w="12700">
                <a:solidFill>
                  <a:srgbClr val="007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146" name="Freeform 252"/>
              <p:cNvSpPr>
                <a:spLocks/>
              </p:cNvSpPr>
              <p:nvPr/>
            </p:nvSpPr>
            <p:spPr bwMode="auto">
              <a:xfrm>
                <a:off x="6138863" y="4060825"/>
                <a:ext cx="676275" cy="158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8" y="0"/>
                  </a:cxn>
                  <a:cxn ang="0">
                    <a:pos x="30" y="0"/>
                  </a:cxn>
                  <a:cxn ang="0">
                    <a:pos x="42" y="0"/>
                  </a:cxn>
                  <a:cxn ang="0">
                    <a:pos x="54" y="0"/>
                  </a:cxn>
                  <a:cxn ang="0">
                    <a:pos x="66" y="0"/>
                  </a:cxn>
                  <a:cxn ang="0">
                    <a:pos x="78" y="0"/>
                  </a:cxn>
                  <a:cxn ang="0">
                    <a:pos x="90" y="0"/>
                  </a:cxn>
                  <a:cxn ang="0">
                    <a:pos x="102" y="0"/>
                  </a:cxn>
                  <a:cxn ang="0">
                    <a:pos x="114" y="0"/>
                  </a:cxn>
                  <a:cxn ang="0">
                    <a:pos x="126" y="0"/>
                  </a:cxn>
                  <a:cxn ang="0">
                    <a:pos x="138" y="0"/>
                  </a:cxn>
                  <a:cxn ang="0">
                    <a:pos x="150" y="0"/>
                  </a:cxn>
                  <a:cxn ang="0">
                    <a:pos x="162" y="0"/>
                  </a:cxn>
                  <a:cxn ang="0">
                    <a:pos x="174" y="0"/>
                  </a:cxn>
                  <a:cxn ang="0">
                    <a:pos x="186" y="0"/>
                  </a:cxn>
                  <a:cxn ang="0">
                    <a:pos x="198" y="0"/>
                  </a:cxn>
                  <a:cxn ang="0">
                    <a:pos x="210" y="0"/>
                  </a:cxn>
                  <a:cxn ang="0">
                    <a:pos x="222" y="0"/>
                  </a:cxn>
                  <a:cxn ang="0">
                    <a:pos x="234" y="0"/>
                  </a:cxn>
                  <a:cxn ang="0">
                    <a:pos x="246" y="0"/>
                  </a:cxn>
                  <a:cxn ang="0">
                    <a:pos x="258" y="0"/>
                  </a:cxn>
                  <a:cxn ang="0">
                    <a:pos x="270" y="0"/>
                  </a:cxn>
                  <a:cxn ang="0">
                    <a:pos x="282" y="0"/>
                  </a:cxn>
                  <a:cxn ang="0">
                    <a:pos x="294" y="0"/>
                  </a:cxn>
                  <a:cxn ang="0">
                    <a:pos x="306" y="0"/>
                  </a:cxn>
                  <a:cxn ang="0">
                    <a:pos x="318" y="0"/>
                  </a:cxn>
                  <a:cxn ang="0">
                    <a:pos x="330" y="0"/>
                  </a:cxn>
                  <a:cxn ang="0">
                    <a:pos x="342" y="0"/>
                  </a:cxn>
                  <a:cxn ang="0">
                    <a:pos x="354" y="0"/>
                  </a:cxn>
                  <a:cxn ang="0">
                    <a:pos x="366" y="0"/>
                  </a:cxn>
                  <a:cxn ang="0">
                    <a:pos x="378" y="0"/>
                  </a:cxn>
                  <a:cxn ang="0">
                    <a:pos x="390" y="0"/>
                  </a:cxn>
                  <a:cxn ang="0">
                    <a:pos x="402" y="0"/>
                  </a:cxn>
                  <a:cxn ang="0">
                    <a:pos x="414" y="0"/>
                  </a:cxn>
                  <a:cxn ang="0">
                    <a:pos x="426" y="0"/>
                  </a:cxn>
                </a:cxnLst>
                <a:rect l="0" t="0" r="r" b="b"/>
                <a:pathLst>
                  <a:path w="426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</a:path>
                </a:pathLst>
              </a:custGeom>
              <a:noFill/>
              <a:ln w="12700">
                <a:solidFill>
                  <a:srgbClr val="007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147" name="Freeform 253"/>
              <p:cNvSpPr>
                <a:spLocks/>
              </p:cNvSpPr>
              <p:nvPr/>
            </p:nvSpPr>
            <p:spPr bwMode="auto">
              <a:xfrm>
                <a:off x="2528888" y="4098925"/>
                <a:ext cx="1114425" cy="152400"/>
              </a:xfrm>
              <a:custGeom>
                <a:avLst/>
                <a:gdLst/>
                <a:ahLst/>
                <a:cxnLst>
                  <a:cxn ang="0">
                    <a:pos x="6" y="30"/>
                  </a:cxn>
                  <a:cxn ang="0">
                    <a:pos x="12" y="42"/>
                  </a:cxn>
                  <a:cxn ang="0">
                    <a:pos x="24" y="30"/>
                  </a:cxn>
                  <a:cxn ang="0">
                    <a:pos x="36" y="18"/>
                  </a:cxn>
                  <a:cxn ang="0">
                    <a:pos x="48" y="60"/>
                  </a:cxn>
                  <a:cxn ang="0">
                    <a:pos x="60" y="96"/>
                  </a:cxn>
                  <a:cxn ang="0">
                    <a:pos x="78" y="78"/>
                  </a:cxn>
                  <a:cxn ang="0">
                    <a:pos x="90" y="54"/>
                  </a:cxn>
                  <a:cxn ang="0">
                    <a:pos x="108" y="48"/>
                  </a:cxn>
                  <a:cxn ang="0">
                    <a:pos x="120" y="30"/>
                  </a:cxn>
                  <a:cxn ang="0">
                    <a:pos x="138" y="36"/>
                  </a:cxn>
                  <a:cxn ang="0">
                    <a:pos x="156" y="12"/>
                  </a:cxn>
                  <a:cxn ang="0">
                    <a:pos x="174" y="0"/>
                  </a:cxn>
                  <a:cxn ang="0">
                    <a:pos x="198" y="24"/>
                  </a:cxn>
                  <a:cxn ang="0">
                    <a:pos x="216" y="54"/>
                  </a:cxn>
                  <a:cxn ang="0">
                    <a:pos x="222" y="54"/>
                  </a:cxn>
                  <a:cxn ang="0">
                    <a:pos x="240" y="48"/>
                  </a:cxn>
                  <a:cxn ang="0">
                    <a:pos x="258" y="54"/>
                  </a:cxn>
                  <a:cxn ang="0">
                    <a:pos x="276" y="60"/>
                  </a:cxn>
                  <a:cxn ang="0">
                    <a:pos x="300" y="42"/>
                  </a:cxn>
                  <a:cxn ang="0">
                    <a:pos x="312" y="24"/>
                  </a:cxn>
                  <a:cxn ang="0">
                    <a:pos x="330" y="24"/>
                  </a:cxn>
                  <a:cxn ang="0">
                    <a:pos x="348" y="30"/>
                  </a:cxn>
                  <a:cxn ang="0">
                    <a:pos x="366" y="30"/>
                  </a:cxn>
                  <a:cxn ang="0">
                    <a:pos x="384" y="36"/>
                  </a:cxn>
                  <a:cxn ang="0">
                    <a:pos x="402" y="54"/>
                  </a:cxn>
                  <a:cxn ang="0">
                    <a:pos x="420" y="60"/>
                  </a:cxn>
                  <a:cxn ang="0">
                    <a:pos x="438" y="48"/>
                  </a:cxn>
                  <a:cxn ang="0">
                    <a:pos x="456" y="36"/>
                  </a:cxn>
                  <a:cxn ang="0">
                    <a:pos x="474" y="24"/>
                  </a:cxn>
                  <a:cxn ang="0">
                    <a:pos x="492" y="18"/>
                  </a:cxn>
                  <a:cxn ang="0">
                    <a:pos x="510" y="12"/>
                  </a:cxn>
                  <a:cxn ang="0">
                    <a:pos x="528" y="18"/>
                  </a:cxn>
                  <a:cxn ang="0">
                    <a:pos x="546" y="30"/>
                  </a:cxn>
                  <a:cxn ang="0">
                    <a:pos x="564" y="42"/>
                  </a:cxn>
                  <a:cxn ang="0">
                    <a:pos x="582" y="48"/>
                  </a:cxn>
                  <a:cxn ang="0">
                    <a:pos x="600" y="42"/>
                  </a:cxn>
                  <a:cxn ang="0">
                    <a:pos x="618" y="42"/>
                  </a:cxn>
                  <a:cxn ang="0">
                    <a:pos x="636" y="36"/>
                  </a:cxn>
                  <a:cxn ang="0">
                    <a:pos x="654" y="24"/>
                  </a:cxn>
                  <a:cxn ang="0">
                    <a:pos x="672" y="24"/>
                  </a:cxn>
                  <a:cxn ang="0">
                    <a:pos x="690" y="24"/>
                  </a:cxn>
                </a:cxnLst>
                <a:rect l="0" t="0" r="r" b="b"/>
                <a:pathLst>
                  <a:path w="702" h="96">
                    <a:moveTo>
                      <a:pt x="0" y="6"/>
                    </a:moveTo>
                    <a:lnTo>
                      <a:pt x="0" y="24"/>
                    </a:lnTo>
                    <a:lnTo>
                      <a:pt x="6" y="30"/>
                    </a:lnTo>
                    <a:lnTo>
                      <a:pt x="6" y="48"/>
                    </a:lnTo>
                    <a:lnTo>
                      <a:pt x="12" y="54"/>
                    </a:lnTo>
                    <a:lnTo>
                      <a:pt x="12" y="42"/>
                    </a:lnTo>
                    <a:lnTo>
                      <a:pt x="18" y="36"/>
                    </a:lnTo>
                    <a:lnTo>
                      <a:pt x="18" y="24"/>
                    </a:lnTo>
                    <a:lnTo>
                      <a:pt x="24" y="30"/>
                    </a:lnTo>
                    <a:lnTo>
                      <a:pt x="30" y="30"/>
                    </a:lnTo>
                    <a:lnTo>
                      <a:pt x="42" y="18"/>
                    </a:lnTo>
                    <a:lnTo>
                      <a:pt x="36" y="18"/>
                    </a:lnTo>
                    <a:lnTo>
                      <a:pt x="42" y="24"/>
                    </a:lnTo>
                    <a:lnTo>
                      <a:pt x="48" y="30"/>
                    </a:lnTo>
                    <a:lnTo>
                      <a:pt x="48" y="60"/>
                    </a:lnTo>
                    <a:lnTo>
                      <a:pt x="54" y="66"/>
                    </a:lnTo>
                    <a:lnTo>
                      <a:pt x="54" y="90"/>
                    </a:lnTo>
                    <a:lnTo>
                      <a:pt x="60" y="96"/>
                    </a:lnTo>
                    <a:lnTo>
                      <a:pt x="72" y="84"/>
                    </a:lnTo>
                    <a:lnTo>
                      <a:pt x="72" y="78"/>
                    </a:lnTo>
                    <a:lnTo>
                      <a:pt x="78" y="78"/>
                    </a:lnTo>
                    <a:lnTo>
                      <a:pt x="84" y="72"/>
                    </a:lnTo>
                    <a:lnTo>
                      <a:pt x="84" y="60"/>
                    </a:lnTo>
                    <a:lnTo>
                      <a:pt x="90" y="54"/>
                    </a:lnTo>
                    <a:lnTo>
                      <a:pt x="96" y="60"/>
                    </a:lnTo>
                    <a:lnTo>
                      <a:pt x="102" y="54"/>
                    </a:lnTo>
                    <a:lnTo>
                      <a:pt x="108" y="48"/>
                    </a:lnTo>
                    <a:lnTo>
                      <a:pt x="108" y="36"/>
                    </a:lnTo>
                    <a:lnTo>
                      <a:pt x="114" y="30"/>
                    </a:lnTo>
                    <a:lnTo>
                      <a:pt x="120" y="30"/>
                    </a:lnTo>
                    <a:lnTo>
                      <a:pt x="126" y="30"/>
                    </a:lnTo>
                    <a:lnTo>
                      <a:pt x="132" y="36"/>
                    </a:lnTo>
                    <a:lnTo>
                      <a:pt x="138" y="36"/>
                    </a:lnTo>
                    <a:lnTo>
                      <a:pt x="150" y="24"/>
                    </a:lnTo>
                    <a:lnTo>
                      <a:pt x="150" y="18"/>
                    </a:lnTo>
                    <a:lnTo>
                      <a:pt x="156" y="12"/>
                    </a:lnTo>
                    <a:lnTo>
                      <a:pt x="162" y="6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6"/>
                    </a:lnTo>
                    <a:lnTo>
                      <a:pt x="186" y="12"/>
                    </a:lnTo>
                    <a:lnTo>
                      <a:pt x="198" y="24"/>
                    </a:lnTo>
                    <a:lnTo>
                      <a:pt x="198" y="36"/>
                    </a:lnTo>
                    <a:lnTo>
                      <a:pt x="204" y="42"/>
                    </a:lnTo>
                    <a:lnTo>
                      <a:pt x="216" y="54"/>
                    </a:lnTo>
                    <a:lnTo>
                      <a:pt x="210" y="54"/>
                    </a:lnTo>
                    <a:lnTo>
                      <a:pt x="216" y="54"/>
                    </a:lnTo>
                    <a:lnTo>
                      <a:pt x="222" y="54"/>
                    </a:lnTo>
                    <a:lnTo>
                      <a:pt x="228" y="54"/>
                    </a:lnTo>
                    <a:lnTo>
                      <a:pt x="234" y="48"/>
                    </a:lnTo>
                    <a:lnTo>
                      <a:pt x="240" y="48"/>
                    </a:lnTo>
                    <a:lnTo>
                      <a:pt x="246" y="48"/>
                    </a:lnTo>
                    <a:lnTo>
                      <a:pt x="252" y="48"/>
                    </a:lnTo>
                    <a:lnTo>
                      <a:pt x="258" y="54"/>
                    </a:lnTo>
                    <a:lnTo>
                      <a:pt x="264" y="54"/>
                    </a:lnTo>
                    <a:lnTo>
                      <a:pt x="270" y="60"/>
                    </a:lnTo>
                    <a:lnTo>
                      <a:pt x="276" y="60"/>
                    </a:lnTo>
                    <a:lnTo>
                      <a:pt x="282" y="60"/>
                    </a:lnTo>
                    <a:lnTo>
                      <a:pt x="288" y="54"/>
                    </a:lnTo>
                    <a:lnTo>
                      <a:pt x="300" y="42"/>
                    </a:lnTo>
                    <a:lnTo>
                      <a:pt x="300" y="36"/>
                    </a:lnTo>
                    <a:lnTo>
                      <a:pt x="306" y="30"/>
                    </a:lnTo>
                    <a:lnTo>
                      <a:pt x="312" y="24"/>
                    </a:lnTo>
                    <a:lnTo>
                      <a:pt x="318" y="18"/>
                    </a:lnTo>
                    <a:lnTo>
                      <a:pt x="324" y="18"/>
                    </a:lnTo>
                    <a:lnTo>
                      <a:pt x="330" y="24"/>
                    </a:lnTo>
                    <a:lnTo>
                      <a:pt x="336" y="24"/>
                    </a:lnTo>
                    <a:lnTo>
                      <a:pt x="342" y="24"/>
                    </a:lnTo>
                    <a:lnTo>
                      <a:pt x="348" y="30"/>
                    </a:lnTo>
                    <a:lnTo>
                      <a:pt x="354" y="30"/>
                    </a:lnTo>
                    <a:lnTo>
                      <a:pt x="360" y="30"/>
                    </a:lnTo>
                    <a:lnTo>
                      <a:pt x="366" y="30"/>
                    </a:lnTo>
                    <a:lnTo>
                      <a:pt x="372" y="30"/>
                    </a:lnTo>
                    <a:lnTo>
                      <a:pt x="378" y="36"/>
                    </a:lnTo>
                    <a:lnTo>
                      <a:pt x="384" y="36"/>
                    </a:lnTo>
                    <a:lnTo>
                      <a:pt x="390" y="42"/>
                    </a:lnTo>
                    <a:lnTo>
                      <a:pt x="396" y="48"/>
                    </a:lnTo>
                    <a:lnTo>
                      <a:pt x="402" y="54"/>
                    </a:lnTo>
                    <a:lnTo>
                      <a:pt x="408" y="54"/>
                    </a:lnTo>
                    <a:lnTo>
                      <a:pt x="414" y="60"/>
                    </a:lnTo>
                    <a:lnTo>
                      <a:pt x="420" y="60"/>
                    </a:lnTo>
                    <a:lnTo>
                      <a:pt x="426" y="54"/>
                    </a:lnTo>
                    <a:lnTo>
                      <a:pt x="432" y="54"/>
                    </a:lnTo>
                    <a:lnTo>
                      <a:pt x="438" y="48"/>
                    </a:lnTo>
                    <a:lnTo>
                      <a:pt x="444" y="42"/>
                    </a:lnTo>
                    <a:lnTo>
                      <a:pt x="450" y="36"/>
                    </a:lnTo>
                    <a:lnTo>
                      <a:pt x="456" y="36"/>
                    </a:lnTo>
                    <a:lnTo>
                      <a:pt x="462" y="30"/>
                    </a:lnTo>
                    <a:lnTo>
                      <a:pt x="468" y="30"/>
                    </a:lnTo>
                    <a:lnTo>
                      <a:pt x="474" y="24"/>
                    </a:lnTo>
                    <a:lnTo>
                      <a:pt x="480" y="24"/>
                    </a:lnTo>
                    <a:lnTo>
                      <a:pt x="486" y="18"/>
                    </a:lnTo>
                    <a:lnTo>
                      <a:pt x="492" y="18"/>
                    </a:lnTo>
                    <a:lnTo>
                      <a:pt x="498" y="18"/>
                    </a:lnTo>
                    <a:lnTo>
                      <a:pt x="504" y="12"/>
                    </a:lnTo>
                    <a:lnTo>
                      <a:pt x="510" y="12"/>
                    </a:lnTo>
                    <a:lnTo>
                      <a:pt x="516" y="12"/>
                    </a:lnTo>
                    <a:lnTo>
                      <a:pt x="522" y="18"/>
                    </a:lnTo>
                    <a:lnTo>
                      <a:pt x="528" y="18"/>
                    </a:lnTo>
                    <a:lnTo>
                      <a:pt x="534" y="24"/>
                    </a:lnTo>
                    <a:lnTo>
                      <a:pt x="540" y="24"/>
                    </a:lnTo>
                    <a:lnTo>
                      <a:pt x="546" y="30"/>
                    </a:lnTo>
                    <a:lnTo>
                      <a:pt x="552" y="30"/>
                    </a:lnTo>
                    <a:lnTo>
                      <a:pt x="558" y="36"/>
                    </a:lnTo>
                    <a:lnTo>
                      <a:pt x="564" y="42"/>
                    </a:lnTo>
                    <a:lnTo>
                      <a:pt x="570" y="42"/>
                    </a:lnTo>
                    <a:lnTo>
                      <a:pt x="576" y="42"/>
                    </a:lnTo>
                    <a:lnTo>
                      <a:pt x="582" y="48"/>
                    </a:lnTo>
                    <a:lnTo>
                      <a:pt x="588" y="48"/>
                    </a:lnTo>
                    <a:lnTo>
                      <a:pt x="594" y="48"/>
                    </a:lnTo>
                    <a:lnTo>
                      <a:pt x="600" y="42"/>
                    </a:lnTo>
                    <a:lnTo>
                      <a:pt x="606" y="42"/>
                    </a:lnTo>
                    <a:lnTo>
                      <a:pt x="612" y="42"/>
                    </a:lnTo>
                    <a:lnTo>
                      <a:pt x="618" y="42"/>
                    </a:lnTo>
                    <a:lnTo>
                      <a:pt x="624" y="36"/>
                    </a:lnTo>
                    <a:lnTo>
                      <a:pt x="630" y="36"/>
                    </a:lnTo>
                    <a:lnTo>
                      <a:pt x="636" y="36"/>
                    </a:lnTo>
                    <a:lnTo>
                      <a:pt x="642" y="30"/>
                    </a:lnTo>
                    <a:lnTo>
                      <a:pt x="648" y="30"/>
                    </a:lnTo>
                    <a:lnTo>
                      <a:pt x="654" y="24"/>
                    </a:lnTo>
                    <a:lnTo>
                      <a:pt x="660" y="24"/>
                    </a:lnTo>
                    <a:lnTo>
                      <a:pt x="666" y="24"/>
                    </a:lnTo>
                    <a:lnTo>
                      <a:pt x="672" y="24"/>
                    </a:lnTo>
                    <a:lnTo>
                      <a:pt x="678" y="24"/>
                    </a:lnTo>
                    <a:lnTo>
                      <a:pt x="684" y="24"/>
                    </a:lnTo>
                    <a:lnTo>
                      <a:pt x="690" y="24"/>
                    </a:lnTo>
                    <a:lnTo>
                      <a:pt x="696" y="24"/>
                    </a:lnTo>
                    <a:lnTo>
                      <a:pt x="702" y="30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148" name="Freeform 254"/>
              <p:cNvSpPr>
                <a:spLocks/>
              </p:cNvSpPr>
              <p:nvPr/>
            </p:nvSpPr>
            <p:spPr bwMode="auto">
              <a:xfrm>
                <a:off x="3643313" y="4117975"/>
                <a:ext cx="1209675" cy="38100"/>
              </a:xfrm>
              <a:custGeom>
                <a:avLst/>
                <a:gdLst/>
                <a:ahLst/>
                <a:cxnLst>
                  <a:cxn ang="0">
                    <a:pos x="12" y="18"/>
                  </a:cxn>
                  <a:cxn ang="0">
                    <a:pos x="30" y="24"/>
                  </a:cxn>
                  <a:cxn ang="0">
                    <a:pos x="48" y="24"/>
                  </a:cxn>
                  <a:cxn ang="0">
                    <a:pos x="66" y="24"/>
                  </a:cxn>
                  <a:cxn ang="0">
                    <a:pos x="84" y="12"/>
                  </a:cxn>
                  <a:cxn ang="0">
                    <a:pos x="102" y="6"/>
                  </a:cxn>
                  <a:cxn ang="0">
                    <a:pos x="120" y="0"/>
                  </a:cxn>
                  <a:cxn ang="0">
                    <a:pos x="138" y="0"/>
                  </a:cxn>
                  <a:cxn ang="0">
                    <a:pos x="156" y="6"/>
                  </a:cxn>
                  <a:cxn ang="0">
                    <a:pos x="174" y="12"/>
                  </a:cxn>
                  <a:cxn ang="0">
                    <a:pos x="192" y="18"/>
                  </a:cxn>
                  <a:cxn ang="0">
                    <a:pos x="210" y="24"/>
                  </a:cxn>
                  <a:cxn ang="0">
                    <a:pos x="228" y="24"/>
                  </a:cxn>
                  <a:cxn ang="0">
                    <a:pos x="246" y="24"/>
                  </a:cxn>
                  <a:cxn ang="0">
                    <a:pos x="264" y="18"/>
                  </a:cxn>
                  <a:cxn ang="0">
                    <a:pos x="282" y="12"/>
                  </a:cxn>
                  <a:cxn ang="0">
                    <a:pos x="300" y="6"/>
                  </a:cxn>
                  <a:cxn ang="0">
                    <a:pos x="318" y="6"/>
                  </a:cxn>
                  <a:cxn ang="0">
                    <a:pos x="336" y="6"/>
                  </a:cxn>
                  <a:cxn ang="0">
                    <a:pos x="354" y="12"/>
                  </a:cxn>
                  <a:cxn ang="0">
                    <a:pos x="372" y="12"/>
                  </a:cxn>
                  <a:cxn ang="0">
                    <a:pos x="390" y="12"/>
                  </a:cxn>
                  <a:cxn ang="0">
                    <a:pos x="408" y="12"/>
                  </a:cxn>
                  <a:cxn ang="0">
                    <a:pos x="426" y="6"/>
                  </a:cxn>
                  <a:cxn ang="0">
                    <a:pos x="444" y="6"/>
                  </a:cxn>
                  <a:cxn ang="0">
                    <a:pos x="462" y="0"/>
                  </a:cxn>
                  <a:cxn ang="0">
                    <a:pos x="480" y="0"/>
                  </a:cxn>
                  <a:cxn ang="0">
                    <a:pos x="498" y="6"/>
                  </a:cxn>
                  <a:cxn ang="0">
                    <a:pos x="516" y="12"/>
                  </a:cxn>
                  <a:cxn ang="0">
                    <a:pos x="534" y="18"/>
                  </a:cxn>
                  <a:cxn ang="0">
                    <a:pos x="552" y="18"/>
                  </a:cxn>
                  <a:cxn ang="0">
                    <a:pos x="570" y="18"/>
                  </a:cxn>
                  <a:cxn ang="0">
                    <a:pos x="588" y="12"/>
                  </a:cxn>
                  <a:cxn ang="0">
                    <a:pos x="606" y="6"/>
                  </a:cxn>
                  <a:cxn ang="0">
                    <a:pos x="624" y="0"/>
                  </a:cxn>
                  <a:cxn ang="0">
                    <a:pos x="642" y="0"/>
                  </a:cxn>
                  <a:cxn ang="0">
                    <a:pos x="660" y="0"/>
                  </a:cxn>
                  <a:cxn ang="0">
                    <a:pos x="678" y="0"/>
                  </a:cxn>
                  <a:cxn ang="0">
                    <a:pos x="696" y="6"/>
                  </a:cxn>
                  <a:cxn ang="0">
                    <a:pos x="714" y="6"/>
                  </a:cxn>
                  <a:cxn ang="0">
                    <a:pos x="732" y="6"/>
                  </a:cxn>
                  <a:cxn ang="0">
                    <a:pos x="750" y="6"/>
                  </a:cxn>
                </a:cxnLst>
                <a:rect l="0" t="0" r="r" b="b"/>
                <a:pathLst>
                  <a:path w="762" h="24">
                    <a:moveTo>
                      <a:pt x="0" y="18"/>
                    </a:moveTo>
                    <a:lnTo>
                      <a:pt x="6" y="18"/>
                    </a:lnTo>
                    <a:lnTo>
                      <a:pt x="12" y="18"/>
                    </a:lnTo>
                    <a:lnTo>
                      <a:pt x="18" y="18"/>
                    </a:lnTo>
                    <a:lnTo>
                      <a:pt x="24" y="24"/>
                    </a:lnTo>
                    <a:lnTo>
                      <a:pt x="30" y="24"/>
                    </a:lnTo>
                    <a:lnTo>
                      <a:pt x="36" y="24"/>
                    </a:lnTo>
                    <a:lnTo>
                      <a:pt x="42" y="24"/>
                    </a:lnTo>
                    <a:lnTo>
                      <a:pt x="48" y="24"/>
                    </a:lnTo>
                    <a:lnTo>
                      <a:pt x="54" y="24"/>
                    </a:lnTo>
                    <a:lnTo>
                      <a:pt x="60" y="24"/>
                    </a:lnTo>
                    <a:lnTo>
                      <a:pt x="66" y="24"/>
                    </a:lnTo>
                    <a:lnTo>
                      <a:pt x="72" y="18"/>
                    </a:lnTo>
                    <a:lnTo>
                      <a:pt x="78" y="18"/>
                    </a:lnTo>
                    <a:lnTo>
                      <a:pt x="84" y="12"/>
                    </a:lnTo>
                    <a:lnTo>
                      <a:pt x="90" y="12"/>
                    </a:lnTo>
                    <a:lnTo>
                      <a:pt x="96" y="12"/>
                    </a:lnTo>
                    <a:lnTo>
                      <a:pt x="102" y="6"/>
                    </a:lnTo>
                    <a:lnTo>
                      <a:pt x="108" y="6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6"/>
                    </a:lnTo>
                    <a:lnTo>
                      <a:pt x="156" y="6"/>
                    </a:lnTo>
                    <a:lnTo>
                      <a:pt x="162" y="6"/>
                    </a:lnTo>
                    <a:lnTo>
                      <a:pt x="168" y="12"/>
                    </a:lnTo>
                    <a:lnTo>
                      <a:pt x="174" y="12"/>
                    </a:lnTo>
                    <a:lnTo>
                      <a:pt x="180" y="12"/>
                    </a:lnTo>
                    <a:lnTo>
                      <a:pt x="186" y="18"/>
                    </a:lnTo>
                    <a:lnTo>
                      <a:pt x="192" y="18"/>
                    </a:lnTo>
                    <a:lnTo>
                      <a:pt x="198" y="24"/>
                    </a:lnTo>
                    <a:lnTo>
                      <a:pt x="204" y="24"/>
                    </a:lnTo>
                    <a:lnTo>
                      <a:pt x="210" y="24"/>
                    </a:lnTo>
                    <a:lnTo>
                      <a:pt x="216" y="24"/>
                    </a:lnTo>
                    <a:lnTo>
                      <a:pt x="222" y="24"/>
                    </a:lnTo>
                    <a:lnTo>
                      <a:pt x="228" y="24"/>
                    </a:lnTo>
                    <a:lnTo>
                      <a:pt x="234" y="24"/>
                    </a:lnTo>
                    <a:lnTo>
                      <a:pt x="240" y="24"/>
                    </a:lnTo>
                    <a:lnTo>
                      <a:pt x="246" y="24"/>
                    </a:lnTo>
                    <a:lnTo>
                      <a:pt x="252" y="18"/>
                    </a:lnTo>
                    <a:lnTo>
                      <a:pt x="258" y="18"/>
                    </a:lnTo>
                    <a:lnTo>
                      <a:pt x="264" y="18"/>
                    </a:lnTo>
                    <a:lnTo>
                      <a:pt x="270" y="12"/>
                    </a:lnTo>
                    <a:lnTo>
                      <a:pt x="276" y="12"/>
                    </a:lnTo>
                    <a:lnTo>
                      <a:pt x="282" y="12"/>
                    </a:lnTo>
                    <a:lnTo>
                      <a:pt x="288" y="6"/>
                    </a:lnTo>
                    <a:lnTo>
                      <a:pt x="294" y="6"/>
                    </a:lnTo>
                    <a:lnTo>
                      <a:pt x="300" y="6"/>
                    </a:lnTo>
                    <a:lnTo>
                      <a:pt x="306" y="6"/>
                    </a:lnTo>
                    <a:lnTo>
                      <a:pt x="312" y="6"/>
                    </a:lnTo>
                    <a:lnTo>
                      <a:pt x="318" y="6"/>
                    </a:lnTo>
                    <a:lnTo>
                      <a:pt x="324" y="6"/>
                    </a:lnTo>
                    <a:lnTo>
                      <a:pt x="330" y="6"/>
                    </a:lnTo>
                    <a:lnTo>
                      <a:pt x="336" y="6"/>
                    </a:lnTo>
                    <a:lnTo>
                      <a:pt x="342" y="6"/>
                    </a:lnTo>
                    <a:lnTo>
                      <a:pt x="348" y="12"/>
                    </a:lnTo>
                    <a:lnTo>
                      <a:pt x="354" y="12"/>
                    </a:lnTo>
                    <a:lnTo>
                      <a:pt x="360" y="12"/>
                    </a:lnTo>
                    <a:lnTo>
                      <a:pt x="366" y="12"/>
                    </a:lnTo>
                    <a:lnTo>
                      <a:pt x="372" y="12"/>
                    </a:lnTo>
                    <a:lnTo>
                      <a:pt x="378" y="12"/>
                    </a:lnTo>
                    <a:lnTo>
                      <a:pt x="384" y="18"/>
                    </a:lnTo>
                    <a:lnTo>
                      <a:pt x="390" y="12"/>
                    </a:lnTo>
                    <a:lnTo>
                      <a:pt x="396" y="12"/>
                    </a:lnTo>
                    <a:lnTo>
                      <a:pt x="402" y="12"/>
                    </a:lnTo>
                    <a:lnTo>
                      <a:pt x="408" y="12"/>
                    </a:lnTo>
                    <a:lnTo>
                      <a:pt x="414" y="12"/>
                    </a:lnTo>
                    <a:lnTo>
                      <a:pt x="420" y="12"/>
                    </a:lnTo>
                    <a:lnTo>
                      <a:pt x="426" y="6"/>
                    </a:lnTo>
                    <a:lnTo>
                      <a:pt x="432" y="6"/>
                    </a:lnTo>
                    <a:lnTo>
                      <a:pt x="438" y="6"/>
                    </a:lnTo>
                    <a:lnTo>
                      <a:pt x="444" y="6"/>
                    </a:lnTo>
                    <a:lnTo>
                      <a:pt x="450" y="0"/>
                    </a:lnTo>
                    <a:lnTo>
                      <a:pt x="456" y="0"/>
                    </a:lnTo>
                    <a:lnTo>
                      <a:pt x="462" y="0"/>
                    </a:lnTo>
                    <a:lnTo>
                      <a:pt x="468" y="0"/>
                    </a:lnTo>
                    <a:lnTo>
                      <a:pt x="474" y="0"/>
                    </a:lnTo>
                    <a:lnTo>
                      <a:pt x="480" y="0"/>
                    </a:lnTo>
                    <a:lnTo>
                      <a:pt x="486" y="0"/>
                    </a:lnTo>
                    <a:lnTo>
                      <a:pt x="492" y="6"/>
                    </a:lnTo>
                    <a:lnTo>
                      <a:pt x="498" y="6"/>
                    </a:lnTo>
                    <a:lnTo>
                      <a:pt x="504" y="6"/>
                    </a:lnTo>
                    <a:lnTo>
                      <a:pt x="510" y="6"/>
                    </a:lnTo>
                    <a:lnTo>
                      <a:pt x="516" y="12"/>
                    </a:lnTo>
                    <a:lnTo>
                      <a:pt x="522" y="12"/>
                    </a:lnTo>
                    <a:lnTo>
                      <a:pt x="528" y="12"/>
                    </a:lnTo>
                    <a:lnTo>
                      <a:pt x="534" y="18"/>
                    </a:lnTo>
                    <a:lnTo>
                      <a:pt x="540" y="18"/>
                    </a:lnTo>
                    <a:lnTo>
                      <a:pt x="546" y="18"/>
                    </a:lnTo>
                    <a:lnTo>
                      <a:pt x="552" y="18"/>
                    </a:lnTo>
                    <a:lnTo>
                      <a:pt x="558" y="18"/>
                    </a:lnTo>
                    <a:lnTo>
                      <a:pt x="564" y="18"/>
                    </a:lnTo>
                    <a:lnTo>
                      <a:pt x="570" y="18"/>
                    </a:lnTo>
                    <a:lnTo>
                      <a:pt x="576" y="18"/>
                    </a:lnTo>
                    <a:lnTo>
                      <a:pt x="582" y="18"/>
                    </a:lnTo>
                    <a:lnTo>
                      <a:pt x="588" y="12"/>
                    </a:lnTo>
                    <a:lnTo>
                      <a:pt x="594" y="12"/>
                    </a:lnTo>
                    <a:lnTo>
                      <a:pt x="600" y="12"/>
                    </a:lnTo>
                    <a:lnTo>
                      <a:pt x="606" y="6"/>
                    </a:lnTo>
                    <a:lnTo>
                      <a:pt x="612" y="6"/>
                    </a:lnTo>
                    <a:lnTo>
                      <a:pt x="618" y="6"/>
                    </a:lnTo>
                    <a:lnTo>
                      <a:pt x="624" y="0"/>
                    </a:lnTo>
                    <a:lnTo>
                      <a:pt x="630" y="0"/>
                    </a:lnTo>
                    <a:lnTo>
                      <a:pt x="636" y="0"/>
                    </a:lnTo>
                    <a:lnTo>
                      <a:pt x="642" y="0"/>
                    </a:lnTo>
                    <a:lnTo>
                      <a:pt x="648" y="0"/>
                    </a:lnTo>
                    <a:lnTo>
                      <a:pt x="654" y="0"/>
                    </a:lnTo>
                    <a:lnTo>
                      <a:pt x="660" y="0"/>
                    </a:lnTo>
                    <a:lnTo>
                      <a:pt x="666" y="0"/>
                    </a:lnTo>
                    <a:lnTo>
                      <a:pt x="672" y="0"/>
                    </a:lnTo>
                    <a:lnTo>
                      <a:pt x="678" y="0"/>
                    </a:lnTo>
                    <a:lnTo>
                      <a:pt x="684" y="6"/>
                    </a:lnTo>
                    <a:lnTo>
                      <a:pt x="690" y="6"/>
                    </a:lnTo>
                    <a:lnTo>
                      <a:pt x="696" y="6"/>
                    </a:lnTo>
                    <a:lnTo>
                      <a:pt x="702" y="6"/>
                    </a:lnTo>
                    <a:lnTo>
                      <a:pt x="708" y="6"/>
                    </a:lnTo>
                    <a:lnTo>
                      <a:pt x="714" y="6"/>
                    </a:lnTo>
                    <a:lnTo>
                      <a:pt x="720" y="6"/>
                    </a:lnTo>
                    <a:lnTo>
                      <a:pt x="726" y="6"/>
                    </a:lnTo>
                    <a:lnTo>
                      <a:pt x="732" y="6"/>
                    </a:lnTo>
                    <a:lnTo>
                      <a:pt x="738" y="6"/>
                    </a:lnTo>
                    <a:lnTo>
                      <a:pt x="744" y="6"/>
                    </a:lnTo>
                    <a:lnTo>
                      <a:pt x="750" y="6"/>
                    </a:lnTo>
                    <a:lnTo>
                      <a:pt x="756" y="6"/>
                    </a:lnTo>
                    <a:lnTo>
                      <a:pt x="762" y="6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149" name="Freeform 255"/>
              <p:cNvSpPr>
                <a:spLocks/>
              </p:cNvSpPr>
              <p:nvPr/>
            </p:nvSpPr>
            <p:spPr bwMode="auto">
              <a:xfrm>
                <a:off x="4852988" y="4108450"/>
                <a:ext cx="1209675" cy="28575"/>
              </a:xfrm>
              <a:custGeom>
                <a:avLst/>
                <a:gdLst/>
                <a:ahLst/>
                <a:cxnLst>
                  <a:cxn ang="0">
                    <a:pos x="12" y="6"/>
                  </a:cxn>
                  <a:cxn ang="0">
                    <a:pos x="30" y="6"/>
                  </a:cxn>
                  <a:cxn ang="0">
                    <a:pos x="48" y="6"/>
                  </a:cxn>
                  <a:cxn ang="0">
                    <a:pos x="66" y="6"/>
                  </a:cxn>
                  <a:cxn ang="0">
                    <a:pos x="84" y="12"/>
                  </a:cxn>
                  <a:cxn ang="0">
                    <a:pos x="102" y="12"/>
                  </a:cxn>
                  <a:cxn ang="0">
                    <a:pos x="120" y="18"/>
                  </a:cxn>
                  <a:cxn ang="0">
                    <a:pos x="138" y="12"/>
                  </a:cxn>
                  <a:cxn ang="0">
                    <a:pos x="156" y="12"/>
                  </a:cxn>
                  <a:cxn ang="0">
                    <a:pos x="174" y="6"/>
                  </a:cxn>
                  <a:cxn ang="0">
                    <a:pos x="192" y="6"/>
                  </a:cxn>
                  <a:cxn ang="0">
                    <a:pos x="210" y="0"/>
                  </a:cxn>
                  <a:cxn ang="0">
                    <a:pos x="228" y="6"/>
                  </a:cxn>
                  <a:cxn ang="0">
                    <a:pos x="246" y="6"/>
                  </a:cxn>
                  <a:cxn ang="0">
                    <a:pos x="264" y="12"/>
                  </a:cxn>
                  <a:cxn ang="0">
                    <a:pos x="282" y="12"/>
                  </a:cxn>
                  <a:cxn ang="0">
                    <a:pos x="300" y="18"/>
                  </a:cxn>
                  <a:cxn ang="0">
                    <a:pos x="318" y="12"/>
                  </a:cxn>
                  <a:cxn ang="0">
                    <a:pos x="336" y="12"/>
                  </a:cxn>
                  <a:cxn ang="0">
                    <a:pos x="354" y="12"/>
                  </a:cxn>
                  <a:cxn ang="0">
                    <a:pos x="372" y="18"/>
                  </a:cxn>
                  <a:cxn ang="0">
                    <a:pos x="390" y="18"/>
                  </a:cxn>
                  <a:cxn ang="0">
                    <a:pos x="408" y="12"/>
                  </a:cxn>
                  <a:cxn ang="0">
                    <a:pos x="426" y="12"/>
                  </a:cxn>
                  <a:cxn ang="0">
                    <a:pos x="444" y="12"/>
                  </a:cxn>
                  <a:cxn ang="0">
                    <a:pos x="462" y="12"/>
                  </a:cxn>
                  <a:cxn ang="0">
                    <a:pos x="480" y="12"/>
                  </a:cxn>
                  <a:cxn ang="0">
                    <a:pos x="498" y="12"/>
                  </a:cxn>
                  <a:cxn ang="0">
                    <a:pos x="516" y="12"/>
                  </a:cxn>
                  <a:cxn ang="0">
                    <a:pos x="534" y="12"/>
                  </a:cxn>
                  <a:cxn ang="0">
                    <a:pos x="552" y="12"/>
                  </a:cxn>
                  <a:cxn ang="0">
                    <a:pos x="570" y="12"/>
                  </a:cxn>
                  <a:cxn ang="0">
                    <a:pos x="588" y="12"/>
                  </a:cxn>
                  <a:cxn ang="0">
                    <a:pos x="606" y="12"/>
                  </a:cxn>
                  <a:cxn ang="0">
                    <a:pos x="624" y="12"/>
                  </a:cxn>
                  <a:cxn ang="0">
                    <a:pos x="642" y="12"/>
                  </a:cxn>
                  <a:cxn ang="0">
                    <a:pos x="660" y="12"/>
                  </a:cxn>
                  <a:cxn ang="0">
                    <a:pos x="678" y="12"/>
                  </a:cxn>
                  <a:cxn ang="0">
                    <a:pos x="696" y="12"/>
                  </a:cxn>
                  <a:cxn ang="0">
                    <a:pos x="714" y="12"/>
                  </a:cxn>
                  <a:cxn ang="0">
                    <a:pos x="732" y="12"/>
                  </a:cxn>
                  <a:cxn ang="0">
                    <a:pos x="750" y="12"/>
                  </a:cxn>
                </a:cxnLst>
                <a:rect l="0" t="0" r="r" b="b"/>
                <a:pathLst>
                  <a:path w="762" h="18">
                    <a:moveTo>
                      <a:pt x="0" y="12"/>
                    </a:moveTo>
                    <a:lnTo>
                      <a:pt x="6" y="12"/>
                    </a:lnTo>
                    <a:lnTo>
                      <a:pt x="12" y="6"/>
                    </a:lnTo>
                    <a:lnTo>
                      <a:pt x="18" y="6"/>
                    </a:lnTo>
                    <a:lnTo>
                      <a:pt x="24" y="6"/>
                    </a:lnTo>
                    <a:lnTo>
                      <a:pt x="30" y="6"/>
                    </a:lnTo>
                    <a:lnTo>
                      <a:pt x="36" y="6"/>
                    </a:lnTo>
                    <a:lnTo>
                      <a:pt x="42" y="6"/>
                    </a:lnTo>
                    <a:lnTo>
                      <a:pt x="48" y="6"/>
                    </a:lnTo>
                    <a:lnTo>
                      <a:pt x="54" y="6"/>
                    </a:lnTo>
                    <a:lnTo>
                      <a:pt x="60" y="6"/>
                    </a:lnTo>
                    <a:lnTo>
                      <a:pt x="66" y="6"/>
                    </a:lnTo>
                    <a:lnTo>
                      <a:pt x="72" y="6"/>
                    </a:lnTo>
                    <a:lnTo>
                      <a:pt x="78" y="12"/>
                    </a:lnTo>
                    <a:lnTo>
                      <a:pt x="84" y="12"/>
                    </a:lnTo>
                    <a:lnTo>
                      <a:pt x="90" y="12"/>
                    </a:lnTo>
                    <a:lnTo>
                      <a:pt x="96" y="12"/>
                    </a:lnTo>
                    <a:lnTo>
                      <a:pt x="102" y="12"/>
                    </a:lnTo>
                    <a:lnTo>
                      <a:pt x="108" y="12"/>
                    </a:lnTo>
                    <a:lnTo>
                      <a:pt x="114" y="18"/>
                    </a:lnTo>
                    <a:lnTo>
                      <a:pt x="120" y="18"/>
                    </a:lnTo>
                    <a:lnTo>
                      <a:pt x="126" y="18"/>
                    </a:lnTo>
                    <a:lnTo>
                      <a:pt x="132" y="18"/>
                    </a:lnTo>
                    <a:lnTo>
                      <a:pt x="138" y="12"/>
                    </a:lnTo>
                    <a:lnTo>
                      <a:pt x="144" y="12"/>
                    </a:lnTo>
                    <a:lnTo>
                      <a:pt x="150" y="12"/>
                    </a:lnTo>
                    <a:lnTo>
                      <a:pt x="156" y="12"/>
                    </a:lnTo>
                    <a:lnTo>
                      <a:pt x="162" y="12"/>
                    </a:lnTo>
                    <a:lnTo>
                      <a:pt x="168" y="12"/>
                    </a:lnTo>
                    <a:lnTo>
                      <a:pt x="174" y="6"/>
                    </a:lnTo>
                    <a:lnTo>
                      <a:pt x="180" y="6"/>
                    </a:lnTo>
                    <a:lnTo>
                      <a:pt x="186" y="6"/>
                    </a:lnTo>
                    <a:lnTo>
                      <a:pt x="192" y="6"/>
                    </a:lnTo>
                    <a:lnTo>
                      <a:pt x="198" y="6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6"/>
                    </a:lnTo>
                    <a:lnTo>
                      <a:pt x="234" y="6"/>
                    </a:lnTo>
                    <a:lnTo>
                      <a:pt x="240" y="6"/>
                    </a:lnTo>
                    <a:lnTo>
                      <a:pt x="246" y="6"/>
                    </a:lnTo>
                    <a:lnTo>
                      <a:pt x="252" y="12"/>
                    </a:lnTo>
                    <a:lnTo>
                      <a:pt x="258" y="12"/>
                    </a:lnTo>
                    <a:lnTo>
                      <a:pt x="264" y="12"/>
                    </a:lnTo>
                    <a:lnTo>
                      <a:pt x="270" y="12"/>
                    </a:lnTo>
                    <a:lnTo>
                      <a:pt x="276" y="12"/>
                    </a:lnTo>
                    <a:lnTo>
                      <a:pt x="282" y="12"/>
                    </a:lnTo>
                    <a:lnTo>
                      <a:pt x="288" y="12"/>
                    </a:lnTo>
                    <a:lnTo>
                      <a:pt x="294" y="12"/>
                    </a:lnTo>
                    <a:lnTo>
                      <a:pt x="300" y="18"/>
                    </a:lnTo>
                    <a:lnTo>
                      <a:pt x="306" y="18"/>
                    </a:lnTo>
                    <a:lnTo>
                      <a:pt x="312" y="12"/>
                    </a:lnTo>
                    <a:lnTo>
                      <a:pt x="318" y="12"/>
                    </a:lnTo>
                    <a:lnTo>
                      <a:pt x="324" y="12"/>
                    </a:lnTo>
                    <a:lnTo>
                      <a:pt x="330" y="12"/>
                    </a:lnTo>
                    <a:lnTo>
                      <a:pt x="336" y="12"/>
                    </a:lnTo>
                    <a:lnTo>
                      <a:pt x="342" y="12"/>
                    </a:lnTo>
                    <a:lnTo>
                      <a:pt x="348" y="12"/>
                    </a:lnTo>
                    <a:lnTo>
                      <a:pt x="354" y="12"/>
                    </a:lnTo>
                    <a:lnTo>
                      <a:pt x="360" y="18"/>
                    </a:lnTo>
                    <a:lnTo>
                      <a:pt x="366" y="18"/>
                    </a:lnTo>
                    <a:lnTo>
                      <a:pt x="372" y="18"/>
                    </a:lnTo>
                    <a:lnTo>
                      <a:pt x="378" y="18"/>
                    </a:lnTo>
                    <a:lnTo>
                      <a:pt x="384" y="18"/>
                    </a:lnTo>
                    <a:lnTo>
                      <a:pt x="390" y="18"/>
                    </a:lnTo>
                    <a:lnTo>
                      <a:pt x="396" y="12"/>
                    </a:lnTo>
                    <a:lnTo>
                      <a:pt x="402" y="12"/>
                    </a:lnTo>
                    <a:lnTo>
                      <a:pt x="408" y="12"/>
                    </a:lnTo>
                    <a:lnTo>
                      <a:pt x="414" y="12"/>
                    </a:lnTo>
                    <a:lnTo>
                      <a:pt x="420" y="12"/>
                    </a:lnTo>
                    <a:lnTo>
                      <a:pt x="426" y="12"/>
                    </a:lnTo>
                    <a:lnTo>
                      <a:pt x="432" y="12"/>
                    </a:lnTo>
                    <a:lnTo>
                      <a:pt x="438" y="12"/>
                    </a:lnTo>
                    <a:lnTo>
                      <a:pt x="444" y="12"/>
                    </a:lnTo>
                    <a:lnTo>
                      <a:pt x="450" y="12"/>
                    </a:lnTo>
                    <a:lnTo>
                      <a:pt x="456" y="12"/>
                    </a:lnTo>
                    <a:lnTo>
                      <a:pt x="462" y="12"/>
                    </a:lnTo>
                    <a:lnTo>
                      <a:pt x="468" y="12"/>
                    </a:lnTo>
                    <a:lnTo>
                      <a:pt x="474" y="12"/>
                    </a:lnTo>
                    <a:lnTo>
                      <a:pt x="480" y="12"/>
                    </a:lnTo>
                    <a:lnTo>
                      <a:pt x="486" y="12"/>
                    </a:lnTo>
                    <a:lnTo>
                      <a:pt x="492" y="12"/>
                    </a:lnTo>
                    <a:lnTo>
                      <a:pt x="498" y="12"/>
                    </a:lnTo>
                    <a:lnTo>
                      <a:pt x="504" y="12"/>
                    </a:lnTo>
                    <a:lnTo>
                      <a:pt x="510" y="12"/>
                    </a:lnTo>
                    <a:lnTo>
                      <a:pt x="516" y="12"/>
                    </a:lnTo>
                    <a:lnTo>
                      <a:pt x="522" y="12"/>
                    </a:lnTo>
                    <a:lnTo>
                      <a:pt x="528" y="12"/>
                    </a:lnTo>
                    <a:lnTo>
                      <a:pt x="534" y="12"/>
                    </a:lnTo>
                    <a:lnTo>
                      <a:pt x="540" y="12"/>
                    </a:lnTo>
                    <a:lnTo>
                      <a:pt x="546" y="12"/>
                    </a:lnTo>
                    <a:lnTo>
                      <a:pt x="552" y="12"/>
                    </a:lnTo>
                    <a:lnTo>
                      <a:pt x="558" y="12"/>
                    </a:lnTo>
                    <a:lnTo>
                      <a:pt x="564" y="12"/>
                    </a:lnTo>
                    <a:lnTo>
                      <a:pt x="570" y="12"/>
                    </a:lnTo>
                    <a:lnTo>
                      <a:pt x="576" y="12"/>
                    </a:lnTo>
                    <a:lnTo>
                      <a:pt x="582" y="12"/>
                    </a:lnTo>
                    <a:lnTo>
                      <a:pt x="588" y="12"/>
                    </a:lnTo>
                    <a:lnTo>
                      <a:pt x="594" y="12"/>
                    </a:lnTo>
                    <a:lnTo>
                      <a:pt x="600" y="12"/>
                    </a:lnTo>
                    <a:lnTo>
                      <a:pt x="606" y="12"/>
                    </a:lnTo>
                    <a:lnTo>
                      <a:pt x="612" y="12"/>
                    </a:lnTo>
                    <a:lnTo>
                      <a:pt x="618" y="12"/>
                    </a:lnTo>
                    <a:lnTo>
                      <a:pt x="624" y="12"/>
                    </a:lnTo>
                    <a:lnTo>
                      <a:pt x="630" y="12"/>
                    </a:lnTo>
                    <a:lnTo>
                      <a:pt x="636" y="12"/>
                    </a:lnTo>
                    <a:lnTo>
                      <a:pt x="642" y="12"/>
                    </a:lnTo>
                    <a:lnTo>
                      <a:pt x="648" y="12"/>
                    </a:lnTo>
                    <a:lnTo>
                      <a:pt x="654" y="12"/>
                    </a:lnTo>
                    <a:lnTo>
                      <a:pt x="660" y="12"/>
                    </a:lnTo>
                    <a:lnTo>
                      <a:pt x="666" y="12"/>
                    </a:lnTo>
                    <a:lnTo>
                      <a:pt x="672" y="12"/>
                    </a:lnTo>
                    <a:lnTo>
                      <a:pt x="678" y="12"/>
                    </a:lnTo>
                    <a:lnTo>
                      <a:pt x="684" y="12"/>
                    </a:lnTo>
                    <a:lnTo>
                      <a:pt x="690" y="12"/>
                    </a:lnTo>
                    <a:lnTo>
                      <a:pt x="696" y="12"/>
                    </a:lnTo>
                    <a:lnTo>
                      <a:pt x="702" y="12"/>
                    </a:lnTo>
                    <a:lnTo>
                      <a:pt x="708" y="12"/>
                    </a:lnTo>
                    <a:lnTo>
                      <a:pt x="714" y="12"/>
                    </a:lnTo>
                    <a:lnTo>
                      <a:pt x="720" y="12"/>
                    </a:lnTo>
                    <a:lnTo>
                      <a:pt x="726" y="12"/>
                    </a:lnTo>
                    <a:lnTo>
                      <a:pt x="732" y="12"/>
                    </a:lnTo>
                    <a:lnTo>
                      <a:pt x="738" y="12"/>
                    </a:lnTo>
                    <a:lnTo>
                      <a:pt x="744" y="12"/>
                    </a:lnTo>
                    <a:lnTo>
                      <a:pt x="750" y="12"/>
                    </a:lnTo>
                    <a:lnTo>
                      <a:pt x="756" y="12"/>
                    </a:lnTo>
                    <a:lnTo>
                      <a:pt x="762" y="12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150" name="Freeform 256"/>
              <p:cNvSpPr>
                <a:spLocks/>
              </p:cNvSpPr>
              <p:nvPr/>
            </p:nvSpPr>
            <p:spPr bwMode="auto">
              <a:xfrm>
                <a:off x="6062663" y="4127500"/>
                <a:ext cx="752475" cy="158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8" y="0"/>
                  </a:cxn>
                  <a:cxn ang="0">
                    <a:pos x="30" y="0"/>
                  </a:cxn>
                  <a:cxn ang="0">
                    <a:pos x="42" y="0"/>
                  </a:cxn>
                  <a:cxn ang="0">
                    <a:pos x="54" y="0"/>
                  </a:cxn>
                  <a:cxn ang="0">
                    <a:pos x="66" y="0"/>
                  </a:cxn>
                  <a:cxn ang="0">
                    <a:pos x="78" y="0"/>
                  </a:cxn>
                  <a:cxn ang="0">
                    <a:pos x="90" y="0"/>
                  </a:cxn>
                  <a:cxn ang="0">
                    <a:pos x="102" y="0"/>
                  </a:cxn>
                  <a:cxn ang="0">
                    <a:pos x="114" y="0"/>
                  </a:cxn>
                  <a:cxn ang="0">
                    <a:pos x="126" y="0"/>
                  </a:cxn>
                  <a:cxn ang="0">
                    <a:pos x="138" y="0"/>
                  </a:cxn>
                  <a:cxn ang="0">
                    <a:pos x="150" y="0"/>
                  </a:cxn>
                  <a:cxn ang="0">
                    <a:pos x="162" y="0"/>
                  </a:cxn>
                  <a:cxn ang="0">
                    <a:pos x="174" y="0"/>
                  </a:cxn>
                  <a:cxn ang="0">
                    <a:pos x="186" y="0"/>
                  </a:cxn>
                  <a:cxn ang="0">
                    <a:pos x="198" y="0"/>
                  </a:cxn>
                  <a:cxn ang="0">
                    <a:pos x="210" y="0"/>
                  </a:cxn>
                  <a:cxn ang="0">
                    <a:pos x="222" y="0"/>
                  </a:cxn>
                  <a:cxn ang="0">
                    <a:pos x="234" y="0"/>
                  </a:cxn>
                  <a:cxn ang="0">
                    <a:pos x="246" y="0"/>
                  </a:cxn>
                  <a:cxn ang="0">
                    <a:pos x="258" y="0"/>
                  </a:cxn>
                  <a:cxn ang="0">
                    <a:pos x="270" y="0"/>
                  </a:cxn>
                  <a:cxn ang="0">
                    <a:pos x="282" y="0"/>
                  </a:cxn>
                  <a:cxn ang="0">
                    <a:pos x="294" y="0"/>
                  </a:cxn>
                  <a:cxn ang="0">
                    <a:pos x="306" y="0"/>
                  </a:cxn>
                  <a:cxn ang="0">
                    <a:pos x="318" y="0"/>
                  </a:cxn>
                  <a:cxn ang="0">
                    <a:pos x="330" y="0"/>
                  </a:cxn>
                  <a:cxn ang="0">
                    <a:pos x="342" y="0"/>
                  </a:cxn>
                  <a:cxn ang="0">
                    <a:pos x="354" y="0"/>
                  </a:cxn>
                  <a:cxn ang="0">
                    <a:pos x="366" y="0"/>
                  </a:cxn>
                  <a:cxn ang="0">
                    <a:pos x="378" y="0"/>
                  </a:cxn>
                  <a:cxn ang="0">
                    <a:pos x="390" y="0"/>
                  </a:cxn>
                  <a:cxn ang="0">
                    <a:pos x="402" y="0"/>
                  </a:cxn>
                  <a:cxn ang="0">
                    <a:pos x="414" y="0"/>
                  </a:cxn>
                  <a:cxn ang="0">
                    <a:pos x="426" y="0"/>
                  </a:cxn>
                  <a:cxn ang="0">
                    <a:pos x="438" y="0"/>
                  </a:cxn>
                  <a:cxn ang="0">
                    <a:pos x="450" y="0"/>
                  </a:cxn>
                  <a:cxn ang="0">
                    <a:pos x="462" y="0"/>
                  </a:cxn>
                  <a:cxn ang="0">
                    <a:pos x="474" y="0"/>
                  </a:cxn>
                </a:cxnLst>
                <a:rect l="0" t="0" r="r" b="b"/>
                <a:pathLst>
                  <a:path w="474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50" y="0"/>
                    </a:lnTo>
                    <a:lnTo>
                      <a:pt x="456" y="0"/>
                    </a:lnTo>
                    <a:lnTo>
                      <a:pt x="462" y="0"/>
                    </a:lnTo>
                    <a:lnTo>
                      <a:pt x="468" y="0"/>
                    </a:lnTo>
                    <a:lnTo>
                      <a:pt x="474" y="0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151" name="Freeform 257"/>
              <p:cNvSpPr>
                <a:spLocks/>
              </p:cNvSpPr>
              <p:nvPr/>
            </p:nvSpPr>
            <p:spPr bwMode="auto">
              <a:xfrm>
                <a:off x="2528888" y="4184650"/>
                <a:ext cx="1200150" cy="38100"/>
              </a:xfrm>
              <a:custGeom>
                <a:avLst/>
                <a:gdLst/>
                <a:ahLst/>
                <a:cxnLst>
                  <a:cxn ang="0">
                    <a:pos x="6" y="18"/>
                  </a:cxn>
                  <a:cxn ang="0">
                    <a:pos x="24" y="6"/>
                  </a:cxn>
                  <a:cxn ang="0">
                    <a:pos x="42" y="12"/>
                  </a:cxn>
                  <a:cxn ang="0">
                    <a:pos x="60" y="24"/>
                  </a:cxn>
                  <a:cxn ang="0">
                    <a:pos x="78" y="18"/>
                  </a:cxn>
                  <a:cxn ang="0">
                    <a:pos x="96" y="18"/>
                  </a:cxn>
                  <a:cxn ang="0">
                    <a:pos x="114" y="12"/>
                  </a:cxn>
                  <a:cxn ang="0">
                    <a:pos x="132" y="12"/>
                  </a:cxn>
                  <a:cxn ang="0">
                    <a:pos x="150" y="6"/>
                  </a:cxn>
                  <a:cxn ang="0">
                    <a:pos x="168" y="0"/>
                  </a:cxn>
                  <a:cxn ang="0">
                    <a:pos x="186" y="6"/>
                  </a:cxn>
                  <a:cxn ang="0">
                    <a:pos x="204" y="12"/>
                  </a:cxn>
                  <a:cxn ang="0">
                    <a:pos x="222" y="18"/>
                  </a:cxn>
                  <a:cxn ang="0">
                    <a:pos x="240" y="12"/>
                  </a:cxn>
                  <a:cxn ang="0">
                    <a:pos x="258" y="18"/>
                  </a:cxn>
                  <a:cxn ang="0">
                    <a:pos x="276" y="18"/>
                  </a:cxn>
                  <a:cxn ang="0">
                    <a:pos x="294" y="12"/>
                  </a:cxn>
                  <a:cxn ang="0">
                    <a:pos x="312" y="6"/>
                  </a:cxn>
                  <a:cxn ang="0">
                    <a:pos x="330" y="6"/>
                  </a:cxn>
                  <a:cxn ang="0">
                    <a:pos x="348" y="12"/>
                  </a:cxn>
                  <a:cxn ang="0">
                    <a:pos x="366" y="12"/>
                  </a:cxn>
                  <a:cxn ang="0">
                    <a:pos x="384" y="12"/>
                  </a:cxn>
                  <a:cxn ang="0">
                    <a:pos x="402" y="18"/>
                  </a:cxn>
                  <a:cxn ang="0">
                    <a:pos x="420" y="18"/>
                  </a:cxn>
                  <a:cxn ang="0">
                    <a:pos x="438" y="12"/>
                  </a:cxn>
                  <a:cxn ang="0">
                    <a:pos x="456" y="12"/>
                  </a:cxn>
                  <a:cxn ang="0">
                    <a:pos x="474" y="6"/>
                  </a:cxn>
                  <a:cxn ang="0">
                    <a:pos x="492" y="6"/>
                  </a:cxn>
                  <a:cxn ang="0">
                    <a:pos x="510" y="6"/>
                  </a:cxn>
                  <a:cxn ang="0">
                    <a:pos x="528" y="6"/>
                  </a:cxn>
                  <a:cxn ang="0">
                    <a:pos x="546" y="12"/>
                  </a:cxn>
                  <a:cxn ang="0">
                    <a:pos x="564" y="12"/>
                  </a:cxn>
                  <a:cxn ang="0">
                    <a:pos x="582" y="12"/>
                  </a:cxn>
                  <a:cxn ang="0">
                    <a:pos x="600" y="12"/>
                  </a:cxn>
                  <a:cxn ang="0">
                    <a:pos x="618" y="12"/>
                  </a:cxn>
                  <a:cxn ang="0">
                    <a:pos x="636" y="12"/>
                  </a:cxn>
                  <a:cxn ang="0">
                    <a:pos x="654" y="6"/>
                  </a:cxn>
                  <a:cxn ang="0">
                    <a:pos x="672" y="6"/>
                  </a:cxn>
                  <a:cxn ang="0">
                    <a:pos x="690" y="6"/>
                  </a:cxn>
                  <a:cxn ang="0">
                    <a:pos x="708" y="12"/>
                  </a:cxn>
                  <a:cxn ang="0">
                    <a:pos x="726" y="12"/>
                  </a:cxn>
                  <a:cxn ang="0">
                    <a:pos x="744" y="12"/>
                  </a:cxn>
                </a:cxnLst>
                <a:rect l="0" t="0" r="r" b="b"/>
                <a:pathLst>
                  <a:path w="756" h="24">
                    <a:moveTo>
                      <a:pt x="0" y="6"/>
                    </a:moveTo>
                    <a:lnTo>
                      <a:pt x="12" y="18"/>
                    </a:lnTo>
                    <a:lnTo>
                      <a:pt x="6" y="18"/>
                    </a:lnTo>
                    <a:lnTo>
                      <a:pt x="12" y="12"/>
                    </a:lnTo>
                    <a:lnTo>
                      <a:pt x="18" y="6"/>
                    </a:lnTo>
                    <a:lnTo>
                      <a:pt x="24" y="6"/>
                    </a:lnTo>
                    <a:lnTo>
                      <a:pt x="30" y="12"/>
                    </a:lnTo>
                    <a:lnTo>
                      <a:pt x="36" y="6"/>
                    </a:lnTo>
                    <a:lnTo>
                      <a:pt x="42" y="12"/>
                    </a:lnTo>
                    <a:lnTo>
                      <a:pt x="48" y="18"/>
                    </a:lnTo>
                    <a:lnTo>
                      <a:pt x="54" y="24"/>
                    </a:lnTo>
                    <a:lnTo>
                      <a:pt x="60" y="24"/>
                    </a:lnTo>
                    <a:lnTo>
                      <a:pt x="66" y="24"/>
                    </a:lnTo>
                    <a:lnTo>
                      <a:pt x="72" y="24"/>
                    </a:lnTo>
                    <a:lnTo>
                      <a:pt x="78" y="18"/>
                    </a:lnTo>
                    <a:lnTo>
                      <a:pt x="84" y="18"/>
                    </a:lnTo>
                    <a:lnTo>
                      <a:pt x="90" y="18"/>
                    </a:lnTo>
                    <a:lnTo>
                      <a:pt x="96" y="18"/>
                    </a:lnTo>
                    <a:lnTo>
                      <a:pt x="102" y="18"/>
                    </a:lnTo>
                    <a:lnTo>
                      <a:pt x="108" y="12"/>
                    </a:lnTo>
                    <a:lnTo>
                      <a:pt x="114" y="12"/>
                    </a:lnTo>
                    <a:lnTo>
                      <a:pt x="120" y="12"/>
                    </a:lnTo>
                    <a:lnTo>
                      <a:pt x="126" y="12"/>
                    </a:lnTo>
                    <a:lnTo>
                      <a:pt x="132" y="12"/>
                    </a:lnTo>
                    <a:lnTo>
                      <a:pt x="138" y="12"/>
                    </a:lnTo>
                    <a:lnTo>
                      <a:pt x="144" y="6"/>
                    </a:lnTo>
                    <a:lnTo>
                      <a:pt x="150" y="6"/>
                    </a:lnTo>
                    <a:lnTo>
                      <a:pt x="156" y="6"/>
                    </a:lnTo>
                    <a:lnTo>
                      <a:pt x="162" y="6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6"/>
                    </a:lnTo>
                    <a:lnTo>
                      <a:pt x="186" y="6"/>
                    </a:lnTo>
                    <a:lnTo>
                      <a:pt x="192" y="6"/>
                    </a:lnTo>
                    <a:lnTo>
                      <a:pt x="198" y="12"/>
                    </a:lnTo>
                    <a:lnTo>
                      <a:pt x="204" y="12"/>
                    </a:lnTo>
                    <a:lnTo>
                      <a:pt x="210" y="12"/>
                    </a:lnTo>
                    <a:lnTo>
                      <a:pt x="216" y="18"/>
                    </a:lnTo>
                    <a:lnTo>
                      <a:pt x="222" y="18"/>
                    </a:lnTo>
                    <a:lnTo>
                      <a:pt x="228" y="12"/>
                    </a:lnTo>
                    <a:lnTo>
                      <a:pt x="234" y="12"/>
                    </a:lnTo>
                    <a:lnTo>
                      <a:pt x="240" y="12"/>
                    </a:lnTo>
                    <a:lnTo>
                      <a:pt x="246" y="12"/>
                    </a:lnTo>
                    <a:lnTo>
                      <a:pt x="252" y="12"/>
                    </a:lnTo>
                    <a:lnTo>
                      <a:pt x="258" y="18"/>
                    </a:lnTo>
                    <a:lnTo>
                      <a:pt x="264" y="18"/>
                    </a:lnTo>
                    <a:lnTo>
                      <a:pt x="270" y="18"/>
                    </a:lnTo>
                    <a:lnTo>
                      <a:pt x="276" y="18"/>
                    </a:lnTo>
                    <a:lnTo>
                      <a:pt x="282" y="18"/>
                    </a:lnTo>
                    <a:lnTo>
                      <a:pt x="288" y="18"/>
                    </a:lnTo>
                    <a:lnTo>
                      <a:pt x="294" y="12"/>
                    </a:lnTo>
                    <a:lnTo>
                      <a:pt x="300" y="12"/>
                    </a:lnTo>
                    <a:lnTo>
                      <a:pt x="306" y="6"/>
                    </a:lnTo>
                    <a:lnTo>
                      <a:pt x="312" y="6"/>
                    </a:lnTo>
                    <a:lnTo>
                      <a:pt x="318" y="6"/>
                    </a:lnTo>
                    <a:lnTo>
                      <a:pt x="324" y="6"/>
                    </a:lnTo>
                    <a:lnTo>
                      <a:pt x="330" y="6"/>
                    </a:lnTo>
                    <a:lnTo>
                      <a:pt x="336" y="6"/>
                    </a:lnTo>
                    <a:lnTo>
                      <a:pt x="342" y="6"/>
                    </a:lnTo>
                    <a:lnTo>
                      <a:pt x="348" y="12"/>
                    </a:lnTo>
                    <a:lnTo>
                      <a:pt x="354" y="12"/>
                    </a:lnTo>
                    <a:lnTo>
                      <a:pt x="360" y="12"/>
                    </a:lnTo>
                    <a:lnTo>
                      <a:pt x="366" y="12"/>
                    </a:lnTo>
                    <a:lnTo>
                      <a:pt x="372" y="12"/>
                    </a:lnTo>
                    <a:lnTo>
                      <a:pt x="378" y="12"/>
                    </a:lnTo>
                    <a:lnTo>
                      <a:pt x="384" y="12"/>
                    </a:lnTo>
                    <a:lnTo>
                      <a:pt x="390" y="12"/>
                    </a:lnTo>
                    <a:lnTo>
                      <a:pt x="396" y="12"/>
                    </a:lnTo>
                    <a:lnTo>
                      <a:pt x="402" y="18"/>
                    </a:lnTo>
                    <a:lnTo>
                      <a:pt x="408" y="18"/>
                    </a:lnTo>
                    <a:lnTo>
                      <a:pt x="414" y="18"/>
                    </a:lnTo>
                    <a:lnTo>
                      <a:pt x="420" y="18"/>
                    </a:lnTo>
                    <a:lnTo>
                      <a:pt x="426" y="18"/>
                    </a:lnTo>
                    <a:lnTo>
                      <a:pt x="432" y="18"/>
                    </a:lnTo>
                    <a:lnTo>
                      <a:pt x="438" y="12"/>
                    </a:lnTo>
                    <a:lnTo>
                      <a:pt x="444" y="12"/>
                    </a:lnTo>
                    <a:lnTo>
                      <a:pt x="450" y="12"/>
                    </a:lnTo>
                    <a:lnTo>
                      <a:pt x="456" y="12"/>
                    </a:lnTo>
                    <a:lnTo>
                      <a:pt x="462" y="12"/>
                    </a:lnTo>
                    <a:lnTo>
                      <a:pt x="468" y="12"/>
                    </a:lnTo>
                    <a:lnTo>
                      <a:pt x="474" y="6"/>
                    </a:lnTo>
                    <a:lnTo>
                      <a:pt x="480" y="6"/>
                    </a:lnTo>
                    <a:lnTo>
                      <a:pt x="486" y="6"/>
                    </a:lnTo>
                    <a:lnTo>
                      <a:pt x="492" y="6"/>
                    </a:lnTo>
                    <a:lnTo>
                      <a:pt x="498" y="6"/>
                    </a:lnTo>
                    <a:lnTo>
                      <a:pt x="504" y="6"/>
                    </a:lnTo>
                    <a:lnTo>
                      <a:pt x="510" y="6"/>
                    </a:lnTo>
                    <a:lnTo>
                      <a:pt x="516" y="6"/>
                    </a:lnTo>
                    <a:lnTo>
                      <a:pt x="522" y="6"/>
                    </a:lnTo>
                    <a:lnTo>
                      <a:pt x="528" y="6"/>
                    </a:lnTo>
                    <a:lnTo>
                      <a:pt x="534" y="6"/>
                    </a:lnTo>
                    <a:lnTo>
                      <a:pt x="540" y="6"/>
                    </a:lnTo>
                    <a:lnTo>
                      <a:pt x="546" y="12"/>
                    </a:lnTo>
                    <a:lnTo>
                      <a:pt x="552" y="12"/>
                    </a:lnTo>
                    <a:lnTo>
                      <a:pt x="558" y="12"/>
                    </a:lnTo>
                    <a:lnTo>
                      <a:pt x="564" y="12"/>
                    </a:lnTo>
                    <a:lnTo>
                      <a:pt x="570" y="12"/>
                    </a:lnTo>
                    <a:lnTo>
                      <a:pt x="576" y="12"/>
                    </a:lnTo>
                    <a:lnTo>
                      <a:pt x="582" y="12"/>
                    </a:lnTo>
                    <a:lnTo>
                      <a:pt x="588" y="12"/>
                    </a:lnTo>
                    <a:lnTo>
                      <a:pt x="594" y="12"/>
                    </a:lnTo>
                    <a:lnTo>
                      <a:pt x="600" y="12"/>
                    </a:lnTo>
                    <a:lnTo>
                      <a:pt x="606" y="12"/>
                    </a:lnTo>
                    <a:lnTo>
                      <a:pt x="612" y="12"/>
                    </a:lnTo>
                    <a:lnTo>
                      <a:pt x="618" y="12"/>
                    </a:lnTo>
                    <a:lnTo>
                      <a:pt x="624" y="12"/>
                    </a:lnTo>
                    <a:lnTo>
                      <a:pt x="630" y="12"/>
                    </a:lnTo>
                    <a:lnTo>
                      <a:pt x="636" y="12"/>
                    </a:lnTo>
                    <a:lnTo>
                      <a:pt x="642" y="12"/>
                    </a:lnTo>
                    <a:lnTo>
                      <a:pt x="648" y="12"/>
                    </a:lnTo>
                    <a:lnTo>
                      <a:pt x="654" y="6"/>
                    </a:lnTo>
                    <a:lnTo>
                      <a:pt x="660" y="6"/>
                    </a:lnTo>
                    <a:lnTo>
                      <a:pt x="666" y="6"/>
                    </a:lnTo>
                    <a:lnTo>
                      <a:pt x="672" y="6"/>
                    </a:lnTo>
                    <a:lnTo>
                      <a:pt x="678" y="6"/>
                    </a:lnTo>
                    <a:lnTo>
                      <a:pt x="684" y="6"/>
                    </a:lnTo>
                    <a:lnTo>
                      <a:pt x="690" y="6"/>
                    </a:lnTo>
                    <a:lnTo>
                      <a:pt x="696" y="6"/>
                    </a:lnTo>
                    <a:lnTo>
                      <a:pt x="702" y="6"/>
                    </a:lnTo>
                    <a:lnTo>
                      <a:pt x="708" y="12"/>
                    </a:lnTo>
                    <a:lnTo>
                      <a:pt x="714" y="12"/>
                    </a:lnTo>
                    <a:lnTo>
                      <a:pt x="720" y="12"/>
                    </a:lnTo>
                    <a:lnTo>
                      <a:pt x="726" y="12"/>
                    </a:lnTo>
                    <a:lnTo>
                      <a:pt x="732" y="12"/>
                    </a:lnTo>
                    <a:lnTo>
                      <a:pt x="738" y="12"/>
                    </a:lnTo>
                    <a:lnTo>
                      <a:pt x="744" y="12"/>
                    </a:lnTo>
                    <a:lnTo>
                      <a:pt x="750" y="12"/>
                    </a:lnTo>
                    <a:lnTo>
                      <a:pt x="756" y="12"/>
                    </a:lnTo>
                  </a:path>
                </a:pathLst>
              </a:custGeom>
              <a:noFill/>
              <a:ln w="12700">
                <a:solidFill>
                  <a:srgbClr val="00BF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152" name="Freeform 258"/>
              <p:cNvSpPr>
                <a:spLocks/>
              </p:cNvSpPr>
              <p:nvPr/>
            </p:nvSpPr>
            <p:spPr bwMode="auto">
              <a:xfrm>
                <a:off x="3729038" y="4194175"/>
                <a:ext cx="1209675" cy="9525"/>
              </a:xfrm>
              <a:custGeom>
                <a:avLst/>
                <a:gdLst/>
                <a:ahLst/>
                <a:cxnLst>
                  <a:cxn ang="0">
                    <a:pos x="12" y="6"/>
                  </a:cxn>
                  <a:cxn ang="0">
                    <a:pos x="30" y="0"/>
                  </a:cxn>
                  <a:cxn ang="0">
                    <a:pos x="48" y="0"/>
                  </a:cxn>
                  <a:cxn ang="0">
                    <a:pos x="66" y="0"/>
                  </a:cxn>
                  <a:cxn ang="0">
                    <a:pos x="84" y="0"/>
                  </a:cxn>
                  <a:cxn ang="0">
                    <a:pos x="102" y="0"/>
                  </a:cxn>
                  <a:cxn ang="0">
                    <a:pos x="120" y="0"/>
                  </a:cxn>
                  <a:cxn ang="0">
                    <a:pos x="138" y="6"/>
                  </a:cxn>
                  <a:cxn ang="0">
                    <a:pos x="156" y="6"/>
                  </a:cxn>
                  <a:cxn ang="0">
                    <a:pos x="174" y="6"/>
                  </a:cxn>
                  <a:cxn ang="0">
                    <a:pos x="192" y="6"/>
                  </a:cxn>
                  <a:cxn ang="0">
                    <a:pos x="210" y="6"/>
                  </a:cxn>
                  <a:cxn ang="0">
                    <a:pos x="228" y="0"/>
                  </a:cxn>
                  <a:cxn ang="0">
                    <a:pos x="246" y="0"/>
                  </a:cxn>
                  <a:cxn ang="0">
                    <a:pos x="264" y="0"/>
                  </a:cxn>
                  <a:cxn ang="0">
                    <a:pos x="282" y="0"/>
                  </a:cxn>
                  <a:cxn ang="0">
                    <a:pos x="300" y="0"/>
                  </a:cxn>
                  <a:cxn ang="0">
                    <a:pos x="318" y="0"/>
                  </a:cxn>
                  <a:cxn ang="0">
                    <a:pos x="336" y="0"/>
                  </a:cxn>
                  <a:cxn ang="0">
                    <a:pos x="354" y="0"/>
                  </a:cxn>
                  <a:cxn ang="0">
                    <a:pos x="372" y="0"/>
                  </a:cxn>
                  <a:cxn ang="0">
                    <a:pos x="390" y="0"/>
                  </a:cxn>
                  <a:cxn ang="0">
                    <a:pos x="408" y="0"/>
                  </a:cxn>
                  <a:cxn ang="0">
                    <a:pos x="426" y="0"/>
                  </a:cxn>
                  <a:cxn ang="0">
                    <a:pos x="444" y="0"/>
                  </a:cxn>
                  <a:cxn ang="0">
                    <a:pos x="462" y="0"/>
                  </a:cxn>
                  <a:cxn ang="0">
                    <a:pos x="480" y="6"/>
                  </a:cxn>
                  <a:cxn ang="0">
                    <a:pos x="498" y="6"/>
                  </a:cxn>
                  <a:cxn ang="0">
                    <a:pos x="516" y="6"/>
                  </a:cxn>
                  <a:cxn ang="0">
                    <a:pos x="534" y="0"/>
                  </a:cxn>
                  <a:cxn ang="0">
                    <a:pos x="552" y="0"/>
                  </a:cxn>
                  <a:cxn ang="0">
                    <a:pos x="570" y="0"/>
                  </a:cxn>
                  <a:cxn ang="0">
                    <a:pos x="588" y="0"/>
                  </a:cxn>
                  <a:cxn ang="0">
                    <a:pos x="606" y="0"/>
                  </a:cxn>
                  <a:cxn ang="0">
                    <a:pos x="624" y="0"/>
                  </a:cxn>
                  <a:cxn ang="0">
                    <a:pos x="642" y="0"/>
                  </a:cxn>
                  <a:cxn ang="0">
                    <a:pos x="660" y="0"/>
                  </a:cxn>
                  <a:cxn ang="0">
                    <a:pos x="678" y="0"/>
                  </a:cxn>
                  <a:cxn ang="0">
                    <a:pos x="696" y="0"/>
                  </a:cxn>
                  <a:cxn ang="0">
                    <a:pos x="714" y="0"/>
                  </a:cxn>
                  <a:cxn ang="0">
                    <a:pos x="732" y="0"/>
                  </a:cxn>
                  <a:cxn ang="0">
                    <a:pos x="750" y="0"/>
                  </a:cxn>
                </a:cxnLst>
                <a:rect l="0" t="0" r="r" b="b"/>
                <a:pathLst>
                  <a:path w="762" h="6">
                    <a:moveTo>
                      <a:pt x="0" y="6"/>
                    </a:moveTo>
                    <a:lnTo>
                      <a:pt x="6" y="6"/>
                    </a:lnTo>
                    <a:lnTo>
                      <a:pt x="12" y="6"/>
                    </a:lnTo>
                    <a:lnTo>
                      <a:pt x="18" y="6"/>
                    </a:lnTo>
                    <a:lnTo>
                      <a:pt x="24" y="6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6"/>
                    </a:lnTo>
                    <a:lnTo>
                      <a:pt x="138" y="6"/>
                    </a:lnTo>
                    <a:lnTo>
                      <a:pt x="144" y="6"/>
                    </a:lnTo>
                    <a:lnTo>
                      <a:pt x="150" y="6"/>
                    </a:lnTo>
                    <a:lnTo>
                      <a:pt x="156" y="6"/>
                    </a:lnTo>
                    <a:lnTo>
                      <a:pt x="162" y="6"/>
                    </a:lnTo>
                    <a:lnTo>
                      <a:pt x="168" y="6"/>
                    </a:lnTo>
                    <a:lnTo>
                      <a:pt x="174" y="6"/>
                    </a:lnTo>
                    <a:lnTo>
                      <a:pt x="180" y="6"/>
                    </a:lnTo>
                    <a:lnTo>
                      <a:pt x="186" y="6"/>
                    </a:lnTo>
                    <a:lnTo>
                      <a:pt x="192" y="6"/>
                    </a:lnTo>
                    <a:lnTo>
                      <a:pt x="198" y="6"/>
                    </a:lnTo>
                    <a:lnTo>
                      <a:pt x="204" y="6"/>
                    </a:lnTo>
                    <a:lnTo>
                      <a:pt x="210" y="6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50" y="0"/>
                    </a:lnTo>
                    <a:lnTo>
                      <a:pt x="456" y="0"/>
                    </a:lnTo>
                    <a:lnTo>
                      <a:pt x="462" y="0"/>
                    </a:lnTo>
                    <a:lnTo>
                      <a:pt x="468" y="0"/>
                    </a:lnTo>
                    <a:lnTo>
                      <a:pt x="474" y="0"/>
                    </a:lnTo>
                    <a:lnTo>
                      <a:pt x="480" y="6"/>
                    </a:lnTo>
                    <a:lnTo>
                      <a:pt x="486" y="6"/>
                    </a:lnTo>
                    <a:lnTo>
                      <a:pt x="492" y="6"/>
                    </a:lnTo>
                    <a:lnTo>
                      <a:pt x="498" y="6"/>
                    </a:lnTo>
                    <a:lnTo>
                      <a:pt x="504" y="6"/>
                    </a:lnTo>
                    <a:lnTo>
                      <a:pt x="510" y="6"/>
                    </a:lnTo>
                    <a:lnTo>
                      <a:pt x="516" y="6"/>
                    </a:lnTo>
                    <a:lnTo>
                      <a:pt x="522" y="6"/>
                    </a:lnTo>
                    <a:lnTo>
                      <a:pt x="528" y="0"/>
                    </a:lnTo>
                    <a:lnTo>
                      <a:pt x="534" y="0"/>
                    </a:lnTo>
                    <a:lnTo>
                      <a:pt x="540" y="0"/>
                    </a:lnTo>
                    <a:lnTo>
                      <a:pt x="546" y="0"/>
                    </a:lnTo>
                    <a:lnTo>
                      <a:pt x="552" y="0"/>
                    </a:lnTo>
                    <a:lnTo>
                      <a:pt x="558" y="0"/>
                    </a:lnTo>
                    <a:lnTo>
                      <a:pt x="564" y="0"/>
                    </a:lnTo>
                    <a:lnTo>
                      <a:pt x="570" y="0"/>
                    </a:lnTo>
                    <a:lnTo>
                      <a:pt x="576" y="0"/>
                    </a:lnTo>
                    <a:lnTo>
                      <a:pt x="582" y="0"/>
                    </a:lnTo>
                    <a:lnTo>
                      <a:pt x="588" y="0"/>
                    </a:lnTo>
                    <a:lnTo>
                      <a:pt x="594" y="0"/>
                    </a:lnTo>
                    <a:lnTo>
                      <a:pt x="600" y="0"/>
                    </a:lnTo>
                    <a:lnTo>
                      <a:pt x="606" y="0"/>
                    </a:lnTo>
                    <a:lnTo>
                      <a:pt x="612" y="0"/>
                    </a:lnTo>
                    <a:lnTo>
                      <a:pt x="618" y="0"/>
                    </a:lnTo>
                    <a:lnTo>
                      <a:pt x="624" y="0"/>
                    </a:lnTo>
                    <a:lnTo>
                      <a:pt x="630" y="0"/>
                    </a:lnTo>
                    <a:lnTo>
                      <a:pt x="636" y="0"/>
                    </a:lnTo>
                    <a:lnTo>
                      <a:pt x="642" y="0"/>
                    </a:lnTo>
                    <a:lnTo>
                      <a:pt x="648" y="0"/>
                    </a:lnTo>
                    <a:lnTo>
                      <a:pt x="654" y="0"/>
                    </a:lnTo>
                    <a:lnTo>
                      <a:pt x="660" y="0"/>
                    </a:lnTo>
                    <a:lnTo>
                      <a:pt x="666" y="0"/>
                    </a:lnTo>
                    <a:lnTo>
                      <a:pt x="672" y="0"/>
                    </a:lnTo>
                    <a:lnTo>
                      <a:pt x="678" y="0"/>
                    </a:lnTo>
                    <a:lnTo>
                      <a:pt x="684" y="0"/>
                    </a:lnTo>
                    <a:lnTo>
                      <a:pt x="690" y="0"/>
                    </a:lnTo>
                    <a:lnTo>
                      <a:pt x="696" y="0"/>
                    </a:lnTo>
                    <a:lnTo>
                      <a:pt x="702" y="0"/>
                    </a:lnTo>
                    <a:lnTo>
                      <a:pt x="708" y="0"/>
                    </a:lnTo>
                    <a:lnTo>
                      <a:pt x="714" y="0"/>
                    </a:lnTo>
                    <a:lnTo>
                      <a:pt x="720" y="0"/>
                    </a:lnTo>
                    <a:lnTo>
                      <a:pt x="726" y="0"/>
                    </a:lnTo>
                    <a:lnTo>
                      <a:pt x="732" y="0"/>
                    </a:lnTo>
                    <a:lnTo>
                      <a:pt x="738" y="0"/>
                    </a:lnTo>
                    <a:lnTo>
                      <a:pt x="744" y="0"/>
                    </a:lnTo>
                    <a:lnTo>
                      <a:pt x="750" y="0"/>
                    </a:lnTo>
                    <a:lnTo>
                      <a:pt x="756" y="0"/>
                    </a:lnTo>
                    <a:lnTo>
                      <a:pt x="762" y="0"/>
                    </a:lnTo>
                  </a:path>
                </a:pathLst>
              </a:custGeom>
              <a:noFill/>
              <a:ln w="12700">
                <a:solidFill>
                  <a:srgbClr val="00BF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153" name="Freeform 259"/>
              <p:cNvSpPr>
                <a:spLocks/>
              </p:cNvSpPr>
              <p:nvPr/>
            </p:nvSpPr>
            <p:spPr bwMode="auto">
              <a:xfrm>
                <a:off x="4938713" y="4194175"/>
                <a:ext cx="1209675" cy="9525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0" y="0"/>
                  </a:cxn>
                  <a:cxn ang="0">
                    <a:pos x="48" y="0"/>
                  </a:cxn>
                  <a:cxn ang="0">
                    <a:pos x="66" y="0"/>
                  </a:cxn>
                  <a:cxn ang="0">
                    <a:pos x="84" y="0"/>
                  </a:cxn>
                  <a:cxn ang="0">
                    <a:pos x="102" y="0"/>
                  </a:cxn>
                  <a:cxn ang="0">
                    <a:pos x="120" y="0"/>
                  </a:cxn>
                  <a:cxn ang="0">
                    <a:pos x="138" y="0"/>
                  </a:cxn>
                  <a:cxn ang="0">
                    <a:pos x="156" y="0"/>
                  </a:cxn>
                  <a:cxn ang="0">
                    <a:pos x="174" y="0"/>
                  </a:cxn>
                  <a:cxn ang="0">
                    <a:pos x="192" y="0"/>
                  </a:cxn>
                  <a:cxn ang="0">
                    <a:pos x="210" y="0"/>
                  </a:cxn>
                  <a:cxn ang="0">
                    <a:pos x="228" y="0"/>
                  </a:cxn>
                  <a:cxn ang="0">
                    <a:pos x="246" y="0"/>
                  </a:cxn>
                  <a:cxn ang="0">
                    <a:pos x="264" y="0"/>
                  </a:cxn>
                  <a:cxn ang="0">
                    <a:pos x="282" y="0"/>
                  </a:cxn>
                  <a:cxn ang="0">
                    <a:pos x="300" y="0"/>
                  </a:cxn>
                  <a:cxn ang="0">
                    <a:pos x="318" y="0"/>
                  </a:cxn>
                  <a:cxn ang="0">
                    <a:pos x="336" y="0"/>
                  </a:cxn>
                  <a:cxn ang="0">
                    <a:pos x="354" y="0"/>
                  </a:cxn>
                  <a:cxn ang="0">
                    <a:pos x="372" y="0"/>
                  </a:cxn>
                  <a:cxn ang="0">
                    <a:pos x="390" y="6"/>
                  </a:cxn>
                  <a:cxn ang="0">
                    <a:pos x="408" y="0"/>
                  </a:cxn>
                  <a:cxn ang="0">
                    <a:pos x="426" y="0"/>
                  </a:cxn>
                  <a:cxn ang="0">
                    <a:pos x="444" y="0"/>
                  </a:cxn>
                  <a:cxn ang="0">
                    <a:pos x="462" y="0"/>
                  </a:cxn>
                  <a:cxn ang="0">
                    <a:pos x="480" y="0"/>
                  </a:cxn>
                  <a:cxn ang="0">
                    <a:pos x="498" y="0"/>
                  </a:cxn>
                  <a:cxn ang="0">
                    <a:pos x="516" y="0"/>
                  </a:cxn>
                  <a:cxn ang="0">
                    <a:pos x="534" y="0"/>
                  </a:cxn>
                  <a:cxn ang="0">
                    <a:pos x="552" y="0"/>
                  </a:cxn>
                  <a:cxn ang="0">
                    <a:pos x="570" y="0"/>
                  </a:cxn>
                  <a:cxn ang="0">
                    <a:pos x="588" y="0"/>
                  </a:cxn>
                  <a:cxn ang="0">
                    <a:pos x="606" y="0"/>
                  </a:cxn>
                  <a:cxn ang="0">
                    <a:pos x="624" y="0"/>
                  </a:cxn>
                  <a:cxn ang="0">
                    <a:pos x="642" y="0"/>
                  </a:cxn>
                  <a:cxn ang="0">
                    <a:pos x="660" y="0"/>
                  </a:cxn>
                  <a:cxn ang="0">
                    <a:pos x="678" y="0"/>
                  </a:cxn>
                  <a:cxn ang="0">
                    <a:pos x="696" y="0"/>
                  </a:cxn>
                  <a:cxn ang="0">
                    <a:pos x="714" y="0"/>
                  </a:cxn>
                  <a:cxn ang="0">
                    <a:pos x="732" y="0"/>
                  </a:cxn>
                  <a:cxn ang="0">
                    <a:pos x="750" y="0"/>
                  </a:cxn>
                </a:cxnLst>
                <a:rect l="0" t="0" r="r" b="b"/>
                <a:pathLst>
                  <a:path w="762" h="6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6"/>
                    </a:lnTo>
                    <a:lnTo>
                      <a:pt x="396" y="6"/>
                    </a:lnTo>
                    <a:lnTo>
                      <a:pt x="402" y="6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50" y="0"/>
                    </a:lnTo>
                    <a:lnTo>
                      <a:pt x="456" y="0"/>
                    </a:lnTo>
                    <a:lnTo>
                      <a:pt x="462" y="0"/>
                    </a:lnTo>
                    <a:lnTo>
                      <a:pt x="468" y="0"/>
                    </a:lnTo>
                    <a:lnTo>
                      <a:pt x="474" y="0"/>
                    </a:lnTo>
                    <a:lnTo>
                      <a:pt x="480" y="0"/>
                    </a:lnTo>
                    <a:lnTo>
                      <a:pt x="486" y="0"/>
                    </a:lnTo>
                    <a:lnTo>
                      <a:pt x="492" y="0"/>
                    </a:lnTo>
                    <a:lnTo>
                      <a:pt x="498" y="0"/>
                    </a:lnTo>
                    <a:lnTo>
                      <a:pt x="504" y="0"/>
                    </a:lnTo>
                    <a:lnTo>
                      <a:pt x="510" y="0"/>
                    </a:lnTo>
                    <a:lnTo>
                      <a:pt x="516" y="0"/>
                    </a:lnTo>
                    <a:lnTo>
                      <a:pt x="522" y="0"/>
                    </a:lnTo>
                    <a:lnTo>
                      <a:pt x="528" y="0"/>
                    </a:lnTo>
                    <a:lnTo>
                      <a:pt x="534" y="0"/>
                    </a:lnTo>
                    <a:lnTo>
                      <a:pt x="540" y="0"/>
                    </a:lnTo>
                    <a:lnTo>
                      <a:pt x="546" y="0"/>
                    </a:lnTo>
                    <a:lnTo>
                      <a:pt x="552" y="0"/>
                    </a:lnTo>
                    <a:lnTo>
                      <a:pt x="558" y="0"/>
                    </a:lnTo>
                    <a:lnTo>
                      <a:pt x="564" y="0"/>
                    </a:lnTo>
                    <a:lnTo>
                      <a:pt x="570" y="0"/>
                    </a:lnTo>
                    <a:lnTo>
                      <a:pt x="576" y="0"/>
                    </a:lnTo>
                    <a:lnTo>
                      <a:pt x="582" y="0"/>
                    </a:lnTo>
                    <a:lnTo>
                      <a:pt x="588" y="0"/>
                    </a:lnTo>
                    <a:lnTo>
                      <a:pt x="594" y="0"/>
                    </a:lnTo>
                    <a:lnTo>
                      <a:pt x="600" y="0"/>
                    </a:lnTo>
                    <a:lnTo>
                      <a:pt x="606" y="0"/>
                    </a:lnTo>
                    <a:lnTo>
                      <a:pt x="612" y="0"/>
                    </a:lnTo>
                    <a:lnTo>
                      <a:pt x="618" y="0"/>
                    </a:lnTo>
                    <a:lnTo>
                      <a:pt x="624" y="0"/>
                    </a:lnTo>
                    <a:lnTo>
                      <a:pt x="630" y="0"/>
                    </a:lnTo>
                    <a:lnTo>
                      <a:pt x="636" y="0"/>
                    </a:lnTo>
                    <a:lnTo>
                      <a:pt x="642" y="0"/>
                    </a:lnTo>
                    <a:lnTo>
                      <a:pt x="648" y="0"/>
                    </a:lnTo>
                    <a:lnTo>
                      <a:pt x="654" y="0"/>
                    </a:lnTo>
                    <a:lnTo>
                      <a:pt x="660" y="0"/>
                    </a:lnTo>
                    <a:lnTo>
                      <a:pt x="666" y="0"/>
                    </a:lnTo>
                    <a:lnTo>
                      <a:pt x="672" y="0"/>
                    </a:lnTo>
                    <a:lnTo>
                      <a:pt x="678" y="0"/>
                    </a:lnTo>
                    <a:lnTo>
                      <a:pt x="684" y="0"/>
                    </a:lnTo>
                    <a:lnTo>
                      <a:pt x="690" y="0"/>
                    </a:lnTo>
                    <a:lnTo>
                      <a:pt x="696" y="0"/>
                    </a:lnTo>
                    <a:lnTo>
                      <a:pt x="702" y="0"/>
                    </a:lnTo>
                    <a:lnTo>
                      <a:pt x="708" y="0"/>
                    </a:lnTo>
                    <a:lnTo>
                      <a:pt x="714" y="0"/>
                    </a:lnTo>
                    <a:lnTo>
                      <a:pt x="720" y="0"/>
                    </a:lnTo>
                    <a:lnTo>
                      <a:pt x="726" y="0"/>
                    </a:lnTo>
                    <a:lnTo>
                      <a:pt x="732" y="0"/>
                    </a:lnTo>
                    <a:lnTo>
                      <a:pt x="738" y="0"/>
                    </a:lnTo>
                    <a:lnTo>
                      <a:pt x="744" y="0"/>
                    </a:lnTo>
                    <a:lnTo>
                      <a:pt x="750" y="0"/>
                    </a:lnTo>
                    <a:lnTo>
                      <a:pt x="756" y="0"/>
                    </a:lnTo>
                    <a:lnTo>
                      <a:pt x="762" y="0"/>
                    </a:lnTo>
                  </a:path>
                </a:pathLst>
              </a:custGeom>
              <a:noFill/>
              <a:ln w="12700">
                <a:solidFill>
                  <a:srgbClr val="00BF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154" name="Freeform 260"/>
              <p:cNvSpPr>
                <a:spLocks/>
              </p:cNvSpPr>
              <p:nvPr/>
            </p:nvSpPr>
            <p:spPr bwMode="auto">
              <a:xfrm>
                <a:off x="6148388" y="4194175"/>
                <a:ext cx="666750" cy="158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8" y="0"/>
                  </a:cxn>
                  <a:cxn ang="0">
                    <a:pos x="30" y="0"/>
                  </a:cxn>
                  <a:cxn ang="0">
                    <a:pos x="42" y="0"/>
                  </a:cxn>
                  <a:cxn ang="0">
                    <a:pos x="54" y="0"/>
                  </a:cxn>
                  <a:cxn ang="0">
                    <a:pos x="66" y="0"/>
                  </a:cxn>
                  <a:cxn ang="0">
                    <a:pos x="78" y="0"/>
                  </a:cxn>
                  <a:cxn ang="0">
                    <a:pos x="90" y="0"/>
                  </a:cxn>
                  <a:cxn ang="0">
                    <a:pos x="102" y="0"/>
                  </a:cxn>
                  <a:cxn ang="0">
                    <a:pos x="114" y="0"/>
                  </a:cxn>
                  <a:cxn ang="0">
                    <a:pos x="126" y="0"/>
                  </a:cxn>
                  <a:cxn ang="0">
                    <a:pos x="138" y="0"/>
                  </a:cxn>
                  <a:cxn ang="0">
                    <a:pos x="150" y="0"/>
                  </a:cxn>
                  <a:cxn ang="0">
                    <a:pos x="162" y="0"/>
                  </a:cxn>
                  <a:cxn ang="0">
                    <a:pos x="174" y="0"/>
                  </a:cxn>
                  <a:cxn ang="0">
                    <a:pos x="186" y="0"/>
                  </a:cxn>
                  <a:cxn ang="0">
                    <a:pos x="198" y="0"/>
                  </a:cxn>
                  <a:cxn ang="0">
                    <a:pos x="210" y="0"/>
                  </a:cxn>
                  <a:cxn ang="0">
                    <a:pos x="222" y="0"/>
                  </a:cxn>
                  <a:cxn ang="0">
                    <a:pos x="234" y="0"/>
                  </a:cxn>
                  <a:cxn ang="0">
                    <a:pos x="246" y="0"/>
                  </a:cxn>
                  <a:cxn ang="0">
                    <a:pos x="258" y="0"/>
                  </a:cxn>
                  <a:cxn ang="0">
                    <a:pos x="270" y="0"/>
                  </a:cxn>
                  <a:cxn ang="0">
                    <a:pos x="282" y="0"/>
                  </a:cxn>
                  <a:cxn ang="0">
                    <a:pos x="294" y="0"/>
                  </a:cxn>
                  <a:cxn ang="0">
                    <a:pos x="306" y="0"/>
                  </a:cxn>
                  <a:cxn ang="0">
                    <a:pos x="318" y="0"/>
                  </a:cxn>
                  <a:cxn ang="0">
                    <a:pos x="330" y="0"/>
                  </a:cxn>
                  <a:cxn ang="0">
                    <a:pos x="342" y="0"/>
                  </a:cxn>
                  <a:cxn ang="0">
                    <a:pos x="354" y="0"/>
                  </a:cxn>
                  <a:cxn ang="0">
                    <a:pos x="366" y="0"/>
                  </a:cxn>
                  <a:cxn ang="0">
                    <a:pos x="378" y="0"/>
                  </a:cxn>
                  <a:cxn ang="0">
                    <a:pos x="390" y="0"/>
                  </a:cxn>
                  <a:cxn ang="0">
                    <a:pos x="402" y="0"/>
                  </a:cxn>
                  <a:cxn ang="0">
                    <a:pos x="414" y="0"/>
                  </a:cxn>
                </a:cxnLst>
                <a:rect l="0" t="0" r="r" b="b"/>
                <a:pathLst>
                  <a:path w="420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</a:path>
                </a:pathLst>
              </a:custGeom>
              <a:noFill/>
              <a:ln w="12700">
                <a:solidFill>
                  <a:srgbClr val="00BF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155" name="Freeform 261"/>
              <p:cNvSpPr>
                <a:spLocks/>
              </p:cNvSpPr>
              <p:nvPr/>
            </p:nvSpPr>
            <p:spPr bwMode="auto">
              <a:xfrm>
                <a:off x="2538413" y="4194175"/>
                <a:ext cx="1190625" cy="38100"/>
              </a:xfrm>
              <a:custGeom>
                <a:avLst/>
                <a:gdLst/>
                <a:ahLst/>
                <a:cxnLst>
                  <a:cxn ang="0">
                    <a:pos x="6" y="12"/>
                  </a:cxn>
                  <a:cxn ang="0">
                    <a:pos x="18" y="6"/>
                  </a:cxn>
                  <a:cxn ang="0">
                    <a:pos x="36" y="6"/>
                  </a:cxn>
                  <a:cxn ang="0">
                    <a:pos x="54" y="24"/>
                  </a:cxn>
                  <a:cxn ang="0">
                    <a:pos x="72" y="18"/>
                  </a:cxn>
                  <a:cxn ang="0">
                    <a:pos x="90" y="12"/>
                  </a:cxn>
                  <a:cxn ang="0">
                    <a:pos x="108" y="6"/>
                  </a:cxn>
                  <a:cxn ang="0">
                    <a:pos x="126" y="6"/>
                  </a:cxn>
                  <a:cxn ang="0">
                    <a:pos x="144" y="0"/>
                  </a:cxn>
                  <a:cxn ang="0">
                    <a:pos x="162" y="0"/>
                  </a:cxn>
                  <a:cxn ang="0">
                    <a:pos x="180" y="0"/>
                  </a:cxn>
                  <a:cxn ang="0">
                    <a:pos x="198" y="6"/>
                  </a:cxn>
                  <a:cxn ang="0">
                    <a:pos x="216" y="12"/>
                  </a:cxn>
                  <a:cxn ang="0">
                    <a:pos x="234" y="12"/>
                  </a:cxn>
                  <a:cxn ang="0">
                    <a:pos x="252" y="12"/>
                  </a:cxn>
                  <a:cxn ang="0">
                    <a:pos x="270" y="12"/>
                  </a:cxn>
                  <a:cxn ang="0">
                    <a:pos x="288" y="6"/>
                  </a:cxn>
                  <a:cxn ang="0">
                    <a:pos x="306" y="0"/>
                  </a:cxn>
                  <a:cxn ang="0">
                    <a:pos x="324" y="0"/>
                  </a:cxn>
                  <a:cxn ang="0">
                    <a:pos x="342" y="6"/>
                  </a:cxn>
                  <a:cxn ang="0">
                    <a:pos x="360" y="6"/>
                  </a:cxn>
                  <a:cxn ang="0">
                    <a:pos x="378" y="6"/>
                  </a:cxn>
                  <a:cxn ang="0">
                    <a:pos x="396" y="12"/>
                  </a:cxn>
                  <a:cxn ang="0">
                    <a:pos x="414" y="12"/>
                  </a:cxn>
                  <a:cxn ang="0">
                    <a:pos x="432" y="6"/>
                  </a:cxn>
                  <a:cxn ang="0">
                    <a:pos x="450" y="6"/>
                  </a:cxn>
                  <a:cxn ang="0">
                    <a:pos x="468" y="6"/>
                  </a:cxn>
                  <a:cxn ang="0">
                    <a:pos x="486" y="0"/>
                  </a:cxn>
                  <a:cxn ang="0">
                    <a:pos x="504" y="0"/>
                  </a:cxn>
                  <a:cxn ang="0">
                    <a:pos x="522" y="0"/>
                  </a:cxn>
                  <a:cxn ang="0">
                    <a:pos x="540" y="6"/>
                  </a:cxn>
                  <a:cxn ang="0">
                    <a:pos x="558" y="6"/>
                  </a:cxn>
                  <a:cxn ang="0">
                    <a:pos x="576" y="6"/>
                  </a:cxn>
                  <a:cxn ang="0">
                    <a:pos x="594" y="6"/>
                  </a:cxn>
                  <a:cxn ang="0">
                    <a:pos x="612" y="6"/>
                  </a:cxn>
                  <a:cxn ang="0">
                    <a:pos x="630" y="6"/>
                  </a:cxn>
                  <a:cxn ang="0">
                    <a:pos x="648" y="6"/>
                  </a:cxn>
                  <a:cxn ang="0">
                    <a:pos x="666" y="0"/>
                  </a:cxn>
                  <a:cxn ang="0">
                    <a:pos x="684" y="6"/>
                  </a:cxn>
                  <a:cxn ang="0">
                    <a:pos x="702" y="6"/>
                  </a:cxn>
                  <a:cxn ang="0">
                    <a:pos x="720" y="6"/>
                  </a:cxn>
                  <a:cxn ang="0">
                    <a:pos x="738" y="6"/>
                  </a:cxn>
                </a:cxnLst>
                <a:rect l="0" t="0" r="r" b="b"/>
                <a:pathLst>
                  <a:path w="750" h="24">
                    <a:moveTo>
                      <a:pt x="0" y="6"/>
                    </a:moveTo>
                    <a:lnTo>
                      <a:pt x="0" y="12"/>
                    </a:lnTo>
                    <a:lnTo>
                      <a:pt x="6" y="12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18" y="6"/>
                    </a:lnTo>
                    <a:lnTo>
                      <a:pt x="24" y="6"/>
                    </a:lnTo>
                    <a:lnTo>
                      <a:pt x="30" y="0"/>
                    </a:lnTo>
                    <a:lnTo>
                      <a:pt x="36" y="6"/>
                    </a:lnTo>
                    <a:lnTo>
                      <a:pt x="42" y="12"/>
                    </a:lnTo>
                    <a:lnTo>
                      <a:pt x="48" y="18"/>
                    </a:lnTo>
                    <a:lnTo>
                      <a:pt x="54" y="24"/>
                    </a:lnTo>
                    <a:lnTo>
                      <a:pt x="60" y="18"/>
                    </a:lnTo>
                    <a:lnTo>
                      <a:pt x="66" y="18"/>
                    </a:lnTo>
                    <a:lnTo>
                      <a:pt x="72" y="18"/>
                    </a:lnTo>
                    <a:lnTo>
                      <a:pt x="78" y="12"/>
                    </a:lnTo>
                    <a:lnTo>
                      <a:pt x="84" y="12"/>
                    </a:lnTo>
                    <a:lnTo>
                      <a:pt x="90" y="12"/>
                    </a:lnTo>
                    <a:lnTo>
                      <a:pt x="96" y="12"/>
                    </a:lnTo>
                    <a:lnTo>
                      <a:pt x="102" y="6"/>
                    </a:lnTo>
                    <a:lnTo>
                      <a:pt x="108" y="6"/>
                    </a:lnTo>
                    <a:lnTo>
                      <a:pt x="114" y="6"/>
                    </a:lnTo>
                    <a:lnTo>
                      <a:pt x="120" y="6"/>
                    </a:lnTo>
                    <a:lnTo>
                      <a:pt x="126" y="6"/>
                    </a:lnTo>
                    <a:lnTo>
                      <a:pt x="132" y="6"/>
                    </a:lnTo>
                    <a:lnTo>
                      <a:pt x="138" y="6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6"/>
                    </a:lnTo>
                    <a:lnTo>
                      <a:pt x="198" y="6"/>
                    </a:lnTo>
                    <a:lnTo>
                      <a:pt x="204" y="12"/>
                    </a:lnTo>
                    <a:lnTo>
                      <a:pt x="210" y="12"/>
                    </a:lnTo>
                    <a:lnTo>
                      <a:pt x="216" y="12"/>
                    </a:lnTo>
                    <a:lnTo>
                      <a:pt x="222" y="12"/>
                    </a:lnTo>
                    <a:lnTo>
                      <a:pt x="228" y="12"/>
                    </a:lnTo>
                    <a:lnTo>
                      <a:pt x="234" y="12"/>
                    </a:lnTo>
                    <a:lnTo>
                      <a:pt x="240" y="12"/>
                    </a:lnTo>
                    <a:lnTo>
                      <a:pt x="246" y="12"/>
                    </a:lnTo>
                    <a:lnTo>
                      <a:pt x="252" y="12"/>
                    </a:lnTo>
                    <a:lnTo>
                      <a:pt x="258" y="12"/>
                    </a:lnTo>
                    <a:lnTo>
                      <a:pt x="264" y="12"/>
                    </a:lnTo>
                    <a:lnTo>
                      <a:pt x="270" y="12"/>
                    </a:lnTo>
                    <a:lnTo>
                      <a:pt x="276" y="12"/>
                    </a:lnTo>
                    <a:lnTo>
                      <a:pt x="282" y="12"/>
                    </a:lnTo>
                    <a:lnTo>
                      <a:pt x="288" y="6"/>
                    </a:lnTo>
                    <a:lnTo>
                      <a:pt x="294" y="6"/>
                    </a:lnTo>
                    <a:lnTo>
                      <a:pt x="300" y="6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6"/>
                    </a:lnTo>
                    <a:lnTo>
                      <a:pt x="336" y="6"/>
                    </a:lnTo>
                    <a:lnTo>
                      <a:pt x="342" y="6"/>
                    </a:lnTo>
                    <a:lnTo>
                      <a:pt x="348" y="6"/>
                    </a:lnTo>
                    <a:lnTo>
                      <a:pt x="354" y="6"/>
                    </a:lnTo>
                    <a:lnTo>
                      <a:pt x="360" y="6"/>
                    </a:lnTo>
                    <a:lnTo>
                      <a:pt x="366" y="6"/>
                    </a:lnTo>
                    <a:lnTo>
                      <a:pt x="372" y="6"/>
                    </a:lnTo>
                    <a:lnTo>
                      <a:pt x="378" y="6"/>
                    </a:lnTo>
                    <a:lnTo>
                      <a:pt x="384" y="6"/>
                    </a:lnTo>
                    <a:lnTo>
                      <a:pt x="390" y="12"/>
                    </a:lnTo>
                    <a:lnTo>
                      <a:pt x="396" y="12"/>
                    </a:lnTo>
                    <a:lnTo>
                      <a:pt x="402" y="12"/>
                    </a:lnTo>
                    <a:lnTo>
                      <a:pt x="408" y="12"/>
                    </a:lnTo>
                    <a:lnTo>
                      <a:pt x="414" y="12"/>
                    </a:lnTo>
                    <a:lnTo>
                      <a:pt x="420" y="12"/>
                    </a:lnTo>
                    <a:lnTo>
                      <a:pt x="426" y="12"/>
                    </a:lnTo>
                    <a:lnTo>
                      <a:pt x="432" y="6"/>
                    </a:lnTo>
                    <a:lnTo>
                      <a:pt x="438" y="6"/>
                    </a:lnTo>
                    <a:lnTo>
                      <a:pt x="444" y="6"/>
                    </a:lnTo>
                    <a:lnTo>
                      <a:pt x="450" y="6"/>
                    </a:lnTo>
                    <a:lnTo>
                      <a:pt x="456" y="6"/>
                    </a:lnTo>
                    <a:lnTo>
                      <a:pt x="462" y="6"/>
                    </a:lnTo>
                    <a:lnTo>
                      <a:pt x="468" y="6"/>
                    </a:lnTo>
                    <a:lnTo>
                      <a:pt x="474" y="0"/>
                    </a:lnTo>
                    <a:lnTo>
                      <a:pt x="480" y="0"/>
                    </a:lnTo>
                    <a:lnTo>
                      <a:pt x="486" y="0"/>
                    </a:lnTo>
                    <a:lnTo>
                      <a:pt x="492" y="0"/>
                    </a:lnTo>
                    <a:lnTo>
                      <a:pt x="498" y="0"/>
                    </a:lnTo>
                    <a:lnTo>
                      <a:pt x="504" y="0"/>
                    </a:lnTo>
                    <a:lnTo>
                      <a:pt x="510" y="0"/>
                    </a:lnTo>
                    <a:lnTo>
                      <a:pt x="516" y="0"/>
                    </a:lnTo>
                    <a:lnTo>
                      <a:pt x="522" y="0"/>
                    </a:lnTo>
                    <a:lnTo>
                      <a:pt x="528" y="0"/>
                    </a:lnTo>
                    <a:lnTo>
                      <a:pt x="534" y="6"/>
                    </a:lnTo>
                    <a:lnTo>
                      <a:pt x="540" y="6"/>
                    </a:lnTo>
                    <a:lnTo>
                      <a:pt x="546" y="6"/>
                    </a:lnTo>
                    <a:lnTo>
                      <a:pt x="552" y="6"/>
                    </a:lnTo>
                    <a:lnTo>
                      <a:pt x="558" y="6"/>
                    </a:lnTo>
                    <a:lnTo>
                      <a:pt x="564" y="6"/>
                    </a:lnTo>
                    <a:lnTo>
                      <a:pt x="570" y="6"/>
                    </a:lnTo>
                    <a:lnTo>
                      <a:pt x="576" y="6"/>
                    </a:lnTo>
                    <a:lnTo>
                      <a:pt x="582" y="6"/>
                    </a:lnTo>
                    <a:lnTo>
                      <a:pt x="588" y="6"/>
                    </a:lnTo>
                    <a:lnTo>
                      <a:pt x="594" y="6"/>
                    </a:lnTo>
                    <a:lnTo>
                      <a:pt x="600" y="6"/>
                    </a:lnTo>
                    <a:lnTo>
                      <a:pt x="606" y="6"/>
                    </a:lnTo>
                    <a:lnTo>
                      <a:pt x="612" y="6"/>
                    </a:lnTo>
                    <a:lnTo>
                      <a:pt x="618" y="6"/>
                    </a:lnTo>
                    <a:lnTo>
                      <a:pt x="624" y="6"/>
                    </a:lnTo>
                    <a:lnTo>
                      <a:pt x="630" y="6"/>
                    </a:lnTo>
                    <a:lnTo>
                      <a:pt x="636" y="6"/>
                    </a:lnTo>
                    <a:lnTo>
                      <a:pt x="642" y="6"/>
                    </a:lnTo>
                    <a:lnTo>
                      <a:pt x="648" y="6"/>
                    </a:lnTo>
                    <a:lnTo>
                      <a:pt x="654" y="6"/>
                    </a:lnTo>
                    <a:lnTo>
                      <a:pt x="660" y="0"/>
                    </a:lnTo>
                    <a:lnTo>
                      <a:pt x="666" y="0"/>
                    </a:lnTo>
                    <a:lnTo>
                      <a:pt x="672" y="0"/>
                    </a:lnTo>
                    <a:lnTo>
                      <a:pt x="678" y="0"/>
                    </a:lnTo>
                    <a:lnTo>
                      <a:pt x="684" y="6"/>
                    </a:lnTo>
                    <a:lnTo>
                      <a:pt x="690" y="6"/>
                    </a:lnTo>
                    <a:lnTo>
                      <a:pt x="696" y="6"/>
                    </a:lnTo>
                    <a:lnTo>
                      <a:pt x="702" y="6"/>
                    </a:lnTo>
                    <a:lnTo>
                      <a:pt x="708" y="6"/>
                    </a:lnTo>
                    <a:lnTo>
                      <a:pt x="714" y="6"/>
                    </a:lnTo>
                    <a:lnTo>
                      <a:pt x="720" y="6"/>
                    </a:lnTo>
                    <a:lnTo>
                      <a:pt x="726" y="6"/>
                    </a:lnTo>
                    <a:lnTo>
                      <a:pt x="732" y="6"/>
                    </a:lnTo>
                    <a:lnTo>
                      <a:pt x="738" y="6"/>
                    </a:lnTo>
                    <a:lnTo>
                      <a:pt x="744" y="6"/>
                    </a:lnTo>
                    <a:lnTo>
                      <a:pt x="750" y="6"/>
                    </a:lnTo>
                  </a:path>
                </a:pathLst>
              </a:custGeom>
              <a:noFill/>
              <a:ln w="12700">
                <a:solidFill>
                  <a:srgbClr val="BF00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156" name="Freeform 262"/>
              <p:cNvSpPr>
                <a:spLocks/>
              </p:cNvSpPr>
              <p:nvPr/>
            </p:nvSpPr>
            <p:spPr bwMode="auto">
              <a:xfrm>
                <a:off x="3729038" y="4194175"/>
                <a:ext cx="1209675" cy="9525"/>
              </a:xfrm>
              <a:custGeom>
                <a:avLst/>
                <a:gdLst/>
                <a:ahLst/>
                <a:cxnLst>
                  <a:cxn ang="0">
                    <a:pos x="12" y="6"/>
                  </a:cxn>
                  <a:cxn ang="0">
                    <a:pos x="30" y="6"/>
                  </a:cxn>
                  <a:cxn ang="0">
                    <a:pos x="48" y="0"/>
                  </a:cxn>
                  <a:cxn ang="0">
                    <a:pos x="66" y="0"/>
                  </a:cxn>
                  <a:cxn ang="0">
                    <a:pos x="84" y="0"/>
                  </a:cxn>
                  <a:cxn ang="0">
                    <a:pos x="102" y="0"/>
                  </a:cxn>
                  <a:cxn ang="0">
                    <a:pos x="120" y="6"/>
                  </a:cxn>
                  <a:cxn ang="0">
                    <a:pos x="138" y="6"/>
                  </a:cxn>
                  <a:cxn ang="0">
                    <a:pos x="156" y="6"/>
                  </a:cxn>
                  <a:cxn ang="0">
                    <a:pos x="174" y="6"/>
                  </a:cxn>
                  <a:cxn ang="0">
                    <a:pos x="192" y="6"/>
                  </a:cxn>
                  <a:cxn ang="0">
                    <a:pos x="210" y="6"/>
                  </a:cxn>
                  <a:cxn ang="0">
                    <a:pos x="228" y="0"/>
                  </a:cxn>
                  <a:cxn ang="0">
                    <a:pos x="246" y="0"/>
                  </a:cxn>
                  <a:cxn ang="0">
                    <a:pos x="264" y="0"/>
                  </a:cxn>
                  <a:cxn ang="0">
                    <a:pos x="282" y="0"/>
                  </a:cxn>
                  <a:cxn ang="0">
                    <a:pos x="300" y="6"/>
                  </a:cxn>
                  <a:cxn ang="0">
                    <a:pos x="318" y="6"/>
                  </a:cxn>
                  <a:cxn ang="0">
                    <a:pos x="336" y="6"/>
                  </a:cxn>
                  <a:cxn ang="0">
                    <a:pos x="354" y="6"/>
                  </a:cxn>
                  <a:cxn ang="0">
                    <a:pos x="372" y="0"/>
                  </a:cxn>
                  <a:cxn ang="0">
                    <a:pos x="390" y="0"/>
                  </a:cxn>
                  <a:cxn ang="0">
                    <a:pos x="408" y="0"/>
                  </a:cxn>
                  <a:cxn ang="0">
                    <a:pos x="426" y="0"/>
                  </a:cxn>
                  <a:cxn ang="0">
                    <a:pos x="444" y="0"/>
                  </a:cxn>
                  <a:cxn ang="0">
                    <a:pos x="462" y="0"/>
                  </a:cxn>
                  <a:cxn ang="0">
                    <a:pos x="480" y="6"/>
                  </a:cxn>
                  <a:cxn ang="0">
                    <a:pos x="498" y="6"/>
                  </a:cxn>
                  <a:cxn ang="0">
                    <a:pos x="516" y="6"/>
                  </a:cxn>
                  <a:cxn ang="0">
                    <a:pos x="534" y="6"/>
                  </a:cxn>
                  <a:cxn ang="0">
                    <a:pos x="552" y="0"/>
                  </a:cxn>
                  <a:cxn ang="0">
                    <a:pos x="570" y="0"/>
                  </a:cxn>
                  <a:cxn ang="0">
                    <a:pos x="588" y="0"/>
                  </a:cxn>
                  <a:cxn ang="0">
                    <a:pos x="606" y="0"/>
                  </a:cxn>
                  <a:cxn ang="0">
                    <a:pos x="624" y="0"/>
                  </a:cxn>
                  <a:cxn ang="0">
                    <a:pos x="642" y="0"/>
                  </a:cxn>
                  <a:cxn ang="0">
                    <a:pos x="660" y="0"/>
                  </a:cxn>
                  <a:cxn ang="0">
                    <a:pos x="678" y="0"/>
                  </a:cxn>
                  <a:cxn ang="0">
                    <a:pos x="696" y="0"/>
                  </a:cxn>
                  <a:cxn ang="0">
                    <a:pos x="714" y="0"/>
                  </a:cxn>
                  <a:cxn ang="0">
                    <a:pos x="732" y="0"/>
                  </a:cxn>
                  <a:cxn ang="0">
                    <a:pos x="750" y="0"/>
                  </a:cxn>
                </a:cxnLst>
                <a:rect l="0" t="0" r="r" b="b"/>
                <a:pathLst>
                  <a:path w="762" h="6">
                    <a:moveTo>
                      <a:pt x="0" y="6"/>
                    </a:moveTo>
                    <a:lnTo>
                      <a:pt x="6" y="6"/>
                    </a:lnTo>
                    <a:lnTo>
                      <a:pt x="12" y="6"/>
                    </a:lnTo>
                    <a:lnTo>
                      <a:pt x="18" y="6"/>
                    </a:lnTo>
                    <a:lnTo>
                      <a:pt x="24" y="6"/>
                    </a:lnTo>
                    <a:lnTo>
                      <a:pt x="30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6"/>
                    </a:lnTo>
                    <a:lnTo>
                      <a:pt x="126" y="6"/>
                    </a:lnTo>
                    <a:lnTo>
                      <a:pt x="132" y="6"/>
                    </a:lnTo>
                    <a:lnTo>
                      <a:pt x="138" y="6"/>
                    </a:lnTo>
                    <a:lnTo>
                      <a:pt x="144" y="6"/>
                    </a:lnTo>
                    <a:lnTo>
                      <a:pt x="150" y="6"/>
                    </a:lnTo>
                    <a:lnTo>
                      <a:pt x="156" y="6"/>
                    </a:lnTo>
                    <a:lnTo>
                      <a:pt x="162" y="6"/>
                    </a:lnTo>
                    <a:lnTo>
                      <a:pt x="168" y="6"/>
                    </a:lnTo>
                    <a:lnTo>
                      <a:pt x="174" y="6"/>
                    </a:lnTo>
                    <a:lnTo>
                      <a:pt x="180" y="6"/>
                    </a:lnTo>
                    <a:lnTo>
                      <a:pt x="186" y="6"/>
                    </a:lnTo>
                    <a:lnTo>
                      <a:pt x="192" y="6"/>
                    </a:lnTo>
                    <a:lnTo>
                      <a:pt x="198" y="6"/>
                    </a:lnTo>
                    <a:lnTo>
                      <a:pt x="204" y="6"/>
                    </a:lnTo>
                    <a:lnTo>
                      <a:pt x="210" y="6"/>
                    </a:lnTo>
                    <a:lnTo>
                      <a:pt x="216" y="6"/>
                    </a:lnTo>
                    <a:lnTo>
                      <a:pt x="222" y="6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6"/>
                    </a:lnTo>
                    <a:lnTo>
                      <a:pt x="306" y="6"/>
                    </a:lnTo>
                    <a:lnTo>
                      <a:pt x="312" y="6"/>
                    </a:lnTo>
                    <a:lnTo>
                      <a:pt x="318" y="6"/>
                    </a:lnTo>
                    <a:lnTo>
                      <a:pt x="324" y="6"/>
                    </a:lnTo>
                    <a:lnTo>
                      <a:pt x="330" y="6"/>
                    </a:lnTo>
                    <a:lnTo>
                      <a:pt x="336" y="6"/>
                    </a:lnTo>
                    <a:lnTo>
                      <a:pt x="342" y="6"/>
                    </a:lnTo>
                    <a:lnTo>
                      <a:pt x="348" y="6"/>
                    </a:lnTo>
                    <a:lnTo>
                      <a:pt x="354" y="6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50" y="0"/>
                    </a:lnTo>
                    <a:lnTo>
                      <a:pt x="456" y="0"/>
                    </a:lnTo>
                    <a:lnTo>
                      <a:pt x="462" y="0"/>
                    </a:lnTo>
                    <a:lnTo>
                      <a:pt x="468" y="6"/>
                    </a:lnTo>
                    <a:lnTo>
                      <a:pt x="474" y="6"/>
                    </a:lnTo>
                    <a:lnTo>
                      <a:pt x="480" y="6"/>
                    </a:lnTo>
                    <a:lnTo>
                      <a:pt x="486" y="6"/>
                    </a:lnTo>
                    <a:lnTo>
                      <a:pt x="492" y="6"/>
                    </a:lnTo>
                    <a:lnTo>
                      <a:pt x="498" y="6"/>
                    </a:lnTo>
                    <a:lnTo>
                      <a:pt x="504" y="6"/>
                    </a:lnTo>
                    <a:lnTo>
                      <a:pt x="510" y="6"/>
                    </a:lnTo>
                    <a:lnTo>
                      <a:pt x="516" y="6"/>
                    </a:lnTo>
                    <a:lnTo>
                      <a:pt x="522" y="6"/>
                    </a:lnTo>
                    <a:lnTo>
                      <a:pt x="528" y="6"/>
                    </a:lnTo>
                    <a:lnTo>
                      <a:pt x="534" y="6"/>
                    </a:lnTo>
                    <a:lnTo>
                      <a:pt x="540" y="6"/>
                    </a:lnTo>
                    <a:lnTo>
                      <a:pt x="546" y="0"/>
                    </a:lnTo>
                    <a:lnTo>
                      <a:pt x="552" y="0"/>
                    </a:lnTo>
                    <a:lnTo>
                      <a:pt x="558" y="0"/>
                    </a:lnTo>
                    <a:lnTo>
                      <a:pt x="564" y="0"/>
                    </a:lnTo>
                    <a:lnTo>
                      <a:pt x="570" y="0"/>
                    </a:lnTo>
                    <a:lnTo>
                      <a:pt x="576" y="0"/>
                    </a:lnTo>
                    <a:lnTo>
                      <a:pt x="582" y="0"/>
                    </a:lnTo>
                    <a:lnTo>
                      <a:pt x="588" y="0"/>
                    </a:lnTo>
                    <a:lnTo>
                      <a:pt x="594" y="0"/>
                    </a:lnTo>
                    <a:lnTo>
                      <a:pt x="600" y="0"/>
                    </a:lnTo>
                    <a:lnTo>
                      <a:pt x="606" y="0"/>
                    </a:lnTo>
                    <a:lnTo>
                      <a:pt x="612" y="0"/>
                    </a:lnTo>
                    <a:lnTo>
                      <a:pt x="618" y="0"/>
                    </a:lnTo>
                    <a:lnTo>
                      <a:pt x="624" y="0"/>
                    </a:lnTo>
                    <a:lnTo>
                      <a:pt x="630" y="0"/>
                    </a:lnTo>
                    <a:lnTo>
                      <a:pt x="636" y="0"/>
                    </a:lnTo>
                    <a:lnTo>
                      <a:pt x="642" y="0"/>
                    </a:lnTo>
                    <a:lnTo>
                      <a:pt x="648" y="0"/>
                    </a:lnTo>
                    <a:lnTo>
                      <a:pt x="654" y="0"/>
                    </a:lnTo>
                    <a:lnTo>
                      <a:pt x="660" y="0"/>
                    </a:lnTo>
                    <a:lnTo>
                      <a:pt x="666" y="0"/>
                    </a:lnTo>
                    <a:lnTo>
                      <a:pt x="672" y="0"/>
                    </a:lnTo>
                    <a:lnTo>
                      <a:pt x="678" y="0"/>
                    </a:lnTo>
                    <a:lnTo>
                      <a:pt x="684" y="0"/>
                    </a:lnTo>
                    <a:lnTo>
                      <a:pt x="690" y="0"/>
                    </a:lnTo>
                    <a:lnTo>
                      <a:pt x="696" y="0"/>
                    </a:lnTo>
                    <a:lnTo>
                      <a:pt x="702" y="0"/>
                    </a:lnTo>
                    <a:lnTo>
                      <a:pt x="708" y="0"/>
                    </a:lnTo>
                    <a:lnTo>
                      <a:pt x="714" y="0"/>
                    </a:lnTo>
                    <a:lnTo>
                      <a:pt x="720" y="0"/>
                    </a:lnTo>
                    <a:lnTo>
                      <a:pt x="726" y="0"/>
                    </a:lnTo>
                    <a:lnTo>
                      <a:pt x="732" y="0"/>
                    </a:lnTo>
                    <a:lnTo>
                      <a:pt x="738" y="0"/>
                    </a:lnTo>
                    <a:lnTo>
                      <a:pt x="744" y="0"/>
                    </a:lnTo>
                    <a:lnTo>
                      <a:pt x="750" y="0"/>
                    </a:lnTo>
                    <a:lnTo>
                      <a:pt x="756" y="0"/>
                    </a:lnTo>
                    <a:lnTo>
                      <a:pt x="762" y="0"/>
                    </a:lnTo>
                  </a:path>
                </a:pathLst>
              </a:custGeom>
              <a:noFill/>
              <a:ln w="12700">
                <a:solidFill>
                  <a:srgbClr val="BF00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157" name="Freeform 263"/>
              <p:cNvSpPr>
                <a:spLocks/>
              </p:cNvSpPr>
              <p:nvPr/>
            </p:nvSpPr>
            <p:spPr bwMode="auto">
              <a:xfrm>
                <a:off x="4938713" y="4194175"/>
                <a:ext cx="1209675" cy="9525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0" y="0"/>
                  </a:cxn>
                  <a:cxn ang="0">
                    <a:pos x="48" y="0"/>
                  </a:cxn>
                  <a:cxn ang="0">
                    <a:pos x="66" y="0"/>
                  </a:cxn>
                  <a:cxn ang="0">
                    <a:pos x="84" y="0"/>
                  </a:cxn>
                  <a:cxn ang="0">
                    <a:pos x="102" y="0"/>
                  </a:cxn>
                  <a:cxn ang="0">
                    <a:pos x="120" y="0"/>
                  </a:cxn>
                  <a:cxn ang="0">
                    <a:pos x="138" y="0"/>
                  </a:cxn>
                  <a:cxn ang="0">
                    <a:pos x="156" y="0"/>
                  </a:cxn>
                  <a:cxn ang="0">
                    <a:pos x="174" y="0"/>
                  </a:cxn>
                  <a:cxn ang="0">
                    <a:pos x="192" y="0"/>
                  </a:cxn>
                  <a:cxn ang="0">
                    <a:pos x="210" y="0"/>
                  </a:cxn>
                  <a:cxn ang="0">
                    <a:pos x="228" y="0"/>
                  </a:cxn>
                  <a:cxn ang="0">
                    <a:pos x="246" y="0"/>
                  </a:cxn>
                  <a:cxn ang="0">
                    <a:pos x="264" y="0"/>
                  </a:cxn>
                  <a:cxn ang="0">
                    <a:pos x="282" y="0"/>
                  </a:cxn>
                  <a:cxn ang="0">
                    <a:pos x="300" y="0"/>
                  </a:cxn>
                  <a:cxn ang="0">
                    <a:pos x="318" y="6"/>
                  </a:cxn>
                  <a:cxn ang="0">
                    <a:pos x="336" y="6"/>
                  </a:cxn>
                  <a:cxn ang="0">
                    <a:pos x="354" y="0"/>
                  </a:cxn>
                  <a:cxn ang="0">
                    <a:pos x="372" y="0"/>
                  </a:cxn>
                  <a:cxn ang="0">
                    <a:pos x="390" y="6"/>
                  </a:cxn>
                  <a:cxn ang="0">
                    <a:pos x="408" y="6"/>
                  </a:cxn>
                  <a:cxn ang="0">
                    <a:pos x="426" y="6"/>
                  </a:cxn>
                  <a:cxn ang="0">
                    <a:pos x="444" y="6"/>
                  </a:cxn>
                  <a:cxn ang="0">
                    <a:pos x="462" y="6"/>
                  </a:cxn>
                  <a:cxn ang="0">
                    <a:pos x="480" y="6"/>
                  </a:cxn>
                  <a:cxn ang="0">
                    <a:pos x="498" y="6"/>
                  </a:cxn>
                  <a:cxn ang="0">
                    <a:pos x="516" y="6"/>
                  </a:cxn>
                  <a:cxn ang="0">
                    <a:pos x="534" y="6"/>
                  </a:cxn>
                  <a:cxn ang="0">
                    <a:pos x="552" y="6"/>
                  </a:cxn>
                  <a:cxn ang="0">
                    <a:pos x="570" y="6"/>
                  </a:cxn>
                  <a:cxn ang="0">
                    <a:pos x="588" y="6"/>
                  </a:cxn>
                  <a:cxn ang="0">
                    <a:pos x="606" y="6"/>
                  </a:cxn>
                  <a:cxn ang="0">
                    <a:pos x="624" y="6"/>
                  </a:cxn>
                  <a:cxn ang="0">
                    <a:pos x="642" y="6"/>
                  </a:cxn>
                  <a:cxn ang="0">
                    <a:pos x="660" y="6"/>
                  </a:cxn>
                  <a:cxn ang="0">
                    <a:pos x="678" y="6"/>
                  </a:cxn>
                  <a:cxn ang="0">
                    <a:pos x="696" y="6"/>
                  </a:cxn>
                  <a:cxn ang="0">
                    <a:pos x="714" y="6"/>
                  </a:cxn>
                  <a:cxn ang="0">
                    <a:pos x="732" y="6"/>
                  </a:cxn>
                  <a:cxn ang="0">
                    <a:pos x="750" y="6"/>
                  </a:cxn>
                </a:cxnLst>
                <a:rect l="0" t="0" r="r" b="b"/>
                <a:pathLst>
                  <a:path w="762" h="6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6"/>
                    </a:lnTo>
                    <a:lnTo>
                      <a:pt x="312" y="6"/>
                    </a:lnTo>
                    <a:lnTo>
                      <a:pt x="318" y="6"/>
                    </a:lnTo>
                    <a:lnTo>
                      <a:pt x="324" y="6"/>
                    </a:lnTo>
                    <a:lnTo>
                      <a:pt x="330" y="6"/>
                    </a:lnTo>
                    <a:lnTo>
                      <a:pt x="336" y="6"/>
                    </a:lnTo>
                    <a:lnTo>
                      <a:pt x="342" y="6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6"/>
                    </a:lnTo>
                    <a:lnTo>
                      <a:pt x="390" y="6"/>
                    </a:lnTo>
                    <a:lnTo>
                      <a:pt x="396" y="6"/>
                    </a:lnTo>
                    <a:lnTo>
                      <a:pt x="402" y="6"/>
                    </a:lnTo>
                    <a:lnTo>
                      <a:pt x="408" y="6"/>
                    </a:lnTo>
                    <a:lnTo>
                      <a:pt x="414" y="6"/>
                    </a:lnTo>
                    <a:lnTo>
                      <a:pt x="420" y="6"/>
                    </a:lnTo>
                    <a:lnTo>
                      <a:pt x="426" y="6"/>
                    </a:lnTo>
                    <a:lnTo>
                      <a:pt x="432" y="6"/>
                    </a:lnTo>
                    <a:lnTo>
                      <a:pt x="438" y="6"/>
                    </a:lnTo>
                    <a:lnTo>
                      <a:pt x="444" y="6"/>
                    </a:lnTo>
                    <a:lnTo>
                      <a:pt x="450" y="6"/>
                    </a:lnTo>
                    <a:lnTo>
                      <a:pt x="456" y="6"/>
                    </a:lnTo>
                    <a:lnTo>
                      <a:pt x="462" y="6"/>
                    </a:lnTo>
                    <a:lnTo>
                      <a:pt x="468" y="6"/>
                    </a:lnTo>
                    <a:lnTo>
                      <a:pt x="474" y="6"/>
                    </a:lnTo>
                    <a:lnTo>
                      <a:pt x="480" y="6"/>
                    </a:lnTo>
                    <a:lnTo>
                      <a:pt x="486" y="6"/>
                    </a:lnTo>
                    <a:lnTo>
                      <a:pt x="492" y="6"/>
                    </a:lnTo>
                    <a:lnTo>
                      <a:pt x="498" y="6"/>
                    </a:lnTo>
                    <a:lnTo>
                      <a:pt x="504" y="6"/>
                    </a:lnTo>
                    <a:lnTo>
                      <a:pt x="510" y="6"/>
                    </a:lnTo>
                    <a:lnTo>
                      <a:pt x="516" y="6"/>
                    </a:lnTo>
                    <a:lnTo>
                      <a:pt x="522" y="6"/>
                    </a:lnTo>
                    <a:lnTo>
                      <a:pt x="528" y="6"/>
                    </a:lnTo>
                    <a:lnTo>
                      <a:pt x="534" y="6"/>
                    </a:lnTo>
                    <a:lnTo>
                      <a:pt x="540" y="6"/>
                    </a:lnTo>
                    <a:lnTo>
                      <a:pt x="546" y="6"/>
                    </a:lnTo>
                    <a:lnTo>
                      <a:pt x="552" y="6"/>
                    </a:lnTo>
                    <a:lnTo>
                      <a:pt x="558" y="6"/>
                    </a:lnTo>
                    <a:lnTo>
                      <a:pt x="564" y="6"/>
                    </a:lnTo>
                    <a:lnTo>
                      <a:pt x="570" y="6"/>
                    </a:lnTo>
                    <a:lnTo>
                      <a:pt x="576" y="6"/>
                    </a:lnTo>
                    <a:lnTo>
                      <a:pt x="582" y="6"/>
                    </a:lnTo>
                    <a:lnTo>
                      <a:pt x="588" y="6"/>
                    </a:lnTo>
                    <a:lnTo>
                      <a:pt x="594" y="6"/>
                    </a:lnTo>
                    <a:lnTo>
                      <a:pt x="600" y="6"/>
                    </a:lnTo>
                    <a:lnTo>
                      <a:pt x="606" y="6"/>
                    </a:lnTo>
                    <a:lnTo>
                      <a:pt x="612" y="6"/>
                    </a:lnTo>
                    <a:lnTo>
                      <a:pt x="618" y="6"/>
                    </a:lnTo>
                    <a:lnTo>
                      <a:pt x="624" y="6"/>
                    </a:lnTo>
                    <a:lnTo>
                      <a:pt x="630" y="6"/>
                    </a:lnTo>
                    <a:lnTo>
                      <a:pt x="636" y="6"/>
                    </a:lnTo>
                    <a:lnTo>
                      <a:pt x="642" y="6"/>
                    </a:lnTo>
                    <a:lnTo>
                      <a:pt x="648" y="6"/>
                    </a:lnTo>
                    <a:lnTo>
                      <a:pt x="654" y="6"/>
                    </a:lnTo>
                    <a:lnTo>
                      <a:pt x="660" y="6"/>
                    </a:lnTo>
                    <a:lnTo>
                      <a:pt x="666" y="6"/>
                    </a:lnTo>
                    <a:lnTo>
                      <a:pt x="672" y="6"/>
                    </a:lnTo>
                    <a:lnTo>
                      <a:pt x="678" y="6"/>
                    </a:lnTo>
                    <a:lnTo>
                      <a:pt x="684" y="6"/>
                    </a:lnTo>
                    <a:lnTo>
                      <a:pt x="690" y="6"/>
                    </a:lnTo>
                    <a:lnTo>
                      <a:pt x="696" y="6"/>
                    </a:lnTo>
                    <a:lnTo>
                      <a:pt x="702" y="6"/>
                    </a:lnTo>
                    <a:lnTo>
                      <a:pt x="708" y="6"/>
                    </a:lnTo>
                    <a:lnTo>
                      <a:pt x="714" y="6"/>
                    </a:lnTo>
                    <a:lnTo>
                      <a:pt x="720" y="6"/>
                    </a:lnTo>
                    <a:lnTo>
                      <a:pt x="726" y="6"/>
                    </a:lnTo>
                    <a:lnTo>
                      <a:pt x="732" y="6"/>
                    </a:lnTo>
                    <a:lnTo>
                      <a:pt x="738" y="6"/>
                    </a:lnTo>
                    <a:lnTo>
                      <a:pt x="744" y="6"/>
                    </a:lnTo>
                    <a:lnTo>
                      <a:pt x="750" y="6"/>
                    </a:lnTo>
                    <a:lnTo>
                      <a:pt x="756" y="6"/>
                    </a:lnTo>
                    <a:lnTo>
                      <a:pt x="762" y="6"/>
                    </a:lnTo>
                  </a:path>
                </a:pathLst>
              </a:custGeom>
              <a:noFill/>
              <a:ln w="12700">
                <a:solidFill>
                  <a:srgbClr val="BF00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158" name="Freeform 264"/>
              <p:cNvSpPr>
                <a:spLocks/>
              </p:cNvSpPr>
              <p:nvPr/>
            </p:nvSpPr>
            <p:spPr bwMode="auto">
              <a:xfrm>
                <a:off x="6148388" y="4203700"/>
                <a:ext cx="666750" cy="158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8" y="0"/>
                  </a:cxn>
                  <a:cxn ang="0">
                    <a:pos x="30" y="0"/>
                  </a:cxn>
                  <a:cxn ang="0">
                    <a:pos x="42" y="0"/>
                  </a:cxn>
                  <a:cxn ang="0">
                    <a:pos x="54" y="0"/>
                  </a:cxn>
                  <a:cxn ang="0">
                    <a:pos x="66" y="0"/>
                  </a:cxn>
                  <a:cxn ang="0">
                    <a:pos x="78" y="0"/>
                  </a:cxn>
                  <a:cxn ang="0">
                    <a:pos x="90" y="0"/>
                  </a:cxn>
                  <a:cxn ang="0">
                    <a:pos x="102" y="0"/>
                  </a:cxn>
                  <a:cxn ang="0">
                    <a:pos x="114" y="0"/>
                  </a:cxn>
                  <a:cxn ang="0">
                    <a:pos x="126" y="0"/>
                  </a:cxn>
                  <a:cxn ang="0">
                    <a:pos x="138" y="0"/>
                  </a:cxn>
                  <a:cxn ang="0">
                    <a:pos x="150" y="0"/>
                  </a:cxn>
                  <a:cxn ang="0">
                    <a:pos x="162" y="0"/>
                  </a:cxn>
                  <a:cxn ang="0">
                    <a:pos x="174" y="0"/>
                  </a:cxn>
                  <a:cxn ang="0">
                    <a:pos x="186" y="0"/>
                  </a:cxn>
                  <a:cxn ang="0">
                    <a:pos x="198" y="0"/>
                  </a:cxn>
                  <a:cxn ang="0">
                    <a:pos x="210" y="0"/>
                  </a:cxn>
                  <a:cxn ang="0">
                    <a:pos x="222" y="0"/>
                  </a:cxn>
                  <a:cxn ang="0">
                    <a:pos x="234" y="0"/>
                  </a:cxn>
                  <a:cxn ang="0">
                    <a:pos x="246" y="0"/>
                  </a:cxn>
                  <a:cxn ang="0">
                    <a:pos x="258" y="0"/>
                  </a:cxn>
                  <a:cxn ang="0">
                    <a:pos x="270" y="0"/>
                  </a:cxn>
                  <a:cxn ang="0">
                    <a:pos x="282" y="0"/>
                  </a:cxn>
                  <a:cxn ang="0">
                    <a:pos x="294" y="0"/>
                  </a:cxn>
                  <a:cxn ang="0">
                    <a:pos x="306" y="0"/>
                  </a:cxn>
                  <a:cxn ang="0">
                    <a:pos x="318" y="0"/>
                  </a:cxn>
                  <a:cxn ang="0">
                    <a:pos x="330" y="0"/>
                  </a:cxn>
                  <a:cxn ang="0">
                    <a:pos x="342" y="0"/>
                  </a:cxn>
                  <a:cxn ang="0">
                    <a:pos x="354" y="0"/>
                  </a:cxn>
                  <a:cxn ang="0">
                    <a:pos x="366" y="0"/>
                  </a:cxn>
                  <a:cxn ang="0">
                    <a:pos x="378" y="0"/>
                  </a:cxn>
                  <a:cxn ang="0">
                    <a:pos x="390" y="0"/>
                  </a:cxn>
                  <a:cxn ang="0">
                    <a:pos x="402" y="0"/>
                  </a:cxn>
                  <a:cxn ang="0">
                    <a:pos x="414" y="0"/>
                  </a:cxn>
                </a:cxnLst>
                <a:rect l="0" t="0" r="r" b="b"/>
                <a:pathLst>
                  <a:path w="420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</a:path>
                </a:pathLst>
              </a:custGeom>
              <a:noFill/>
              <a:ln w="12700">
                <a:solidFill>
                  <a:srgbClr val="BF00B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159" name="Freeform 265"/>
              <p:cNvSpPr>
                <a:spLocks/>
              </p:cNvSpPr>
              <p:nvPr/>
            </p:nvSpPr>
            <p:spPr bwMode="auto">
              <a:xfrm>
                <a:off x="2528888" y="4156075"/>
                <a:ext cx="1200150" cy="47625"/>
              </a:xfrm>
              <a:custGeom>
                <a:avLst/>
                <a:gdLst/>
                <a:ahLst/>
                <a:cxnLst>
                  <a:cxn ang="0">
                    <a:pos x="6" y="12"/>
                  </a:cxn>
                  <a:cxn ang="0">
                    <a:pos x="24" y="12"/>
                  </a:cxn>
                  <a:cxn ang="0">
                    <a:pos x="42" y="12"/>
                  </a:cxn>
                  <a:cxn ang="0">
                    <a:pos x="60" y="30"/>
                  </a:cxn>
                  <a:cxn ang="0">
                    <a:pos x="78" y="24"/>
                  </a:cxn>
                  <a:cxn ang="0">
                    <a:pos x="96" y="24"/>
                  </a:cxn>
                  <a:cxn ang="0">
                    <a:pos x="114" y="18"/>
                  </a:cxn>
                  <a:cxn ang="0">
                    <a:pos x="132" y="18"/>
                  </a:cxn>
                  <a:cxn ang="0">
                    <a:pos x="150" y="12"/>
                  </a:cxn>
                  <a:cxn ang="0">
                    <a:pos x="168" y="6"/>
                  </a:cxn>
                  <a:cxn ang="0">
                    <a:pos x="186" y="12"/>
                  </a:cxn>
                  <a:cxn ang="0">
                    <a:pos x="204" y="18"/>
                  </a:cxn>
                  <a:cxn ang="0">
                    <a:pos x="222" y="24"/>
                  </a:cxn>
                  <a:cxn ang="0">
                    <a:pos x="240" y="18"/>
                  </a:cxn>
                  <a:cxn ang="0">
                    <a:pos x="258" y="24"/>
                  </a:cxn>
                  <a:cxn ang="0">
                    <a:pos x="276" y="24"/>
                  </a:cxn>
                  <a:cxn ang="0">
                    <a:pos x="294" y="18"/>
                  </a:cxn>
                  <a:cxn ang="0">
                    <a:pos x="312" y="12"/>
                  </a:cxn>
                  <a:cxn ang="0">
                    <a:pos x="330" y="12"/>
                  </a:cxn>
                  <a:cxn ang="0">
                    <a:pos x="348" y="18"/>
                  </a:cxn>
                  <a:cxn ang="0">
                    <a:pos x="366" y="18"/>
                  </a:cxn>
                  <a:cxn ang="0">
                    <a:pos x="384" y="18"/>
                  </a:cxn>
                  <a:cxn ang="0">
                    <a:pos x="402" y="24"/>
                  </a:cxn>
                  <a:cxn ang="0">
                    <a:pos x="420" y="24"/>
                  </a:cxn>
                  <a:cxn ang="0">
                    <a:pos x="438" y="18"/>
                  </a:cxn>
                  <a:cxn ang="0">
                    <a:pos x="456" y="18"/>
                  </a:cxn>
                  <a:cxn ang="0">
                    <a:pos x="474" y="12"/>
                  </a:cxn>
                  <a:cxn ang="0">
                    <a:pos x="492" y="12"/>
                  </a:cxn>
                  <a:cxn ang="0">
                    <a:pos x="510" y="12"/>
                  </a:cxn>
                  <a:cxn ang="0">
                    <a:pos x="528" y="12"/>
                  </a:cxn>
                  <a:cxn ang="0">
                    <a:pos x="546" y="18"/>
                  </a:cxn>
                  <a:cxn ang="0">
                    <a:pos x="564" y="18"/>
                  </a:cxn>
                  <a:cxn ang="0">
                    <a:pos x="582" y="18"/>
                  </a:cxn>
                  <a:cxn ang="0">
                    <a:pos x="600" y="18"/>
                  </a:cxn>
                  <a:cxn ang="0">
                    <a:pos x="618" y="18"/>
                  </a:cxn>
                  <a:cxn ang="0">
                    <a:pos x="636" y="18"/>
                  </a:cxn>
                  <a:cxn ang="0">
                    <a:pos x="654" y="12"/>
                  </a:cxn>
                  <a:cxn ang="0">
                    <a:pos x="672" y="12"/>
                  </a:cxn>
                  <a:cxn ang="0">
                    <a:pos x="690" y="12"/>
                  </a:cxn>
                  <a:cxn ang="0">
                    <a:pos x="708" y="18"/>
                  </a:cxn>
                  <a:cxn ang="0">
                    <a:pos x="726" y="18"/>
                  </a:cxn>
                  <a:cxn ang="0">
                    <a:pos x="744" y="18"/>
                  </a:cxn>
                </a:cxnLst>
                <a:rect l="0" t="0" r="r" b="b"/>
                <a:pathLst>
                  <a:path w="756" h="30">
                    <a:moveTo>
                      <a:pt x="6" y="0"/>
                    </a:moveTo>
                    <a:lnTo>
                      <a:pt x="0" y="0"/>
                    </a:lnTo>
                    <a:lnTo>
                      <a:pt x="6" y="12"/>
                    </a:lnTo>
                    <a:lnTo>
                      <a:pt x="12" y="18"/>
                    </a:lnTo>
                    <a:lnTo>
                      <a:pt x="18" y="12"/>
                    </a:lnTo>
                    <a:lnTo>
                      <a:pt x="24" y="12"/>
                    </a:lnTo>
                    <a:lnTo>
                      <a:pt x="30" y="18"/>
                    </a:lnTo>
                    <a:lnTo>
                      <a:pt x="36" y="12"/>
                    </a:lnTo>
                    <a:lnTo>
                      <a:pt x="42" y="12"/>
                    </a:lnTo>
                    <a:lnTo>
                      <a:pt x="54" y="24"/>
                    </a:lnTo>
                    <a:lnTo>
                      <a:pt x="54" y="30"/>
                    </a:lnTo>
                    <a:lnTo>
                      <a:pt x="60" y="30"/>
                    </a:lnTo>
                    <a:lnTo>
                      <a:pt x="66" y="30"/>
                    </a:lnTo>
                    <a:lnTo>
                      <a:pt x="72" y="30"/>
                    </a:lnTo>
                    <a:lnTo>
                      <a:pt x="78" y="24"/>
                    </a:lnTo>
                    <a:lnTo>
                      <a:pt x="84" y="24"/>
                    </a:lnTo>
                    <a:lnTo>
                      <a:pt x="90" y="24"/>
                    </a:lnTo>
                    <a:lnTo>
                      <a:pt x="96" y="24"/>
                    </a:lnTo>
                    <a:lnTo>
                      <a:pt x="102" y="24"/>
                    </a:lnTo>
                    <a:lnTo>
                      <a:pt x="108" y="18"/>
                    </a:lnTo>
                    <a:lnTo>
                      <a:pt x="114" y="18"/>
                    </a:lnTo>
                    <a:lnTo>
                      <a:pt x="120" y="18"/>
                    </a:lnTo>
                    <a:lnTo>
                      <a:pt x="126" y="18"/>
                    </a:lnTo>
                    <a:lnTo>
                      <a:pt x="132" y="18"/>
                    </a:lnTo>
                    <a:lnTo>
                      <a:pt x="138" y="18"/>
                    </a:lnTo>
                    <a:lnTo>
                      <a:pt x="144" y="12"/>
                    </a:lnTo>
                    <a:lnTo>
                      <a:pt x="150" y="12"/>
                    </a:lnTo>
                    <a:lnTo>
                      <a:pt x="156" y="12"/>
                    </a:lnTo>
                    <a:lnTo>
                      <a:pt x="162" y="12"/>
                    </a:lnTo>
                    <a:lnTo>
                      <a:pt x="168" y="6"/>
                    </a:lnTo>
                    <a:lnTo>
                      <a:pt x="174" y="6"/>
                    </a:lnTo>
                    <a:lnTo>
                      <a:pt x="180" y="12"/>
                    </a:lnTo>
                    <a:lnTo>
                      <a:pt x="186" y="12"/>
                    </a:lnTo>
                    <a:lnTo>
                      <a:pt x="192" y="12"/>
                    </a:lnTo>
                    <a:lnTo>
                      <a:pt x="198" y="18"/>
                    </a:lnTo>
                    <a:lnTo>
                      <a:pt x="204" y="18"/>
                    </a:lnTo>
                    <a:lnTo>
                      <a:pt x="210" y="18"/>
                    </a:lnTo>
                    <a:lnTo>
                      <a:pt x="216" y="24"/>
                    </a:lnTo>
                    <a:lnTo>
                      <a:pt x="222" y="24"/>
                    </a:lnTo>
                    <a:lnTo>
                      <a:pt x="228" y="18"/>
                    </a:lnTo>
                    <a:lnTo>
                      <a:pt x="234" y="18"/>
                    </a:lnTo>
                    <a:lnTo>
                      <a:pt x="240" y="18"/>
                    </a:lnTo>
                    <a:lnTo>
                      <a:pt x="246" y="18"/>
                    </a:lnTo>
                    <a:lnTo>
                      <a:pt x="252" y="18"/>
                    </a:lnTo>
                    <a:lnTo>
                      <a:pt x="258" y="24"/>
                    </a:lnTo>
                    <a:lnTo>
                      <a:pt x="264" y="24"/>
                    </a:lnTo>
                    <a:lnTo>
                      <a:pt x="270" y="24"/>
                    </a:lnTo>
                    <a:lnTo>
                      <a:pt x="276" y="24"/>
                    </a:lnTo>
                    <a:lnTo>
                      <a:pt x="282" y="24"/>
                    </a:lnTo>
                    <a:lnTo>
                      <a:pt x="288" y="24"/>
                    </a:lnTo>
                    <a:lnTo>
                      <a:pt x="294" y="18"/>
                    </a:lnTo>
                    <a:lnTo>
                      <a:pt x="300" y="18"/>
                    </a:lnTo>
                    <a:lnTo>
                      <a:pt x="306" y="12"/>
                    </a:lnTo>
                    <a:lnTo>
                      <a:pt x="312" y="12"/>
                    </a:lnTo>
                    <a:lnTo>
                      <a:pt x="318" y="12"/>
                    </a:lnTo>
                    <a:lnTo>
                      <a:pt x="324" y="12"/>
                    </a:lnTo>
                    <a:lnTo>
                      <a:pt x="330" y="12"/>
                    </a:lnTo>
                    <a:lnTo>
                      <a:pt x="336" y="12"/>
                    </a:lnTo>
                    <a:lnTo>
                      <a:pt x="342" y="12"/>
                    </a:lnTo>
                    <a:lnTo>
                      <a:pt x="348" y="18"/>
                    </a:lnTo>
                    <a:lnTo>
                      <a:pt x="354" y="18"/>
                    </a:lnTo>
                    <a:lnTo>
                      <a:pt x="360" y="18"/>
                    </a:lnTo>
                    <a:lnTo>
                      <a:pt x="366" y="18"/>
                    </a:lnTo>
                    <a:lnTo>
                      <a:pt x="372" y="18"/>
                    </a:lnTo>
                    <a:lnTo>
                      <a:pt x="378" y="18"/>
                    </a:lnTo>
                    <a:lnTo>
                      <a:pt x="384" y="18"/>
                    </a:lnTo>
                    <a:lnTo>
                      <a:pt x="390" y="18"/>
                    </a:lnTo>
                    <a:lnTo>
                      <a:pt x="396" y="18"/>
                    </a:lnTo>
                    <a:lnTo>
                      <a:pt x="402" y="24"/>
                    </a:lnTo>
                    <a:lnTo>
                      <a:pt x="408" y="24"/>
                    </a:lnTo>
                    <a:lnTo>
                      <a:pt x="414" y="24"/>
                    </a:lnTo>
                    <a:lnTo>
                      <a:pt x="420" y="24"/>
                    </a:lnTo>
                    <a:lnTo>
                      <a:pt x="426" y="24"/>
                    </a:lnTo>
                    <a:lnTo>
                      <a:pt x="432" y="18"/>
                    </a:lnTo>
                    <a:lnTo>
                      <a:pt x="438" y="18"/>
                    </a:lnTo>
                    <a:lnTo>
                      <a:pt x="444" y="18"/>
                    </a:lnTo>
                    <a:lnTo>
                      <a:pt x="450" y="18"/>
                    </a:lnTo>
                    <a:lnTo>
                      <a:pt x="456" y="18"/>
                    </a:lnTo>
                    <a:lnTo>
                      <a:pt x="462" y="18"/>
                    </a:lnTo>
                    <a:lnTo>
                      <a:pt x="468" y="12"/>
                    </a:lnTo>
                    <a:lnTo>
                      <a:pt x="474" y="12"/>
                    </a:lnTo>
                    <a:lnTo>
                      <a:pt x="480" y="12"/>
                    </a:lnTo>
                    <a:lnTo>
                      <a:pt x="486" y="12"/>
                    </a:lnTo>
                    <a:lnTo>
                      <a:pt x="492" y="12"/>
                    </a:lnTo>
                    <a:lnTo>
                      <a:pt x="498" y="12"/>
                    </a:lnTo>
                    <a:lnTo>
                      <a:pt x="504" y="12"/>
                    </a:lnTo>
                    <a:lnTo>
                      <a:pt x="510" y="12"/>
                    </a:lnTo>
                    <a:lnTo>
                      <a:pt x="516" y="12"/>
                    </a:lnTo>
                    <a:lnTo>
                      <a:pt x="522" y="12"/>
                    </a:lnTo>
                    <a:lnTo>
                      <a:pt x="528" y="12"/>
                    </a:lnTo>
                    <a:lnTo>
                      <a:pt x="534" y="12"/>
                    </a:lnTo>
                    <a:lnTo>
                      <a:pt x="540" y="12"/>
                    </a:lnTo>
                    <a:lnTo>
                      <a:pt x="546" y="18"/>
                    </a:lnTo>
                    <a:lnTo>
                      <a:pt x="552" y="18"/>
                    </a:lnTo>
                    <a:lnTo>
                      <a:pt x="558" y="18"/>
                    </a:lnTo>
                    <a:lnTo>
                      <a:pt x="564" y="18"/>
                    </a:lnTo>
                    <a:lnTo>
                      <a:pt x="570" y="18"/>
                    </a:lnTo>
                    <a:lnTo>
                      <a:pt x="576" y="18"/>
                    </a:lnTo>
                    <a:lnTo>
                      <a:pt x="582" y="18"/>
                    </a:lnTo>
                    <a:lnTo>
                      <a:pt x="588" y="18"/>
                    </a:lnTo>
                    <a:lnTo>
                      <a:pt x="594" y="18"/>
                    </a:lnTo>
                    <a:lnTo>
                      <a:pt x="600" y="18"/>
                    </a:lnTo>
                    <a:lnTo>
                      <a:pt x="606" y="18"/>
                    </a:lnTo>
                    <a:lnTo>
                      <a:pt x="612" y="18"/>
                    </a:lnTo>
                    <a:lnTo>
                      <a:pt x="618" y="18"/>
                    </a:lnTo>
                    <a:lnTo>
                      <a:pt x="624" y="18"/>
                    </a:lnTo>
                    <a:lnTo>
                      <a:pt x="630" y="18"/>
                    </a:lnTo>
                    <a:lnTo>
                      <a:pt x="636" y="18"/>
                    </a:lnTo>
                    <a:lnTo>
                      <a:pt x="642" y="18"/>
                    </a:lnTo>
                    <a:lnTo>
                      <a:pt x="648" y="18"/>
                    </a:lnTo>
                    <a:lnTo>
                      <a:pt x="654" y="12"/>
                    </a:lnTo>
                    <a:lnTo>
                      <a:pt x="660" y="12"/>
                    </a:lnTo>
                    <a:lnTo>
                      <a:pt x="666" y="12"/>
                    </a:lnTo>
                    <a:lnTo>
                      <a:pt x="672" y="12"/>
                    </a:lnTo>
                    <a:lnTo>
                      <a:pt x="678" y="12"/>
                    </a:lnTo>
                    <a:lnTo>
                      <a:pt x="684" y="12"/>
                    </a:lnTo>
                    <a:lnTo>
                      <a:pt x="690" y="12"/>
                    </a:lnTo>
                    <a:lnTo>
                      <a:pt x="696" y="12"/>
                    </a:lnTo>
                    <a:lnTo>
                      <a:pt x="702" y="12"/>
                    </a:lnTo>
                    <a:lnTo>
                      <a:pt x="708" y="18"/>
                    </a:lnTo>
                    <a:lnTo>
                      <a:pt x="714" y="18"/>
                    </a:lnTo>
                    <a:lnTo>
                      <a:pt x="720" y="18"/>
                    </a:lnTo>
                    <a:lnTo>
                      <a:pt x="726" y="18"/>
                    </a:lnTo>
                    <a:lnTo>
                      <a:pt x="732" y="18"/>
                    </a:lnTo>
                    <a:lnTo>
                      <a:pt x="738" y="18"/>
                    </a:lnTo>
                    <a:lnTo>
                      <a:pt x="744" y="18"/>
                    </a:lnTo>
                    <a:lnTo>
                      <a:pt x="750" y="18"/>
                    </a:lnTo>
                    <a:lnTo>
                      <a:pt x="756" y="18"/>
                    </a:lnTo>
                  </a:path>
                </a:pathLst>
              </a:custGeom>
              <a:noFill/>
              <a:ln w="12700">
                <a:solidFill>
                  <a:srgbClr val="BFB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160" name="Freeform 266"/>
              <p:cNvSpPr>
                <a:spLocks/>
              </p:cNvSpPr>
              <p:nvPr/>
            </p:nvSpPr>
            <p:spPr bwMode="auto">
              <a:xfrm>
                <a:off x="3729038" y="4175125"/>
                <a:ext cx="1209675" cy="9525"/>
              </a:xfrm>
              <a:custGeom>
                <a:avLst/>
                <a:gdLst/>
                <a:ahLst/>
                <a:cxnLst>
                  <a:cxn ang="0">
                    <a:pos x="12" y="6"/>
                  </a:cxn>
                  <a:cxn ang="0">
                    <a:pos x="30" y="0"/>
                  </a:cxn>
                  <a:cxn ang="0">
                    <a:pos x="48" y="0"/>
                  </a:cxn>
                  <a:cxn ang="0">
                    <a:pos x="66" y="0"/>
                  </a:cxn>
                  <a:cxn ang="0">
                    <a:pos x="84" y="0"/>
                  </a:cxn>
                  <a:cxn ang="0">
                    <a:pos x="102" y="0"/>
                  </a:cxn>
                  <a:cxn ang="0">
                    <a:pos x="120" y="0"/>
                  </a:cxn>
                  <a:cxn ang="0">
                    <a:pos x="138" y="6"/>
                  </a:cxn>
                  <a:cxn ang="0">
                    <a:pos x="156" y="6"/>
                  </a:cxn>
                  <a:cxn ang="0">
                    <a:pos x="174" y="6"/>
                  </a:cxn>
                  <a:cxn ang="0">
                    <a:pos x="192" y="6"/>
                  </a:cxn>
                  <a:cxn ang="0">
                    <a:pos x="210" y="6"/>
                  </a:cxn>
                  <a:cxn ang="0">
                    <a:pos x="228" y="0"/>
                  </a:cxn>
                  <a:cxn ang="0">
                    <a:pos x="246" y="0"/>
                  </a:cxn>
                  <a:cxn ang="0">
                    <a:pos x="264" y="0"/>
                  </a:cxn>
                  <a:cxn ang="0">
                    <a:pos x="282" y="0"/>
                  </a:cxn>
                  <a:cxn ang="0">
                    <a:pos x="300" y="0"/>
                  </a:cxn>
                  <a:cxn ang="0">
                    <a:pos x="318" y="0"/>
                  </a:cxn>
                  <a:cxn ang="0">
                    <a:pos x="336" y="0"/>
                  </a:cxn>
                  <a:cxn ang="0">
                    <a:pos x="354" y="0"/>
                  </a:cxn>
                  <a:cxn ang="0">
                    <a:pos x="372" y="0"/>
                  </a:cxn>
                  <a:cxn ang="0">
                    <a:pos x="390" y="0"/>
                  </a:cxn>
                  <a:cxn ang="0">
                    <a:pos x="408" y="0"/>
                  </a:cxn>
                  <a:cxn ang="0">
                    <a:pos x="426" y="0"/>
                  </a:cxn>
                  <a:cxn ang="0">
                    <a:pos x="444" y="0"/>
                  </a:cxn>
                  <a:cxn ang="0">
                    <a:pos x="462" y="0"/>
                  </a:cxn>
                  <a:cxn ang="0">
                    <a:pos x="480" y="0"/>
                  </a:cxn>
                  <a:cxn ang="0">
                    <a:pos x="498" y="6"/>
                  </a:cxn>
                  <a:cxn ang="0">
                    <a:pos x="516" y="6"/>
                  </a:cxn>
                  <a:cxn ang="0">
                    <a:pos x="534" y="0"/>
                  </a:cxn>
                  <a:cxn ang="0">
                    <a:pos x="552" y="0"/>
                  </a:cxn>
                  <a:cxn ang="0">
                    <a:pos x="570" y="0"/>
                  </a:cxn>
                  <a:cxn ang="0">
                    <a:pos x="588" y="0"/>
                  </a:cxn>
                  <a:cxn ang="0">
                    <a:pos x="606" y="0"/>
                  </a:cxn>
                  <a:cxn ang="0">
                    <a:pos x="624" y="0"/>
                  </a:cxn>
                  <a:cxn ang="0">
                    <a:pos x="642" y="0"/>
                  </a:cxn>
                  <a:cxn ang="0">
                    <a:pos x="660" y="0"/>
                  </a:cxn>
                  <a:cxn ang="0">
                    <a:pos x="678" y="0"/>
                  </a:cxn>
                  <a:cxn ang="0">
                    <a:pos x="696" y="0"/>
                  </a:cxn>
                  <a:cxn ang="0">
                    <a:pos x="714" y="0"/>
                  </a:cxn>
                  <a:cxn ang="0">
                    <a:pos x="732" y="0"/>
                  </a:cxn>
                  <a:cxn ang="0">
                    <a:pos x="750" y="0"/>
                  </a:cxn>
                </a:cxnLst>
                <a:rect l="0" t="0" r="r" b="b"/>
                <a:pathLst>
                  <a:path w="762" h="6">
                    <a:moveTo>
                      <a:pt x="0" y="6"/>
                    </a:moveTo>
                    <a:lnTo>
                      <a:pt x="6" y="6"/>
                    </a:lnTo>
                    <a:lnTo>
                      <a:pt x="12" y="6"/>
                    </a:lnTo>
                    <a:lnTo>
                      <a:pt x="18" y="6"/>
                    </a:lnTo>
                    <a:lnTo>
                      <a:pt x="24" y="6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6"/>
                    </a:lnTo>
                    <a:lnTo>
                      <a:pt x="138" y="6"/>
                    </a:lnTo>
                    <a:lnTo>
                      <a:pt x="144" y="6"/>
                    </a:lnTo>
                    <a:lnTo>
                      <a:pt x="150" y="6"/>
                    </a:lnTo>
                    <a:lnTo>
                      <a:pt x="156" y="6"/>
                    </a:lnTo>
                    <a:lnTo>
                      <a:pt x="162" y="6"/>
                    </a:lnTo>
                    <a:lnTo>
                      <a:pt x="168" y="6"/>
                    </a:lnTo>
                    <a:lnTo>
                      <a:pt x="174" y="6"/>
                    </a:lnTo>
                    <a:lnTo>
                      <a:pt x="180" y="6"/>
                    </a:lnTo>
                    <a:lnTo>
                      <a:pt x="186" y="6"/>
                    </a:lnTo>
                    <a:lnTo>
                      <a:pt x="192" y="6"/>
                    </a:lnTo>
                    <a:lnTo>
                      <a:pt x="198" y="6"/>
                    </a:lnTo>
                    <a:lnTo>
                      <a:pt x="204" y="6"/>
                    </a:lnTo>
                    <a:lnTo>
                      <a:pt x="210" y="6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50" y="0"/>
                    </a:lnTo>
                    <a:lnTo>
                      <a:pt x="456" y="0"/>
                    </a:lnTo>
                    <a:lnTo>
                      <a:pt x="462" y="0"/>
                    </a:lnTo>
                    <a:lnTo>
                      <a:pt x="468" y="0"/>
                    </a:lnTo>
                    <a:lnTo>
                      <a:pt x="474" y="0"/>
                    </a:lnTo>
                    <a:lnTo>
                      <a:pt x="480" y="0"/>
                    </a:lnTo>
                    <a:lnTo>
                      <a:pt x="486" y="6"/>
                    </a:lnTo>
                    <a:lnTo>
                      <a:pt x="492" y="6"/>
                    </a:lnTo>
                    <a:lnTo>
                      <a:pt x="498" y="6"/>
                    </a:lnTo>
                    <a:lnTo>
                      <a:pt x="504" y="6"/>
                    </a:lnTo>
                    <a:lnTo>
                      <a:pt x="510" y="6"/>
                    </a:lnTo>
                    <a:lnTo>
                      <a:pt x="516" y="6"/>
                    </a:lnTo>
                    <a:lnTo>
                      <a:pt x="522" y="6"/>
                    </a:lnTo>
                    <a:lnTo>
                      <a:pt x="528" y="0"/>
                    </a:lnTo>
                    <a:lnTo>
                      <a:pt x="534" y="0"/>
                    </a:lnTo>
                    <a:lnTo>
                      <a:pt x="540" y="0"/>
                    </a:lnTo>
                    <a:lnTo>
                      <a:pt x="546" y="0"/>
                    </a:lnTo>
                    <a:lnTo>
                      <a:pt x="552" y="0"/>
                    </a:lnTo>
                    <a:lnTo>
                      <a:pt x="558" y="0"/>
                    </a:lnTo>
                    <a:lnTo>
                      <a:pt x="564" y="0"/>
                    </a:lnTo>
                    <a:lnTo>
                      <a:pt x="570" y="0"/>
                    </a:lnTo>
                    <a:lnTo>
                      <a:pt x="576" y="0"/>
                    </a:lnTo>
                    <a:lnTo>
                      <a:pt x="582" y="0"/>
                    </a:lnTo>
                    <a:lnTo>
                      <a:pt x="588" y="0"/>
                    </a:lnTo>
                    <a:lnTo>
                      <a:pt x="594" y="0"/>
                    </a:lnTo>
                    <a:lnTo>
                      <a:pt x="600" y="0"/>
                    </a:lnTo>
                    <a:lnTo>
                      <a:pt x="606" y="0"/>
                    </a:lnTo>
                    <a:lnTo>
                      <a:pt x="612" y="0"/>
                    </a:lnTo>
                    <a:lnTo>
                      <a:pt x="618" y="0"/>
                    </a:lnTo>
                    <a:lnTo>
                      <a:pt x="624" y="0"/>
                    </a:lnTo>
                    <a:lnTo>
                      <a:pt x="630" y="0"/>
                    </a:lnTo>
                    <a:lnTo>
                      <a:pt x="636" y="0"/>
                    </a:lnTo>
                    <a:lnTo>
                      <a:pt x="642" y="0"/>
                    </a:lnTo>
                    <a:lnTo>
                      <a:pt x="648" y="0"/>
                    </a:lnTo>
                    <a:lnTo>
                      <a:pt x="654" y="0"/>
                    </a:lnTo>
                    <a:lnTo>
                      <a:pt x="660" y="0"/>
                    </a:lnTo>
                    <a:lnTo>
                      <a:pt x="666" y="0"/>
                    </a:lnTo>
                    <a:lnTo>
                      <a:pt x="672" y="0"/>
                    </a:lnTo>
                    <a:lnTo>
                      <a:pt x="678" y="0"/>
                    </a:lnTo>
                    <a:lnTo>
                      <a:pt x="684" y="0"/>
                    </a:lnTo>
                    <a:lnTo>
                      <a:pt x="690" y="0"/>
                    </a:lnTo>
                    <a:lnTo>
                      <a:pt x="696" y="0"/>
                    </a:lnTo>
                    <a:lnTo>
                      <a:pt x="702" y="0"/>
                    </a:lnTo>
                    <a:lnTo>
                      <a:pt x="708" y="0"/>
                    </a:lnTo>
                    <a:lnTo>
                      <a:pt x="714" y="0"/>
                    </a:lnTo>
                    <a:lnTo>
                      <a:pt x="720" y="0"/>
                    </a:lnTo>
                    <a:lnTo>
                      <a:pt x="726" y="0"/>
                    </a:lnTo>
                    <a:lnTo>
                      <a:pt x="732" y="0"/>
                    </a:lnTo>
                    <a:lnTo>
                      <a:pt x="738" y="0"/>
                    </a:lnTo>
                    <a:lnTo>
                      <a:pt x="744" y="0"/>
                    </a:lnTo>
                    <a:lnTo>
                      <a:pt x="750" y="0"/>
                    </a:lnTo>
                    <a:lnTo>
                      <a:pt x="756" y="0"/>
                    </a:lnTo>
                    <a:lnTo>
                      <a:pt x="762" y="0"/>
                    </a:lnTo>
                  </a:path>
                </a:pathLst>
              </a:custGeom>
              <a:noFill/>
              <a:ln w="12700">
                <a:solidFill>
                  <a:srgbClr val="BFB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161" name="Freeform 267"/>
              <p:cNvSpPr>
                <a:spLocks/>
              </p:cNvSpPr>
              <p:nvPr/>
            </p:nvSpPr>
            <p:spPr bwMode="auto">
              <a:xfrm>
                <a:off x="4938713" y="4165600"/>
                <a:ext cx="1209675" cy="9525"/>
              </a:xfrm>
              <a:custGeom>
                <a:avLst/>
                <a:gdLst/>
                <a:ahLst/>
                <a:cxnLst>
                  <a:cxn ang="0">
                    <a:pos x="12" y="6"/>
                  </a:cxn>
                  <a:cxn ang="0">
                    <a:pos x="30" y="6"/>
                  </a:cxn>
                  <a:cxn ang="0">
                    <a:pos x="48" y="6"/>
                  </a:cxn>
                  <a:cxn ang="0">
                    <a:pos x="66" y="6"/>
                  </a:cxn>
                  <a:cxn ang="0">
                    <a:pos x="84" y="6"/>
                  </a:cxn>
                  <a:cxn ang="0">
                    <a:pos x="102" y="6"/>
                  </a:cxn>
                  <a:cxn ang="0">
                    <a:pos x="120" y="6"/>
                  </a:cxn>
                  <a:cxn ang="0">
                    <a:pos x="138" y="6"/>
                  </a:cxn>
                  <a:cxn ang="0">
                    <a:pos x="156" y="6"/>
                  </a:cxn>
                  <a:cxn ang="0">
                    <a:pos x="174" y="6"/>
                  </a:cxn>
                  <a:cxn ang="0">
                    <a:pos x="192" y="6"/>
                  </a:cxn>
                  <a:cxn ang="0">
                    <a:pos x="210" y="6"/>
                  </a:cxn>
                  <a:cxn ang="0">
                    <a:pos x="228" y="6"/>
                  </a:cxn>
                  <a:cxn ang="0">
                    <a:pos x="246" y="6"/>
                  </a:cxn>
                  <a:cxn ang="0">
                    <a:pos x="264" y="6"/>
                  </a:cxn>
                  <a:cxn ang="0">
                    <a:pos x="282" y="6"/>
                  </a:cxn>
                  <a:cxn ang="0">
                    <a:pos x="300" y="6"/>
                  </a:cxn>
                  <a:cxn ang="0">
                    <a:pos x="318" y="6"/>
                  </a:cxn>
                  <a:cxn ang="0">
                    <a:pos x="336" y="6"/>
                  </a:cxn>
                  <a:cxn ang="0">
                    <a:pos x="354" y="0"/>
                  </a:cxn>
                  <a:cxn ang="0">
                    <a:pos x="372" y="0"/>
                  </a:cxn>
                  <a:cxn ang="0">
                    <a:pos x="390" y="0"/>
                  </a:cxn>
                  <a:cxn ang="0">
                    <a:pos x="408" y="0"/>
                  </a:cxn>
                  <a:cxn ang="0">
                    <a:pos x="426" y="0"/>
                  </a:cxn>
                  <a:cxn ang="0">
                    <a:pos x="444" y="0"/>
                  </a:cxn>
                  <a:cxn ang="0">
                    <a:pos x="462" y="0"/>
                  </a:cxn>
                  <a:cxn ang="0">
                    <a:pos x="480" y="0"/>
                  </a:cxn>
                  <a:cxn ang="0">
                    <a:pos x="498" y="0"/>
                  </a:cxn>
                  <a:cxn ang="0">
                    <a:pos x="516" y="0"/>
                  </a:cxn>
                  <a:cxn ang="0">
                    <a:pos x="534" y="0"/>
                  </a:cxn>
                  <a:cxn ang="0">
                    <a:pos x="552" y="0"/>
                  </a:cxn>
                  <a:cxn ang="0">
                    <a:pos x="570" y="0"/>
                  </a:cxn>
                  <a:cxn ang="0">
                    <a:pos x="588" y="0"/>
                  </a:cxn>
                  <a:cxn ang="0">
                    <a:pos x="606" y="0"/>
                  </a:cxn>
                  <a:cxn ang="0">
                    <a:pos x="624" y="0"/>
                  </a:cxn>
                  <a:cxn ang="0">
                    <a:pos x="642" y="0"/>
                  </a:cxn>
                  <a:cxn ang="0">
                    <a:pos x="660" y="0"/>
                  </a:cxn>
                  <a:cxn ang="0">
                    <a:pos x="678" y="0"/>
                  </a:cxn>
                  <a:cxn ang="0">
                    <a:pos x="696" y="0"/>
                  </a:cxn>
                  <a:cxn ang="0">
                    <a:pos x="714" y="0"/>
                  </a:cxn>
                  <a:cxn ang="0">
                    <a:pos x="732" y="0"/>
                  </a:cxn>
                  <a:cxn ang="0">
                    <a:pos x="750" y="0"/>
                  </a:cxn>
                </a:cxnLst>
                <a:rect l="0" t="0" r="r" b="b"/>
                <a:pathLst>
                  <a:path w="762" h="6">
                    <a:moveTo>
                      <a:pt x="0" y="6"/>
                    </a:moveTo>
                    <a:lnTo>
                      <a:pt x="6" y="6"/>
                    </a:lnTo>
                    <a:lnTo>
                      <a:pt x="12" y="6"/>
                    </a:lnTo>
                    <a:lnTo>
                      <a:pt x="18" y="6"/>
                    </a:lnTo>
                    <a:lnTo>
                      <a:pt x="24" y="6"/>
                    </a:lnTo>
                    <a:lnTo>
                      <a:pt x="30" y="6"/>
                    </a:lnTo>
                    <a:lnTo>
                      <a:pt x="36" y="6"/>
                    </a:lnTo>
                    <a:lnTo>
                      <a:pt x="42" y="6"/>
                    </a:lnTo>
                    <a:lnTo>
                      <a:pt x="48" y="6"/>
                    </a:lnTo>
                    <a:lnTo>
                      <a:pt x="54" y="6"/>
                    </a:lnTo>
                    <a:lnTo>
                      <a:pt x="60" y="6"/>
                    </a:lnTo>
                    <a:lnTo>
                      <a:pt x="66" y="6"/>
                    </a:lnTo>
                    <a:lnTo>
                      <a:pt x="72" y="6"/>
                    </a:lnTo>
                    <a:lnTo>
                      <a:pt x="78" y="6"/>
                    </a:lnTo>
                    <a:lnTo>
                      <a:pt x="84" y="6"/>
                    </a:lnTo>
                    <a:lnTo>
                      <a:pt x="90" y="6"/>
                    </a:lnTo>
                    <a:lnTo>
                      <a:pt x="96" y="6"/>
                    </a:lnTo>
                    <a:lnTo>
                      <a:pt x="102" y="6"/>
                    </a:lnTo>
                    <a:lnTo>
                      <a:pt x="108" y="6"/>
                    </a:lnTo>
                    <a:lnTo>
                      <a:pt x="114" y="6"/>
                    </a:lnTo>
                    <a:lnTo>
                      <a:pt x="120" y="6"/>
                    </a:lnTo>
                    <a:lnTo>
                      <a:pt x="126" y="6"/>
                    </a:lnTo>
                    <a:lnTo>
                      <a:pt x="132" y="6"/>
                    </a:lnTo>
                    <a:lnTo>
                      <a:pt x="138" y="6"/>
                    </a:lnTo>
                    <a:lnTo>
                      <a:pt x="144" y="6"/>
                    </a:lnTo>
                    <a:lnTo>
                      <a:pt x="150" y="6"/>
                    </a:lnTo>
                    <a:lnTo>
                      <a:pt x="156" y="6"/>
                    </a:lnTo>
                    <a:lnTo>
                      <a:pt x="162" y="6"/>
                    </a:lnTo>
                    <a:lnTo>
                      <a:pt x="168" y="6"/>
                    </a:lnTo>
                    <a:lnTo>
                      <a:pt x="174" y="6"/>
                    </a:lnTo>
                    <a:lnTo>
                      <a:pt x="180" y="6"/>
                    </a:lnTo>
                    <a:lnTo>
                      <a:pt x="186" y="6"/>
                    </a:lnTo>
                    <a:lnTo>
                      <a:pt x="192" y="6"/>
                    </a:lnTo>
                    <a:lnTo>
                      <a:pt x="198" y="6"/>
                    </a:lnTo>
                    <a:lnTo>
                      <a:pt x="204" y="6"/>
                    </a:lnTo>
                    <a:lnTo>
                      <a:pt x="210" y="6"/>
                    </a:lnTo>
                    <a:lnTo>
                      <a:pt x="216" y="6"/>
                    </a:lnTo>
                    <a:lnTo>
                      <a:pt x="222" y="6"/>
                    </a:lnTo>
                    <a:lnTo>
                      <a:pt x="228" y="6"/>
                    </a:lnTo>
                    <a:lnTo>
                      <a:pt x="234" y="6"/>
                    </a:lnTo>
                    <a:lnTo>
                      <a:pt x="240" y="6"/>
                    </a:lnTo>
                    <a:lnTo>
                      <a:pt x="246" y="6"/>
                    </a:lnTo>
                    <a:lnTo>
                      <a:pt x="252" y="6"/>
                    </a:lnTo>
                    <a:lnTo>
                      <a:pt x="258" y="6"/>
                    </a:lnTo>
                    <a:lnTo>
                      <a:pt x="264" y="6"/>
                    </a:lnTo>
                    <a:lnTo>
                      <a:pt x="270" y="6"/>
                    </a:lnTo>
                    <a:lnTo>
                      <a:pt x="276" y="6"/>
                    </a:lnTo>
                    <a:lnTo>
                      <a:pt x="282" y="6"/>
                    </a:lnTo>
                    <a:lnTo>
                      <a:pt x="288" y="6"/>
                    </a:lnTo>
                    <a:lnTo>
                      <a:pt x="294" y="6"/>
                    </a:lnTo>
                    <a:lnTo>
                      <a:pt x="300" y="6"/>
                    </a:lnTo>
                    <a:lnTo>
                      <a:pt x="306" y="6"/>
                    </a:lnTo>
                    <a:lnTo>
                      <a:pt x="312" y="6"/>
                    </a:lnTo>
                    <a:lnTo>
                      <a:pt x="318" y="6"/>
                    </a:lnTo>
                    <a:lnTo>
                      <a:pt x="324" y="6"/>
                    </a:lnTo>
                    <a:lnTo>
                      <a:pt x="330" y="6"/>
                    </a:lnTo>
                    <a:lnTo>
                      <a:pt x="336" y="6"/>
                    </a:lnTo>
                    <a:lnTo>
                      <a:pt x="342" y="6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0"/>
                    </a:lnTo>
                    <a:lnTo>
                      <a:pt x="444" y="0"/>
                    </a:lnTo>
                    <a:lnTo>
                      <a:pt x="450" y="0"/>
                    </a:lnTo>
                    <a:lnTo>
                      <a:pt x="456" y="0"/>
                    </a:lnTo>
                    <a:lnTo>
                      <a:pt x="462" y="0"/>
                    </a:lnTo>
                    <a:lnTo>
                      <a:pt x="468" y="0"/>
                    </a:lnTo>
                    <a:lnTo>
                      <a:pt x="474" y="0"/>
                    </a:lnTo>
                    <a:lnTo>
                      <a:pt x="480" y="0"/>
                    </a:lnTo>
                    <a:lnTo>
                      <a:pt x="486" y="0"/>
                    </a:lnTo>
                    <a:lnTo>
                      <a:pt x="492" y="0"/>
                    </a:lnTo>
                    <a:lnTo>
                      <a:pt x="498" y="0"/>
                    </a:lnTo>
                    <a:lnTo>
                      <a:pt x="504" y="0"/>
                    </a:lnTo>
                    <a:lnTo>
                      <a:pt x="510" y="0"/>
                    </a:lnTo>
                    <a:lnTo>
                      <a:pt x="516" y="0"/>
                    </a:lnTo>
                    <a:lnTo>
                      <a:pt x="522" y="0"/>
                    </a:lnTo>
                    <a:lnTo>
                      <a:pt x="528" y="0"/>
                    </a:lnTo>
                    <a:lnTo>
                      <a:pt x="534" y="0"/>
                    </a:lnTo>
                    <a:lnTo>
                      <a:pt x="540" y="0"/>
                    </a:lnTo>
                    <a:lnTo>
                      <a:pt x="546" y="0"/>
                    </a:lnTo>
                    <a:lnTo>
                      <a:pt x="552" y="0"/>
                    </a:lnTo>
                    <a:lnTo>
                      <a:pt x="558" y="0"/>
                    </a:lnTo>
                    <a:lnTo>
                      <a:pt x="564" y="0"/>
                    </a:lnTo>
                    <a:lnTo>
                      <a:pt x="570" y="0"/>
                    </a:lnTo>
                    <a:lnTo>
                      <a:pt x="576" y="0"/>
                    </a:lnTo>
                    <a:lnTo>
                      <a:pt x="582" y="0"/>
                    </a:lnTo>
                    <a:lnTo>
                      <a:pt x="588" y="0"/>
                    </a:lnTo>
                    <a:lnTo>
                      <a:pt x="594" y="0"/>
                    </a:lnTo>
                    <a:lnTo>
                      <a:pt x="600" y="0"/>
                    </a:lnTo>
                    <a:lnTo>
                      <a:pt x="606" y="0"/>
                    </a:lnTo>
                    <a:lnTo>
                      <a:pt x="612" y="0"/>
                    </a:lnTo>
                    <a:lnTo>
                      <a:pt x="618" y="0"/>
                    </a:lnTo>
                    <a:lnTo>
                      <a:pt x="624" y="0"/>
                    </a:lnTo>
                    <a:lnTo>
                      <a:pt x="630" y="0"/>
                    </a:lnTo>
                    <a:lnTo>
                      <a:pt x="636" y="0"/>
                    </a:lnTo>
                    <a:lnTo>
                      <a:pt x="642" y="0"/>
                    </a:lnTo>
                    <a:lnTo>
                      <a:pt x="648" y="0"/>
                    </a:lnTo>
                    <a:lnTo>
                      <a:pt x="654" y="0"/>
                    </a:lnTo>
                    <a:lnTo>
                      <a:pt x="660" y="0"/>
                    </a:lnTo>
                    <a:lnTo>
                      <a:pt x="666" y="0"/>
                    </a:lnTo>
                    <a:lnTo>
                      <a:pt x="672" y="0"/>
                    </a:lnTo>
                    <a:lnTo>
                      <a:pt x="678" y="0"/>
                    </a:lnTo>
                    <a:lnTo>
                      <a:pt x="684" y="0"/>
                    </a:lnTo>
                    <a:lnTo>
                      <a:pt x="690" y="0"/>
                    </a:lnTo>
                    <a:lnTo>
                      <a:pt x="696" y="0"/>
                    </a:lnTo>
                    <a:lnTo>
                      <a:pt x="702" y="0"/>
                    </a:lnTo>
                    <a:lnTo>
                      <a:pt x="708" y="0"/>
                    </a:lnTo>
                    <a:lnTo>
                      <a:pt x="714" y="0"/>
                    </a:lnTo>
                    <a:lnTo>
                      <a:pt x="720" y="0"/>
                    </a:lnTo>
                    <a:lnTo>
                      <a:pt x="726" y="0"/>
                    </a:lnTo>
                    <a:lnTo>
                      <a:pt x="732" y="0"/>
                    </a:lnTo>
                    <a:lnTo>
                      <a:pt x="738" y="0"/>
                    </a:lnTo>
                    <a:lnTo>
                      <a:pt x="744" y="0"/>
                    </a:lnTo>
                    <a:lnTo>
                      <a:pt x="750" y="0"/>
                    </a:lnTo>
                    <a:lnTo>
                      <a:pt x="756" y="0"/>
                    </a:lnTo>
                    <a:lnTo>
                      <a:pt x="762" y="0"/>
                    </a:lnTo>
                  </a:path>
                </a:pathLst>
              </a:custGeom>
              <a:noFill/>
              <a:ln w="12700">
                <a:solidFill>
                  <a:srgbClr val="BFB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162" name="Freeform 268"/>
              <p:cNvSpPr>
                <a:spLocks/>
              </p:cNvSpPr>
              <p:nvPr/>
            </p:nvSpPr>
            <p:spPr bwMode="auto">
              <a:xfrm>
                <a:off x="6148388" y="4165600"/>
                <a:ext cx="666750" cy="158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8" y="0"/>
                  </a:cxn>
                  <a:cxn ang="0">
                    <a:pos x="30" y="0"/>
                  </a:cxn>
                  <a:cxn ang="0">
                    <a:pos x="42" y="0"/>
                  </a:cxn>
                  <a:cxn ang="0">
                    <a:pos x="54" y="0"/>
                  </a:cxn>
                  <a:cxn ang="0">
                    <a:pos x="66" y="0"/>
                  </a:cxn>
                  <a:cxn ang="0">
                    <a:pos x="78" y="0"/>
                  </a:cxn>
                  <a:cxn ang="0">
                    <a:pos x="90" y="0"/>
                  </a:cxn>
                  <a:cxn ang="0">
                    <a:pos x="102" y="0"/>
                  </a:cxn>
                  <a:cxn ang="0">
                    <a:pos x="114" y="0"/>
                  </a:cxn>
                  <a:cxn ang="0">
                    <a:pos x="126" y="0"/>
                  </a:cxn>
                  <a:cxn ang="0">
                    <a:pos x="138" y="0"/>
                  </a:cxn>
                  <a:cxn ang="0">
                    <a:pos x="150" y="0"/>
                  </a:cxn>
                  <a:cxn ang="0">
                    <a:pos x="162" y="0"/>
                  </a:cxn>
                  <a:cxn ang="0">
                    <a:pos x="174" y="0"/>
                  </a:cxn>
                  <a:cxn ang="0">
                    <a:pos x="186" y="0"/>
                  </a:cxn>
                  <a:cxn ang="0">
                    <a:pos x="198" y="0"/>
                  </a:cxn>
                  <a:cxn ang="0">
                    <a:pos x="210" y="0"/>
                  </a:cxn>
                  <a:cxn ang="0">
                    <a:pos x="222" y="0"/>
                  </a:cxn>
                  <a:cxn ang="0">
                    <a:pos x="234" y="0"/>
                  </a:cxn>
                  <a:cxn ang="0">
                    <a:pos x="246" y="0"/>
                  </a:cxn>
                  <a:cxn ang="0">
                    <a:pos x="258" y="0"/>
                  </a:cxn>
                  <a:cxn ang="0">
                    <a:pos x="270" y="0"/>
                  </a:cxn>
                  <a:cxn ang="0">
                    <a:pos x="282" y="0"/>
                  </a:cxn>
                  <a:cxn ang="0">
                    <a:pos x="294" y="0"/>
                  </a:cxn>
                  <a:cxn ang="0">
                    <a:pos x="306" y="0"/>
                  </a:cxn>
                  <a:cxn ang="0">
                    <a:pos x="318" y="0"/>
                  </a:cxn>
                  <a:cxn ang="0">
                    <a:pos x="330" y="0"/>
                  </a:cxn>
                  <a:cxn ang="0">
                    <a:pos x="342" y="0"/>
                  </a:cxn>
                  <a:cxn ang="0">
                    <a:pos x="354" y="0"/>
                  </a:cxn>
                  <a:cxn ang="0">
                    <a:pos x="366" y="0"/>
                  </a:cxn>
                  <a:cxn ang="0">
                    <a:pos x="378" y="0"/>
                  </a:cxn>
                  <a:cxn ang="0">
                    <a:pos x="390" y="0"/>
                  </a:cxn>
                  <a:cxn ang="0">
                    <a:pos x="402" y="0"/>
                  </a:cxn>
                  <a:cxn ang="0">
                    <a:pos x="414" y="0"/>
                  </a:cxn>
                </a:cxnLst>
                <a:rect l="0" t="0" r="r" b="b"/>
                <a:pathLst>
                  <a:path w="420">
                    <a:moveTo>
                      <a:pt x="0" y="0"/>
                    </a:moveTo>
                    <a:lnTo>
                      <a:pt x="6" y="0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0"/>
                    </a:lnTo>
                    <a:lnTo>
                      <a:pt x="156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6" y="0"/>
                    </a:lnTo>
                    <a:lnTo>
                      <a:pt x="19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0"/>
                    </a:lnTo>
                    <a:lnTo>
                      <a:pt x="222" y="0"/>
                    </a:lnTo>
                    <a:lnTo>
                      <a:pt x="228" y="0"/>
                    </a:lnTo>
                    <a:lnTo>
                      <a:pt x="234" y="0"/>
                    </a:lnTo>
                    <a:lnTo>
                      <a:pt x="240" y="0"/>
                    </a:lnTo>
                    <a:lnTo>
                      <a:pt x="246" y="0"/>
                    </a:lnTo>
                    <a:lnTo>
                      <a:pt x="252" y="0"/>
                    </a:lnTo>
                    <a:lnTo>
                      <a:pt x="258" y="0"/>
                    </a:lnTo>
                    <a:lnTo>
                      <a:pt x="264" y="0"/>
                    </a:lnTo>
                    <a:lnTo>
                      <a:pt x="270" y="0"/>
                    </a:lnTo>
                    <a:lnTo>
                      <a:pt x="276" y="0"/>
                    </a:lnTo>
                    <a:lnTo>
                      <a:pt x="282" y="0"/>
                    </a:lnTo>
                    <a:lnTo>
                      <a:pt x="288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0"/>
                    </a:lnTo>
                    <a:lnTo>
                      <a:pt x="312" y="0"/>
                    </a:lnTo>
                    <a:lnTo>
                      <a:pt x="318" y="0"/>
                    </a:lnTo>
                    <a:lnTo>
                      <a:pt x="324" y="0"/>
                    </a:lnTo>
                    <a:lnTo>
                      <a:pt x="330" y="0"/>
                    </a:lnTo>
                    <a:lnTo>
                      <a:pt x="336" y="0"/>
                    </a:lnTo>
                    <a:lnTo>
                      <a:pt x="342" y="0"/>
                    </a:lnTo>
                    <a:lnTo>
                      <a:pt x="348" y="0"/>
                    </a:lnTo>
                    <a:lnTo>
                      <a:pt x="354" y="0"/>
                    </a:lnTo>
                    <a:lnTo>
                      <a:pt x="360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0"/>
                    </a:lnTo>
                    <a:lnTo>
                      <a:pt x="396" y="0"/>
                    </a:lnTo>
                    <a:lnTo>
                      <a:pt x="402" y="0"/>
                    </a:lnTo>
                    <a:lnTo>
                      <a:pt x="408" y="0"/>
                    </a:lnTo>
                    <a:lnTo>
                      <a:pt x="414" y="0"/>
                    </a:lnTo>
                    <a:lnTo>
                      <a:pt x="420" y="0"/>
                    </a:lnTo>
                  </a:path>
                </a:pathLst>
              </a:custGeom>
              <a:noFill/>
              <a:ln w="12700">
                <a:solidFill>
                  <a:srgbClr val="BFBF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1219200" y="4876800"/>
              <a:ext cx="6172200" cy="1645920"/>
              <a:chOff x="1219200" y="5108575"/>
              <a:chExt cx="6172200" cy="1732607"/>
            </a:xfrm>
          </p:grpSpPr>
          <p:sp>
            <p:nvSpPr>
              <p:cNvPr id="47" name="Rectangle 817"/>
              <p:cNvSpPr>
                <a:spLocks noChangeArrowheads="1"/>
              </p:cNvSpPr>
              <p:nvPr/>
            </p:nvSpPr>
            <p:spPr bwMode="auto">
              <a:xfrm>
                <a:off x="1638300" y="6610350"/>
                <a:ext cx="107402" cy="23083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charset="0"/>
                    <a:cs typeface="Arial" pitchFamily="34" charset="0"/>
                  </a:rPr>
                  <a:t>0</a:t>
                </a:r>
                <a:endParaRPr kumimoji="0" lang="en-US" sz="15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8" name="Rectangle 820"/>
              <p:cNvSpPr>
                <a:spLocks noChangeArrowheads="1"/>
              </p:cNvSpPr>
              <p:nvPr/>
            </p:nvSpPr>
            <p:spPr bwMode="auto">
              <a:xfrm>
                <a:off x="2813050" y="6610350"/>
                <a:ext cx="429605" cy="23083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charset="0"/>
                    <a:cs typeface="Arial" pitchFamily="34" charset="0"/>
                  </a:rPr>
                  <a:t>1000</a:t>
                </a:r>
                <a:endParaRPr kumimoji="0" lang="en-US" sz="15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9" name="Rectangle 823"/>
              <p:cNvSpPr>
                <a:spLocks noChangeArrowheads="1"/>
              </p:cNvSpPr>
              <p:nvPr/>
            </p:nvSpPr>
            <p:spPr bwMode="auto">
              <a:xfrm>
                <a:off x="4125913" y="6610350"/>
                <a:ext cx="429605" cy="23083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charset="0"/>
                    <a:cs typeface="Arial" pitchFamily="34" charset="0"/>
                  </a:rPr>
                  <a:t>2000</a:t>
                </a:r>
                <a:endParaRPr kumimoji="0" lang="en-US" sz="15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1" name="Rectangle 826"/>
              <p:cNvSpPr>
                <a:spLocks noChangeArrowheads="1"/>
              </p:cNvSpPr>
              <p:nvPr/>
            </p:nvSpPr>
            <p:spPr bwMode="auto">
              <a:xfrm>
                <a:off x="5427663" y="6610350"/>
                <a:ext cx="429605" cy="23083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charset="0"/>
                    <a:cs typeface="Arial" pitchFamily="34" charset="0"/>
                  </a:rPr>
                  <a:t>3000</a:t>
                </a:r>
                <a:endParaRPr kumimoji="0" lang="en-US" sz="15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2" name="Rectangle 829"/>
              <p:cNvSpPr>
                <a:spLocks noChangeArrowheads="1"/>
              </p:cNvSpPr>
              <p:nvPr/>
            </p:nvSpPr>
            <p:spPr bwMode="auto">
              <a:xfrm>
                <a:off x="6742113" y="6610350"/>
                <a:ext cx="429605" cy="23083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charset="0"/>
                    <a:cs typeface="Arial" pitchFamily="34" charset="0"/>
                  </a:rPr>
                  <a:t>4000</a:t>
                </a:r>
                <a:endParaRPr kumimoji="0" lang="en-US" sz="15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53" name="Group 52"/>
              <p:cNvGrpSpPr/>
              <p:nvPr/>
            </p:nvGrpSpPr>
            <p:grpSpPr>
              <a:xfrm>
                <a:off x="1219200" y="5108575"/>
                <a:ext cx="6172200" cy="1599257"/>
                <a:chOff x="1417638" y="5108575"/>
                <a:chExt cx="5897562" cy="1599257"/>
              </a:xfrm>
            </p:grpSpPr>
            <p:sp>
              <p:nvSpPr>
                <p:cNvPr id="55" name="Rectangle 841"/>
                <p:cNvSpPr>
                  <a:spLocks noChangeArrowheads="1"/>
                </p:cNvSpPr>
                <p:nvPr/>
              </p:nvSpPr>
              <p:spPr bwMode="auto">
                <a:xfrm>
                  <a:off x="1546225" y="5108575"/>
                  <a:ext cx="107402" cy="23083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500" b="0" i="0" u="none" strike="noStrike" cap="none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Helvetica" charset="0"/>
                      <a:cs typeface="Arial" pitchFamily="34" charset="0"/>
                    </a:rPr>
                    <a:t>3</a:t>
                  </a:r>
                  <a:endParaRPr kumimoji="0" lang="en-US" sz="15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56" name="Group 55"/>
                <p:cNvGrpSpPr/>
                <p:nvPr/>
              </p:nvGrpSpPr>
              <p:grpSpPr>
                <a:xfrm>
                  <a:off x="1417638" y="5157788"/>
                  <a:ext cx="5897562" cy="1550044"/>
                  <a:chOff x="1417638" y="5157788"/>
                  <a:chExt cx="5487988" cy="1550044"/>
                </a:xfrm>
              </p:grpSpPr>
              <p:sp>
                <p:nvSpPr>
                  <p:cNvPr id="57" name="Rectangle 808"/>
                  <p:cNvSpPr>
                    <a:spLocks noChangeArrowheads="1"/>
                  </p:cNvSpPr>
                  <p:nvPr/>
                </p:nvSpPr>
                <p:spPr bwMode="auto">
                  <a:xfrm>
                    <a:off x="1673225" y="5157788"/>
                    <a:ext cx="5230813" cy="1433513"/>
                  </a:xfrm>
                  <a:prstGeom prst="rect">
                    <a:avLst/>
                  </a:prstGeom>
                  <a:noFill/>
                  <a:ln w="12700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500"/>
                  </a:p>
                </p:txBody>
              </p:sp>
              <p:sp>
                <p:nvSpPr>
                  <p:cNvPr id="58" name="Line 809"/>
                  <p:cNvSpPr>
                    <a:spLocks noChangeShapeType="1"/>
                  </p:cNvSpPr>
                  <p:nvPr/>
                </p:nvSpPr>
                <p:spPr bwMode="auto">
                  <a:xfrm>
                    <a:off x="1673225" y="5157788"/>
                    <a:ext cx="5230813" cy="1588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500"/>
                  </a:p>
                </p:txBody>
              </p:sp>
              <p:sp>
                <p:nvSpPr>
                  <p:cNvPr id="59" name="Line 810"/>
                  <p:cNvSpPr>
                    <a:spLocks noChangeShapeType="1"/>
                  </p:cNvSpPr>
                  <p:nvPr/>
                </p:nvSpPr>
                <p:spPr bwMode="auto">
                  <a:xfrm>
                    <a:off x="1673225" y="6591300"/>
                    <a:ext cx="5230813" cy="1588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500"/>
                  </a:p>
                </p:txBody>
              </p:sp>
              <p:sp>
                <p:nvSpPr>
                  <p:cNvPr id="60" name="Line 81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904038" y="5157788"/>
                    <a:ext cx="1588" cy="1433513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500"/>
                  </a:p>
                </p:txBody>
              </p:sp>
              <p:sp>
                <p:nvSpPr>
                  <p:cNvPr id="61" name="Line 81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73225" y="5157788"/>
                    <a:ext cx="1588" cy="1433513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500"/>
                  </a:p>
                </p:txBody>
              </p:sp>
              <p:sp>
                <p:nvSpPr>
                  <p:cNvPr id="62" name="Line 813"/>
                  <p:cNvSpPr>
                    <a:spLocks noChangeShapeType="1"/>
                  </p:cNvSpPr>
                  <p:nvPr/>
                </p:nvSpPr>
                <p:spPr bwMode="auto">
                  <a:xfrm>
                    <a:off x="1673225" y="6591300"/>
                    <a:ext cx="5230813" cy="1588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500"/>
                  </a:p>
                </p:txBody>
              </p:sp>
              <p:sp>
                <p:nvSpPr>
                  <p:cNvPr id="66" name="Line 8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73225" y="5157788"/>
                    <a:ext cx="1588" cy="1433513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500"/>
                  </a:p>
                </p:txBody>
              </p:sp>
              <p:sp>
                <p:nvSpPr>
                  <p:cNvPr id="67" name="Line 81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73225" y="6561138"/>
                    <a:ext cx="1588" cy="30163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500"/>
                  </a:p>
                </p:txBody>
              </p:sp>
              <p:sp>
                <p:nvSpPr>
                  <p:cNvPr id="68" name="Line 816"/>
                  <p:cNvSpPr>
                    <a:spLocks noChangeShapeType="1"/>
                  </p:cNvSpPr>
                  <p:nvPr/>
                </p:nvSpPr>
                <p:spPr bwMode="auto">
                  <a:xfrm>
                    <a:off x="1673225" y="5157788"/>
                    <a:ext cx="1588" cy="23813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500"/>
                  </a:p>
                </p:txBody>
              </p:sp>
              <p:sp>
                <p:nvSpPr>
                  <p:cNvPr id="69" name="Line 81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974975" y="6561138"/>
                    <a:ext cx="1588" cy="30163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500"/>
                  </a:p>
                </p:txBody>
              </p:sp>
              <p:sp>
                <p:nvSpPr>
                  <p:cNvPr id="71" name="Line 819"/>
                  <p:cNvSpPr>
                    <a:spLocks noChangeShapeType="1"/>
                  </p:cNvSpPr>
                  <p:nvPr/>
                </p:nvSpPr>
                <p:spPr bwMode="auto">
                  <a:xfrm>
                    <a:off x="2974975" y="5157788"/>
                    <a:ext cx="1588" cy="23813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500"/>
                  </a:p>
                </p:txBody>
              </p:sp>
              <p:sp>
                <p:nvSpPr>
                  <p:cNvPr id="72" name="Line 82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289425" y="6561138"/>
                    <a:ext cx="1588" cy="30163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500"/>
                  </a:p>
                </p:txBody>
              </p:sp>
              <p:sp>
                <p:nvSpPr>
                  <p:cNvPr id="73" name="Line 822"/>
                  <p:cNvSpPr>
                    <a:spLocks noChangeShapeType="1"/>
                  </p:cNvSpPr>
                  <p:nvPr/>
                </p:nvSpPr>
                <p:spPr bwMode="auto">
                  <a:xfrm>
                    <a:off x="4289425" y="5157788"/>
                    <a:ext cx="1588" cy="23813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500"/>
                  </a:p>
                </p:txBody>
              </p:sp>
              <p:sp>
                <p:nvSpPr>
                  <p:cNvPr id="74" name="Line 82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591175" y="6561138"/>
                    <a:ext cx="1588" cy="30163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500"/>
                  </a:p>
                </p:txBody>
              </p:sp>
              <p:sp>
                <p:nvSpPr>
                  <p:cNvPr id="75" name="Line 825"/>
                  <p:cNvSpPr>
                    <a:spLocks noChangeShapeType="1"/>
                  </p:cNvSpPr>
                  <p:nvPr/>
                </p:nvSpPr>
                <p:spPr bwMode="auto">
                  <a:xfrm>
                    <a:off x="5591175" y="5157788"/>
                    <a:ext cx="1588" cy="23813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500"/>
                  </a:p>
                </p:txBody>
              </p:sp>
              <p:sp>
                <p:nvSpPr>
                  <p:cNvPr id="76" name="Line 82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904038" y="6561138"/>
                    <a:ext cx="1588" cy="30163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500"/>
                  </a:p>
                </p:txBody>
              </p:sp>
              <p:sp>
                <p:nvSpPr>
                  <p:cNvPr id="77" name="Line 828"/>
                  <p:cNvSpPr>
                    <a:spLocks noChangeShapeType="1"/>
                  </p:cNvSpPr>
                  <p:nvPr/>
                </p:nvSpPr>
                <p:spPr bwMode="auto">
                  <a:xfrm>
                    <a:off x="6904038" y="5157788"/>
                    <a:ext cx="1588" cy="23813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500"/>
                  </a:p>
                </p:txBody>
              </p:sp>
              <p:sp>
                <p:nvSpPr>
                  <p:cNvPr id="78" name="Line 830"/>
                  <p:cNvSpPr>
                    <a:spLocks noChangeShapeType="1"/>
                  </p:cNvSpPr>
                  <p:nvPr/>
                </p:nvSpPr>
                <p:spPr bwMode="auto">
                  <a:xfrm>
                    <a:off x="1673225" y="6591300"/>
                    <a:ext cx="47625" cy="1588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500"/>
                  </a:p>
                </p:txBody>
              </p:sp>
              <p:sp>
                <p:nvSpPr>
                  <p:cNvPr id="79" name="Line 83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6846888" y="6591300"/>
                    <a:ext cx="57150" cy="1588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500"/>
                  </a:p>
                </p:txBody>
              </p:sp>
              <p:sp>
                <p:nvSpPr>
                  <p:cNvPr id="80" name="Rectangle 832"/>
                  <p:cNvSpPr>
                    <a:spLocks noChangeArrowheads="1"/>
                  </p:cNvSpPr>
                  <p:nvPr/>
                </p:nvSpPr>
                <p:spPr bwMode="auto">
                  <a:xfrm>
                    <a:off x="1417638" y="6477000"/>
                    <a:ext cx="267702" cy="23083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charset="0"/>
                        <a:cs typeface="Arial" pitchFamily="34" charset="0"/>
                      </a:rPr>
                      <a:t>1.5</a:t>
                    </a:r>
                    <a:endParaRPr kumimoji="0" lang="en-US" sz="15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81" name="Line 833"/>
                  <p:cNvSpPr>
                    <a:spLocks noChangeShapeType="1"/>
                  </p:cNvSpPr>
                  <p:nvPr/>
                </p:nvSpPr>
                <p:spPr bwMode="auto">
                  <a:xfrm>
                    <a:off x="1673225" y="6113463"/>
                    <a:ext cx="47625" cy="1588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500"/>
                  </a:p>
                </p:txBody>
              </p:sp>
              <p:sp>
                <p:nvSpPr>
                  <p:cNvPr id="82" name="Line 83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6846888" y="6113463"/>
                    <a:ext cx="57150" cy="1588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500"/>
                  </a:p>
                </p:txBody>
              </p:sp>
              <p:sp>
                <p:nvSpPr>
                  <p:cNvPr id="83" name="Rectangle 835"/>
                  <p:cNvSpPr>
                    <a:spLocks noChangeArrowheads="1"/>
                  </p:cNvSpPr>
                  <p:nvPr/>
                </p:nvSpPr>
                <p:spPr bwMode="auto">
                  <a:xfrm>
                    <a:off x="1546225" y="6064250"/>
                    <a:ext cx="107402" cy="23083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charset="0"/>
                        <a:cs typeface="Arial" pitchFamily="34" charset="0"/>
                      </a:rPr>
                      <a:t>2</a:t>
                    </a:r>
                    <a:endParaRPr kumimoji="0" lang="en-US" sz="15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84" name="Line 836"/>
                  <p:cNvSpPr>
                    <a:spLocks noChangeShapeType="1"/>
                  </p:cNvSpPr>
                  <p:nvPr/>
                </p:nvSpPr>
                <p:spPr bwMode="auto">
                  <a:xfrm>
                    <a:off x="1673225" y="5635625"/>
                    <a:ext cx="47625" cy="1588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500"/>
                  </a:p>
                </p:txBody>
              </p:sp>
              <p:sp>
                <p:nvSpPr>
                  <p:cNvPr id="85" name="Line 83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6846888" y="5635625"/>
                    <a:ext cx="57150" cy="1588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500"/>
                  </a:p>
                </p:txBody>
              </p:sp>
              <p:sp>
                <p:nvSpPr>
                  <p:cNvPr id="87" name="Rectangle 838"/>
                  <p:cNvSpPr>
                    <a:spLocks noChangeArrowheads="1"/>
                  </p:cNvSpPr>
                  <p:nvPr/>
                </p:nvSpPr>
                <p:spPr bwMode="auto">
                  <a:xfrm>
                    <a:off x="1417638" y="5586413"/>
                    <a:ext cx="267702" cy="23083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vert="horz" wrap="none" lIns="0" tIns="0" rIns="0" bIns="0" numCol="1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charset="0"/>
                        <a:cs typeface="Arial" pitchFamily="34" charset="0"/>
                      </a:rPr>
                      <a:t>2.5</a:t>
                    </a:r>
                    <a:endParaRPr kumimoji="0" lang="en-US" sz="15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88" name="Line 839"/>
                  <p:cNvSpPr>
                    <a:spLocks noChangeShapeType="1"/>
                  </p:cNvSpPr>
                  <p:nvPr/>
                </p:nvSpPr>
                <p:spPr bwMode="auto">
                  <a:xfrm>
                    <a:off x="1673225" y="5157788"/>
                    <a:ext cx="47625" cy="1588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500"/>
                  </a:p>
                </p:txBody>
              </p:sp>
              <p:sp>
                <p:nvSpPr>
                  <p:cNvPr id="89" name="Line 84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6846888" y="5157788"/>
                    <a:ext cx="57150" cy="1588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500"/>
                  </a:p>
                </p:txBody>
              </p:sp>
              <p:sp>
                <p:nvSpPr>
                  <p:cNvPr id="90" name="Line 842"/>
                  <p:cNvSpPr>
                    <a:spLocks noChangeShapeType="1"/>
                  </p:cNvSpPr>
                  <p:nvPr/>
                </p:nvSpPr>
                <p:spPr bwMode="auto">
                  <a:xfrm>
                    <a:off x="1673225" y="5157788"/>
                    <a:ext cx="5230813" cy="1588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500"/>
                  </a:p>
                </p:txBody>
              </p:sp>
              <p:sp>
                <p:nvSpPr>
                  <p:cNvPr id="91" name="Line 843"/>
                  <p:cNvSpPr>
                    <a:spLocks noChangeShapeType="1"/>
                  </p:cNvSpPr>
                  <p:nvPr/>
                </p:nvSpPr>
                <p:spPr bwMode="auto">
                  <a:xfrm>
                    <a:off x="1673225" y="6591300"/>
                    <a:ext cx="5230813" cy="1588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500"/>
                  </a:p>
                </p:txBody>
              </p:sp>
              <p:sp>
                <p:nvSpPr>
                  <p:cNvPr id="93" name="Line 84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904038" y="5157788"/>
                    <a:ext cx="1588" cy="1433513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500"/>
                  </a:p>
                </p:txBody>
              </p:sp>
              <p:sp>
                <p:nvSpPr>
                  <p:cNvPr id="94" name="Line 84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73225" y="5157788"/>
                    <a:ext cx="1588" cy="1433513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500"/>
                  </a:p>
                </p:txBody>
              </p:sp>
              <p:sp>
                <p:nvSpPr>
                  <p:cNvPr id="95" name="Freeform 846"/>
                  <p:cNvSpPr>
                    <a:spLocks/>
                  </p:cNvSpPr>
                  <p:nvPr/>
                </p:nvSpPr>
                <p:spPr bwMode="auto">
                  <a:xfrm>
                    <a:off x="1673225" y="5556250"/>
                    <a:ext cx="838200" cy="1028700"/>
                  </a:xfrm>
                  <a:custGeom>
                    <a:avLst/>
                    <a:gdLst/>
                    <a:ahLst/>
                    <a:cxnLst>
                      <a:cxn ang="0">
                        <a:pos x="0" y="166"/>
                      </a:cxn>
                      <a:cxn ang="0">
                        <a:pos x="15" y="645"/>
                      </a:cxn>
                      <a:cxn ang="0">
                        <a:pos x="22" y="239"/>
                      </a:cxn>
                      <a:cxn ang="0">
                        <a:pos x="30" y="502"/>
                      </a:cxn>
                      <a:cxn ang="0">
                        <a:pos x="37" y="440"/>
                      </a:cxn>
                      <a:cxn ang="0">
                        <a:pos x="52" y="313"/>
                      </a:cxn>
                      <a:cxn ang="0">
                        <a:pos x="59" y="405"/>
                      </a:cxn>
                      <a:cxn ang="0">
                        <a:pos x="66" y="340"/>
                      </a:cxn>
                      <a:cxn ang="0">
                        <a:pos x="81" y="332"/>
                      </a:cxn>
                      <a:cxn ang="0">
                        <a:pos x="88" y="297"/>
                      </a:cxn>
                      <a:cxn ang="0">
                        <a:pos x="110" y="282"/>
                      </a:cxn>
                      <a:cxn ang="0">
                        <a:pos x="118" y="301"/>
                      </a:cxn>
                      <a:cxn ang="0">
                        <a:pos x="140" y="316"/>
                      </a:cxn>
                      <a:cxn ang="0">
                        <a:pos x="169" y="305"/>
                      </a:cxn>
                      <a:cxn ang="0">
                        <a:pos x="176" y="286"/>
                      </a:cxn>
                      <a:cxn ang="0">
                        <a:pos x="191" y="278"/>
                      </a:cxn>
                      <a:cxn ang="0">
                        <a:pos x="205" y="297"/>
                      </a:cxn>
                      <a:cxn ang="0">
                        <a:pos x="220" y="316"/>
                      </a:cxn>
                      <a:cxn ang="0">
                        <a:pos x="227" y="343"/>
                      </a:cxn>
                      <a:cxn ang="0">
                        <a:pos x="242" y="359"/>
                      </a:cxn>
                      <a:cxn ang="0">
                        <a:pos x="249" y="382"/>
                      </a:cxn>
                      <a:cxn ang="0">
                        <a:pos x="264" y="405"/>
                      </a:cxn>
                      <a:cxn ang="0">
                        <a:pos x="271" y="459"/>
                      </a:cxn>
                      <a:cxn ang="0">
                        <a:pos x="286" y="494"/>
                      </a:cxn>
                      <a:cxn ang="0">
                        <a:pos x="293" y="525"/>
                      </a:cxn>
                      <a:cxn ang="0">
                        <a:pos x="308" y="506"/>
                      </a:cxn>
                      <a:cxn ang="0">
                        <a:pos x="323" y="479"/>
                      </a:cxn>
                      <a:cxn ang="0">
                        <a:pos x="330" y="421"/>
                      </a:cxn>
                      <a:cxn ang="0">
                        <a:pos x="345" y="386"/>
                      </a:cxn>
                      <a:cxn ang="0">
                        <a:pos x="352" y="343"/>
                      </a:cxn>
                      <a:cxn ang="0">
                        <a:pos x="367" y="324"/>
                      </a:cxn>
                      <a:cxn ang="0">
                        <a:pos x="381" y="305"/>
                      </a:cxn>
                      <a:cxn ang="0">
                        <a:pos x="403" y="297"/>
                      </a:cxn>
                      <a:cxn ang="0">
                        <a:pos x="425" y="305"/>
                      </a:cxn>
                      <a:cxn ang="0">
                        <a:pos x="432" y="324"/>
                      </a:cxn>
                      <a:cxn ang="0">
                        <a:pos x="447" y="347"/>
                      </a:cxn>
                      <a:cxn ang="0">
                        <a:pos x="454" y="382"/>
                      </a:cxn>
                      <a:cxn ang="0">
                        <a:pos x="469" y="405"/>
                      </a:cxn>
                      <a:cxn ang="0">
                        <a:pos x="476" y="432"/>
                      </a:cxn>
                      <a:cxn ang="0">
                        <a:pos x="491" y="448"/>
                      </a:cxn>
                      <a:cxn ang="0">
                        <a:pos x="498" y="463"/>
                      </a:cxn>
                      <a:cxn ang="0">
                        <a:pos x="520" y="479"/>
                      </a:cxn>
                    </a:cxnLst>
                    <a:rect l="0" t="0" r="r" b="b"/>
                    <a:pathLst>
                      <a:path w="528" h="648">
                        <a:moveTo>
                          <a:pt x="0" y="50"/>
                        </a:moveTo>
                        <a:lnTo>
                          <a:pt x="0" y="0"/>
                        </a:lnTo>
                        <a:lnTo>
                          <a:pt x="0" y="166"/>
                        </a:lnTo>
                        <a:lnTo>
                          <a:pt x="8" y="247"/>
                        </a:lnTo>
                        <a:lnTo>
                          <a:pt x="8" y="648"/>
                        </a:lnTo>
                        <a:lnTo>
                          <a:pt x="15" y="645"/>
                        </a:lnTo>
                        <a:lnTo>
                          <a:pt x="15" y="413"/>
                        </a:lnTo>
                        <a:lnTo>
                          <a:pt x="22" y="371"/>
                        </a:lnTo>
                        <a:lnTo>
                          <a:pt x="22" y="239"/>
                        </a:lnTo>
                        <a:lnTo>
                          <a:pt x="22" y="262"/>
                        </a:lnTo>
                        <a:lnTo>
                          <a:pt x="30" y="282"/>
                        </a:lnTo>
                        <a:lnTo>
                          <a:pt x="30" y="502"/>
                        </a:lnTo>
                        <a:lnTo>
                          <a:pt x="37" y="517"/>
                        </a:lnTo>
                        <a:lnTo>
                          <a:pt x="37" y="525"/>
                        </a:lnTo>
                        <a:lnTo>
                          <a:pt x="37" y="440"/>
                        </a:lnTo>
                        <a:lnTo>
                          <a:pt x="44" y="417"/>
                        </a:lnTo>
                        <a:lnTo>
                          <a:pt x="44" y="309"/>
                        </a:lnTo>
                        <a:lnTo>
                          <a:pt x="52" y="313"/>
                        </a:lnTo>
                        <a:lnTo>
                          <a:pt x="52" y="382"/>
                        </a:lnTo>
                        <a:lnTo>
                          <a:pt x="59" y="390"/>
                        </a:lnTo>
                        <a:lnTo>
                          <a:pt x="59" y="405"/>
                        </a:lnTo>
                        <a:lnTo>
                          <a:pt x="59" y="398"/>
                        </a:lnTo>
                        <a:lnTo>
                          <a:pt x="66" y="390"/>
                        </a:lnTo>
                        <a:lnTo>
                          <a:pt x="66" y="340"/>
                        </a:lnTo>
                        <a:lnTo>
                          <a:pt x="74" y="336"/>
                        </a:lnTo>
                        <a:lnTo>
                          <a:pt x="74" y="328"/>
                        </a:lnTo>
                        <a:lnTo>
                          <a:pt x="81" y="332"/>
                        </a:lnTo>
                        <a:lnTo>
                          <a:pt x="81" y="328"/>
                        </a:lnTo>
                        <a:lnTo>
                          <a:pt x="88" y="324"/>
                        </a:lnTo>
                        <a:lnTo>
                          <a:pt x="88" y="297"/>
                        </a:lnTo>
                        <a:lnTo>
                          <a:pt x="96" y="293"/>
                        </a:lnTo>
                        <a:lnTo>
                          <a:pt x="96" y="274"/>
                        </a:lnTo>
                        <a:lnTo>
                          <a:pt x="110" y="282"/>
                        </a:lnTo>
                        <a:lnTo>
                          <a:pt x="110" y="293"/>
                        </a:lnTo>
                        <a:lnTo>
                          <a:pt x="118" y="297"/>
                        </a:lnTo>
                        <a:lnTo>
                          <a:pt x="118" y="301"/>
                        </a:lnTo>
                        <a:lnTo>
                          <a:pt x="132" y="309"/>
                        </a:lnTo>
                        <a:lnTo>
                          <a:pt x="132" y="313"/>
                        </a:lnTo>
                        <a:lnTo>
                          <a:pt x="140" y="316"/>
                        </a:lnTo>
                        <a:lnTo>
                          <a:pt x="147" y="316"/>
                        </a:lnTo>
                        <a:lnTo>
                          <a:pt x="154" y="313"/>
                        </a:lnTo>
                        <a:lnTo>
                          <a:pt x="169" y="305"/>
                        </a:lnTo>
                        <a:lnTo>
                          <a:pt x="169" y="293"/>
                        </a:lnTo>
                        <a:lnTo>
                          <a:pt x="176" y="289"/>
                        </a:lnTo>
                        <a:lnTo>
                          <a:pt x="176" y="286"/>
                        </a:lnTo>
                        <a:lnTo>
                          <a:pt x="191" y="278"/>
                        </a:lnTo>
                        <a:lnTo>
                          <a:pt x="183" y="278"/>
                        </a:lnTo>
                        <a:lnTo>
                          <a:pt x="191" y="278"/>
                        </a:lnTo>
                        <a:lnTo>
                          <a:pt x="198" y="282"/>
                        </a:lnTo>
                        <a:lnTo>
                          <a:pt x="205" y="286"/>
                        </a:lnTo>
                        <a:lnTo>
                          <a:pt x="205" y="297"/>
                        </a:lnTo>
                        <a:lnTo>
                          <a:pt x="213" y="301"/>
                        </a:lnTo>
                        <a:lnTo>
                          <a:pt x="213" y="313"/>
                        </a:lnTo>
                        <a:lnTo>
                          <a:pt x="220" y="316"/>
                        </a:lnTo>
                        <a:lnTo>
                          <a:pt x="220" y="328"/>
                        </a:lnTo>
                        <a:lnTo>
                          <a:pt x="227" y="332"/>
                        </a:lnTo>
                        <a:lnTo>
                          <a:pt x="227" y="343"/>
                        </a:lnTo>
                        <a:lnTo>
                          <a:pt x="235" y="347"/>
                        </a:lnTo>
                        <a:lnTo>
                          <a:pt x="235" y="355"/>
                        </a:lnTo>
                        <a:lnTo>
                          <a:pt x="242" y="359"/>
                        </a:lnTo>
                        <a:lnTo>
                          <a:pt x="242" y="367"/>
                        </a:lnTo>
                        <a:lnTo>
                          <a:pt x="249" y="371"/>
                        </a:lnTo>
                        <a:lnTo>
                          <a:pt x="249" y="382"/>
                        </a:lnTo>
                        <a:lnTo>
                          <a:pt x="257" y="386"/>
                        </a:lnTo>
                        <a:lnTo>
                          <a:pt x="257" y="401"/>
                        </a:lnTo>
                        <a:lnTo>
                          <a:pt x="264" y="405"/>
                        </a:lnTo>
                        <a:lnTo>
                          <a:pt x="264" y="428"/>
                        </a:lnTo>
                        <a:lnTo>
                          <a:pt x="271" y="432"/>
                        </a:lnTo>
                        <a:lnTo>
                          <a:pt x="271" y="459"/>
                        </a:lnTo>
                        <a:lnTo>
                          <a:pt x="279" y="463"/>
                        </a:lnTo>
                        <a:lnTo>
                          <a:pt x="279" y="490"/>
                        </a:lnTo>
                        <a:lnTo>
                          <a:pt x="286" y="494"/>
                        </a:lnTo>
                        <a:lnTo>
                          <a:pt x="286" y="513"/>
                        </a:lnTo>
                        <a:lnTo>
                          <a:pt x="293" y="517"/>
                        </a:lnTo>
                        <a:lnTo>
                          <a:pt x="293" y="525"/>
                        </a:lnTo>
                        <a:lnTo>
                          <a:pt x="301" y="521"/>
                        </a:lnTo>
                        <a:lnTo>
                          <a:pt x="308" y="517"/>
                        </a:lnTo>
                        <a:lnTo>
                          <a:pt x="308" y="506"/>
                        </a:lnTo>
                        <a:lnTo>
                          <a:pt x="315" y="502"/>
                        </a:lnTo>
                        <a:lnTo>
                          <a:pt x="315" y="482"/>
                        </a:lnTo>
                        <a:lnTo>
                          <a:pt x="323" y="479"/>
                        </a:lnTo>
                        <a:lnTo>
                          <a:pt x="323" y="452"/>
                        </a:lnTo>
                        <a:lnTo>
                          <a:pt x="330" y="448"/>
                        </a:lnTo>
                        <a:lnTo>
                          <a:pt x="330" y="421"/>
                        </a:lnTo>
                        <a:lnTo>
                          <a:pt x="337" y="417"/>
                        </a:lnTo>
                        <a:lnTo>
                          <a:pt x="337" y="390"/>
                        </a:lnTo>
                        <a:lnTo>
                          <a:pt x="345" y="386"/>
                        </a:lnTo>
                        <a:lnTo>
                          <a:pt x="345" y="367"/>
                        </a:lnTo>
                        <a:lnTo>
                          <a:pt x="352" y="363"/>
                        </a:lnTo>
                        <a:lnTo>
                          <a:pt x="352" y="343"/>
                        </a:lnTo>
                        <a:lnTo>
                          <a:pt x="359" y="340"/>
                        </a:lnTo>
                        <a:lnTo>
                          <a:pt x="359" y="328"/>
                        </a:lnTo>
                        <a:lnTo>
                          <a:pt x="367" y="324"/>
                        </a:lnTo>
                        <a:lnTo>
                          <a:pt x="367" y="316"/>
                        </a:lnTo>
                        <a:lnTo>
                          <a:pt x="381" y="309"/>
                        </a:lnTo>
                        <a:lnTo>
                          <a:pt x="381" y="305"/>
                        </a:lnTo>
                        <a:lnTo>
                          <a:pt x="388" y="305"/>
                        </a:lnTo>
                        <a:lnTo>
                          <a:pt x="396" y="301"/>
                        </a:lnTo>
                        <a:lnTo>
                          <a:pt x="403" y="297"/>
                        </a:lnTo>
                        <a:lnTo>
                          <a:pt x="410" y="297"/>
                        </a:lnTo>
                        <a:lnTo>
                          <a:pt x="418" y="301"/>
                        </a:lnTo>
                        <a:lnTo>
                          <a:pt x="425" y="305"/>
                        </a:lnTo>
                        <a:lnTo>
                          <a:pt x="425" y="309"/>
                        </a:lnTo>
                        <a:lnTo>
                          <a:pt x="432" y="313"/>
                        </a:lnTo>
                        <a:lnTo>
                          <a:pt x="432" y="324"/>
                        </a:lnTo>
                        <a:lnTo>
                          <a:pt x="440" y="328"/>
                        </a:lnTo>
                        <a:lnTo>
                          <a:pt x="440" y="343"/>
                        </a:lnTo>
                        <a:lnTo>
                          <a:pt x="447" y="347"/>
                        </a:lnTo>
                        <a:lnTo>
                          <a:pt x="447" y="367"/>
                        </a:lnTo>
                        <a:lnTo>
                          <a:pt x="454" y="371"/>
                        </a:lnTo>
                        <a:lnTo>
                          <a:pt x="454" y="382"/>
                        </a:lnTo>
                        <a:lnTo>
                          <a:pt x="462" y="386"/>
                        </a:lnTo>
                        <a:lnTo>
                          <a:pt x="462" y="401"/>
                        </a:lnTo>
                        <a:lnTo>
                          <a:pt x="469" y="405"/>
                        </a:lnTo>
                        <a:lnTo>
                          <a:pt x="469" y="417"/>
                        </a:lnTo>
                        <a:lnTo>
                          <a:pt x="476" y="421"/>
                        </a:lnTo>
                        <a:lnTo>
                          <a:pt x="476" y="432"/>
                        </a:lnTo>
                        <a:lnTo>
                          <a:pt x="484" y="436"/>
                        </a:lnTo>
                        <a:lnTo>
                          <a:pt x="484" y="444"/>
                        </a:lnTo>
                        <a:lnTo>
                          <a:pt x="491" y="448"/>
                        </a:lnTo>
                        <a:lnTo>
                          <a:pt x="491" y="455"/>
                        </a:lnTo>
                        <a:lnTo>
                          <a:pt x="498" y="459"/>
                        </a:lnTo>
                        <a:lnTo>
                          <a:pt x="498" y="463"/>
                        </a:lnTo>
                        <a:lnTo>
                          <a:pt x="506" y="467"/>
                        </a:lnTo>
                        <a:lnTo>
                          <a:pt x="506" y="471"/>
                        </a:lnTo>
                        <a:lnTo>
                          <a:pt x="520" y="479"/>
                        </a:lnTo>
                        <a:lnTo>
                          <a:pt x="520" y="482"/>
                        </a:lnTo>
                        <a:lnTo>
                          <a:pt x="528" y="486"/>
                        </a:lnTo>
                      </a:path>
                    </a:pathLst>
                  </a:custGeom>
                  <a:noFill/>
                  <a:ln w="12700">
                    <a:solidFill>
                      <a:srgbClr val="0000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500"/>
                  </a:p>
                </p:txBody>
              </p:sp>
              <p:sp>
                <p:nvSpPr>
                  <p:cNvPr id="96" name="Freeform 847"/>
                  <p:cNvSpPr>
                    <a:spLocks/>
                  </p:cNvSpPr>
                  <p:nvPr/>
                </p:nvSpPr>
                <p:spPr bwMode="auto">
                  <a:xfrm>
                    <a:off x="2511425" y="5899150"/>
                    <a:ext cx="1323975" cy="428625"/>
                  </a:xfrm>
                  <a:custGeom>
                    <a:avLst/>
                    <a:gdLst/>
                    <a:ahLst/>
                    <a:cxnLst>
                      <a:cxn ang="0">
                        <a:pos x="14" y="263"/>
                      </a:cxn>
                      <a:cxn ang="0">
                        <a:pos x="36" y="243"/>
                      </a:cxn>
                      <a:cxn ang="0">
                        <a:pos x="44" y="220"/>
                      </a:cxn>
                      <a:cxn ang="0">
                        <a:pos x="58" y="201"/>
                      </a:cxn>
                      <a:cxn ang="0">
                        <a:pos x="66" y="185"/>
                      </a:cxn>
                      <a:cxn ang="0">
                        <a:pos x="87" y="174"/>
                      </a:cxn>
                      <a:cxn ang="0">
                        <a:pos x="109" y="182"/>
                      </a:cxn>
                      <a:cxn ang="0">
                        <a:pos x="131" y="193"/>
                      </a:cxn>
                      <a:cxn ang="0">
                        <a:pos x="153" y="209"/>
                      </a:cxn>
                      <a:cxn ang="0">
                        <a:pos x="175" y="216"/>
                      </a:cxn>
                      <a:cxn ang="0">
                        <a:pos x="197" y="212"/>
                      </a:cxn>
                      <a:cxn ang="0">
                        <a:pos x="227" y="197"/>
                      </a:cxn>
                      <a:cxn ang="0">
                        <a:pos x="241" y="174"/>
                      </a:cxn>
                      <a:cxn ang="0">
                        <a:pos x="263" y="158"/>
                      </a:cxn>
                      <a:cxn ang="0">
                        <a:pos x="285" y="151"/>
                      </a:cxn>
                      <a:cxn ang="0">
                        <a:pos x="307" y="151"/>
                      </a:cxn>
                      <a:cxn ang="0">
                        <a:pos x="329" y="162"/>
                      </a:cxn>
                      <a:cxn ang="0">
                        <a:pos x="351" y="174"/>
                      </a:cxn>
                      <a:cxn ang="0">
                        <a:pos x="373" y="182"/>
                      </a:cxn>
                      <a:cxn ang="0">
                        <a:pos x="395" y="174"/>
                      </a:cxn>
                      <a:cxn ang="0">
                        <a:pos x="417" y="158"/>
                      </a:cxn>
                      <a:cxn ang="0">
                        <a:pos x="439" y="143"/>
                      </a:cxn>
                      <a:cxn ang="0">
                        <a:pos x="454" y="135"/>
                      </a:cxn>
                      <a:cxn ang="0">
                        <a:pos x="476" y="124"/>
                      </a:cxn>
                      <a:cxn ang="0">
                        <a:pos x="497" y="120"/>
                      </a:cxn>
                      <a:cxn ang="0">
                        <a:pos x="519" y="127"/>
                      </a:cxn>
                      <a:cxn ang="0">
                        <a:pos x="541" y="131"/>
                      </a:cxn>
                      <a:cxn ang="0">
                        <a:pos x="563" y="131"/>
                      </a:cxn>
                      <a:cxn ang="0">
                        <a:pos x="585" y="116"/>
                      </a:cxn>
                      <a:cxn ang="0">
                        <a:pos x="607" y="97"/>
                      </a:cxn>
                      <a:cxn ang="0">
                        <a:pos x="615" y="81"/>
                      </a:cxn>
                      <a:cxn ang="0">
                        <a:pos x="629" y="66"/>
                      </a:cxn>
                      <a:cxn ang="0">
                        <a:pos x="637" y="46"/>
                      </a:cxn>
                      <a:cxn ang="0">
                        <a:pos x="651" y="35"/>
                      </a:cxn>
                      <a:cxn ang="0">
                        <a:pos x="666" y="12"/>
                      </a:cxn>
                      <a:cxn ang="0">
                        <a:pos x="688" y="0"/>
                      </a:cxn>
                      <a:cxn ang="0">
                        <a:pos x="710" y="0"/>
                      </a:cxn>
                      <a:cxn ang="0">
                        <a:pos x="732" y="12"/>
                      </a:cxn>
                      <a:cxn ang="0">
                        <a:pos x="754" y="23"/>
                      </a:cxn>
                      <a:cxn ang="0">
                        <a:pos x="776" y="27"/>
                      </a:cxn>
                      <a:cxn ang="0">
                        <a:pos x="798" y="27"/>
                      </a:cxn>
                      <a:cxn ang="0">
                        <a:pos x="827" y="12"/>
                      </a:cxn>
                    </a:cxnLst>
                    <a:rect l="0" t="0" r="r" b="b"/>
                    <a:pathLst>
                      <a:path w="834" h="270">
                        <a:moveTo>
                          <a:pt x="0" y="270"/>
                        </a:moveTo>
                        <a:lnTo>
                          <a:pt x="7" y="266"/>
                        </a:lnTo>
                        <a:lnTo>
                          <a:pt x="14" y="263"/>
                        </a:lnTo>
                        <a:lnTo>
                          <a:pt x="29" y="255"/>
                        </a:lnTo>
                        <a:lnTo>
                          <a:pt x="29" y="247"/>
                        </a:lnTo>
                        <a:lnTo>
                          <a:pt x="36" y="243"/>
                        </a:lnTo>
                        <a:lnTo>
                          <a:pt x="36" y="232"/>
                        </a:lnTo>
                        <a:lnTo>
                          <a:pt x="44" y="228"/>
                        </a:lnTo>
                        <a:lnTo>
                          <a:pt x="44" y="220"/>
                        </a:lnTo>
                        <a:lnTo>
                          <a:pt x="51" y="216"/>
                        </a:lnTo>
                        <a:lnTo>
                          <a:pt x="51" y="205"/>
                        </a:lnTo>
                        <a:lnTo>
                          <a:pt x="58" y="201"/>
                        </a:lnTo>
                        <a:lnTo>
                          <a:pt x="58" y="193"/>
                        </a:lnTo>
                        <a:lnTo>
                          <a:pt x="66" y="189"/>
                        </a:lnTo>
                        <a:lnTo>
                          <a:pt x="66" y="185"/>
                        </a:lnTo>
                        <a:lnTo>
                          <a:pt x="80" y="178"/>
                        </a:lnTo>
                        <a:lnTo>
                          <a:pt x="80" y="174"/>
                        </a:lnTo>
                        <a:lnTo>
                          <a:pt x="87" y="174"/>
                        </a:lnTo>
                        <a:lnTo>
                          <a:pt x="95" y="174"/>
                        </a:lnTo>
                        <a:lnTo>
                          <a:pt x="102" y="178"/>
                        </a:lnTo>
                        <a:lnTo>
                          <a:pt x="109" y="182"/>
                        </a:lnTo>
                        <a:lnTo>
                          <a:pt x="117" y="185"/>
                        </a:lnTo>
                        <a:lnTo>
                          <a:pt x="124" y="189"/>
                        </a:lnTo>
                        <a:lnTo>
                          <a:pt x="131" y="193"/>
                        </a:lnTo>
                        <a:lnTo>
                          <a:pt x="146" y="201"/>
                        </a:lnTo>
                        <a:lnTo>
                          <a:pt x="146" y="205"/>
                        </a:lnTo>
                        <a:lnTo>
                          <a:pt x="153" y="209"/>
                        </a:lnTo>
                        <a:lnTo>
                          <a:pt x="161" y="212"/>
                        </a:lnTo>
                        <a:lnTo>
                          <a:pt x="168" y="212"/>
                        </a:lnTo>
                        <a:lnTo>
                          <a:pt x="175" y="216"/>
                        </a:lnTo>
                        <a:lnTo>
                          <a:pt x="183" y="216"/>
                        </a:lnTo>
                        <a:lnTo>
                          <a:pt x="190" y="216"/>
                        </a:lnTo>
                        <a:lnTo>
                          <a:pt x="197" y="212"/>
                        </a:lnTo>
                        <a:lnTo>
                          <a:pt x="205" y="209"/>
                        </a:lnTo>
                        <a:lnTo>
                          <a:pt x="212" y="205"/>
                        </a:lnTo>
                        <a:lnTo>
                          <a:pt x="227" y="197"/>
                        </a:lnTo>
                        <a:lnTo>
                          <a:pt x="227" y="189"/>
                        </a:lnTo>
                        <a:lnTo>
                          <a:pt x="241" y="182"/>
                        </a:lnTo>
                        <a:lnTo>
                          <a:pt x="241" y="174"/>
                        </a:lnTo>
                        <a:lnTo>
                          <a:pt x="256" y="166"/>
                        </a:lnTo>
                        <a:lnTo>
                          <a:pt x="256" y="162"/>
                        </a:lnTo>
                        <a:lnTo>
                          <a:pt x="263" y="158"/>
                        </a:lnTo>
                        <a:lnTo>
                          <a:pt x="271" y="155"/>
                        </a:lnTo>
                        <a:lnTo>
                          <a:pt x="278" y="151"/>
                        </a:lnTo>
                        <a:lnTo>
                          <a:pt x="285" y="151"/>
                        </a:lnTo>
                        <a:lnTo>
                          <a:pt x="292" y="151"/>
                        </a:lnTo>
                        <a:lnTo>
                          <a:pt x="300" y="151"/>
                        </a:lnTo>
                        <a:lnTo>
                          <a:pt x="307" y="151"/>
                        </a:lnTo>
                        <a:lnTo>
                          <a:pt x="314" y="155"/>
                        </a:lnTo>
                        <a:lnTo>
                          <a:pt x="322" y="158"/>
                        </a:lnTo>
                        <a:lnTo>
                          <a:pt x="329" y="162"/>
                        </a:lnTo>
                        <a:lnTo>
                          <a:pt x="336" y="166"/>
                        </a:lnTo>
                        <a:lnTo>
                          <a:pt x="344" y="170"/>
                        </a:lnTo>
                        <a:lnTo>
                          <a:pt x="351" y="174"/>
                        </a:lnTo>
                        <a:lnTo>
                          <a:pt x="358" y="178"/>
                        </a:lnTo>
                        <a:lnTo>
                          <a:pt x="366" y="178"/>
                        </a:lnTo>
                        <a:lnTo>
                          <a:pt x="373" y="182"/>
                        </a:lnTo>
                        <a:lnTo>
                          <a:pt x="380" y="178"/>
                        </a:lnTo>
                        <a:lnTo>
                          <a:pt x="388" y="178"/>
                        </a:lnTo>
                        <a:lnTo>
                          <a:pt x="395" y="174"/>
                        </a:lnTo>
                        <a:lnTo>
                          <a:pt x="410" y="166"/>
                        </a:lnTo>
                        <a:lnTo>
                          <a:pt x="410" y="162"/>
                        </a:lnTo>
                        <a:lnTo>
                          <a:pt x="417" y="158"/>
                        </a:lnTo>
                        <a:lnTo>
                          <a:pt x="432" y="151"/>
                        </a:lnTo>
                        <a:lnTo>
                          <a:pt x="432" y="147"/>
                        </a:lnTo>
                        <a:lnTo>
                          <a:pt x="439" y="143"/>
                        </a:lnTo>
                        <a:lnTo>
                          <a:pt x="454" y="135"/>
                        </a:lnTo>
                        <a:lnTo>
                          <a:pt x="446" y="135"/>
                        </a:lnTo>
                        <a:lnTo>
                          <a:pt x="454" y="135"/>
                        </a:lnTo>
                        <a:lnTo>
                          <a:pt x="461" y="131"/>
                        </a:lnTo>
                        <a:lnTo>
                          <a:pt x="468" y="127"/>
                        </a:lnTo>
                        <a:lnTo>
                          <a:pt x="476" y="124"/>
                        </a:lnTo>
                        <a:lnTo>
                          <a:pt x="483" y="124"/>
                        </a:lnTo>
                        <a:lnTo>
                          <a:pt x="490" y="120"/>
                        </a:lnTo>
                        <a:lnTo>
                          <a:pt x="497" y="120"/>
                        </a:lnTo>
                        <a:lnTo>
                          <a:pt x="505" y="124"/>
                        </a:lnTo>
                        <a:lnTo>
                          <a:pt x="512" y="124"/>
                        </a:lnTo>
                        <a:lnTo>
                          <a:pt x="519" y="127"/>
                        </a:lnTo>
                        <a:lnTo>
                          <a:pt x="527" y="127"/>
                        </a:lnTo>
                        <a:lnTo>
                          <a:pt x="534" y="131"/>
                        </a:lnTo>
                        <a:lnTo>
                          <a:pt x="541" y="131"/>
                        </a:lnTo>
                        <a:lnTo>
                          <a:pt x="549" y="131"/>
                        </a:lnTo>
                        <a:lnTo>
                          <a:pt x="556" y="131"/>
                        </a:lnTo>
                        <a:lnTo>
                          <a:pt x="563" y="131"/>
                        </a:lnTo>
                        <a:lnTo>
                          <a:pt x="571" y="127"/>
                        </a:lnTo>
                        <a:lnTo>
                          <a:pt x="585" y="120"/>
                        </a:lnTo>
                        <a:lnTo>
                          <a:pt x="585" y="116"/>
                        </a:lnTo>
                        <a:lnTo>
                          <a:pt x="600" y="108"/>
                        </a:lnTo>
                        <a:lnTo>
                          <a:pt x="600" y="100"/>
                        </a:lnTo>
                        <a:lnTo>
                          <a:pt x="607" y="97"/>
                        </a:lnTo>
                        <a:lnTo>
                          <a:pt x="607" y="89"/>
                        </a:lnTo>
                        <a:lnTo>
                          <a:pt x="615" y="85"/>
                        </a:lnTo>
                        <a:lnTo>
                          <a:pt x="615" y="81"/>
                        </a:lnTo>
                        <a:lnTo>
                          <a:pt x="622" y="77"/>
                        </a:lnTo>
                        <a:lnTo>
                          <a:pt x="622" y="70"/>
                        </a:lnTo>
                        <a:lnTo>
                          <a:pt x="629" y="66"/>
                        </a:lnTo>
                        <a:lnTo>
                          <a:pt x="629" y="58"/>
                        </a:lnTo>
                        <a:lnTo>
                          <a:pt x="637" y="54"/>
                        </a:lnTo>
                        <a:lnTo>
                          <a:pt x="637" y="46"/>
                        </a:lnTo>
                        <a:lnTo>
                          <a:pt x="644" y="43"/>
                        </a:lnTo>
                        <a:lnTo>
                          <a:pt x="644" y="39"/>
                        </a:lnTo>
                        <a:lnTo>
                          <a:pt x="651" y="35"/>
                        </a:lnTo>
                        <a:lnTo>
                          <a:pt x="651" y="27"/>
                        </a:lnTo>
                        <a:lnTo>
                          <a:pt x="666" y="19"/>
                        </a:lnTo>
                        <a:lnTo>
                          <a:pt x="666" y="12"/>
                        </a:lnTo>
                        <a:lnTo>
                          <a:pt x="673" y="8"/>
                        </a:lnTo>
                        <a:lnTo>
                          <a:pt x="681" y="4"/>
                        </a:lnTo>
                        <a:lnTo>
                          <a:pt x="688" y="0"/>
                        </a:lnTo>
                        <a:lnTo>
                          <a:pt x="695" y="0"/>
                        </a:lnTo>
                        <a:lnTo>
                          <a:pt x="702" y="0"/>
                        </a:lnTo>
                        <a:lnTo>
                          <a:pt x="710" y="0"/>
                        </a:lnTo>
                        <a:lnTo>
                          <a:pt x="717" y="4"/>
                        </a:lnTo>
                        <a:lnTo>
                          <a:pt x="724" y="8"/>
                        </a:lnTo>
                        <a:lnTo>
                          <a:pt x="732" y="12"/>
                        </a:lnTo>
                        <a:lnTo>
                          <a:pt x="739" y="16"/>
                        </a:lnTo>
                        <a:lnTo>
                          <a:pt x="746" y="19"/>
                        </a:lnTo>
                        <a:lnTo>
                          <a:pt x="754" y="23"/>
                        </a:lnTo>
                        <a:lnTo>
                          <a:pt x="761" y="23"/>
                        </a:lnTo>
                        <a:lnTo>
                          <a:pt x="768" y="27"/>
                        </a:lnTo>
                        <a:lnTo>
                          <a:pt x="776" y="27"/>
                        </a:lnTo>
                        <a:lnTo>
                          <a:pt x="783" y="27"/>
                        </a:lnTo>
                        <a:lnTo>
                          <a:pt x="790" y="27"/>
                        </a:lnTo>
                        <a:lnTo>
                          <a:pt x="798" y="27"/>
                        </a:lnTo>
                        <a:lnTo>
                          <a:pt x="805" y="23"/>
                        </a:lnTo>
                        <a:lnTo>
                          <a:pt x="812" y="19"/>
                        </a:lnTo>
                        <a:lnTo>
                          <a:pt x="827" y="12"/>
                        </a:lnTo>
                        <a:lnTo>
                          <a:pt x="827" y="4"/>
                        </a:lnTo>
                        <a:lnTo>
                          <a:pt x="834" y="0"/>
                        </a:lnTo>
                      </a:path>
                    </a:pathLst>
                  </a:custGeom>
                  <a:noFill/>
                  <a:ln w="12700">
                    <a:solidFill>
                      <a:srgbClr val="0000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500"/>
                  </a:p>
                </p:txBody>
              </p:sp>
              <p:sp>
                <p:nvSpPr>
                  <p:cNvPr id="97" name="Freeform 848"/>
                  <p:cNvSpPr>
                    <a:spLocks/>
                  </p:cNvSpPr>
                  <p:nvPr/>
                </p:nvSpPr>
                <p:spPr bwMode="auto">
                  <a:xfrm>
                    <a:off x="3835400" y="5341938"/>
                    <a:ext cx="1349375" cy="557213"/>
                  </a:xfrm>
                  <a:custGeom>
                    <a:avLst/>
                    <a:gdLst/>
                    <a:ahLst/>
                    <a:cxnLst>
                      <a:cxn ang="0">
                        <a:pos x="8" y="343"/>
                      </a:cxn>
                      <a:cxn ang="0">
                        <a:pos x="37" y="320"/>
                      </a:cxn>
                      <a:cxn ang="0">
                        <a:pos x="59" y="301"/>
                      </a:cxn>
                      <a:cxn ang="0">
                        <a:pos x="74" y="293"/>
                      </a:cxn>
                      <a:cxn ang="0">
                        <a:pos x="95" y="289"/>
                      </a:cxn>
                      <a:cxn ang="0">
                        <a:pos x="117" y="289"/>
                      </a:cxn>
                      <a:cxn ang="0">
                        <a:pos x="139" y="289"/>
                      </a:cxn>
                      <a:cxn ang="0">
                        <a:pos x="161" y="282"/>
                      </a:cxn>
                      <a:cxn ang="0">
                        <a:pos x="183" y="266"/>
                      </a:cxn>
                      <a:cxn ang="0">
                        <a:pos x="205" y="247"/>
                      </a:cxn>
                      <a:cxn ang="0">
                        <a:pos x="227" y="231"/>
                      </a:cxn>
                      <a:cxn ang="0">
                        <a:pos x="249" y="220"/>
                      </a:cxn>
                      <a:cxn ang="0">
                        <a:pos x="271" y="220"/>
                      </a:cxn>
                      <a:cxn ang="0">
                        <a:pos x="293" y="228"/>
                      </a:cxn>
                      <a:cxn ang="0">
                        <a:pos x="322" y="243"/>
                      </a:cxn>
                      <a:cxn ang="0">
                        <a:pos x="337" y="258"/>
                      </a:cxn>
                      <a:cxn ang="0">
                        <a:pos x="359" y="266"/>
                      </a:cxn>
                      <a:cxn ang="0">
                        <a:pos x="381" y="270"/>
                      </a:cxn>
                      <a:cxn ang="0">
                        <a:pos x="403" y="262"/>
                      </a:cxn>
                      <a:cxn ang="0">
                        <a:pos x="425" y="243"/>
                      </a:cxn>
                      <a:cxn ang="0">
                        <a:pos x="454" y="220"/>
                      </a:cxn>
                      <a:cxn ang="0">
                        <a:pos x="476" y="201"/>
                      </a:cxn>
                      <a:cxn ang="0">
                        <a:pos x="484" y="197"/>
                      </a:cxn>
                      <a:cxn ang="0">
                        <a:pos x="505" y="193"/>
                      </a:cxn>
                      <a:cxn ang="0">
                        <a:pos x="527" y="193"/>
                      </a:cxn>
                      <a:cxn ang="0">
                        <a:pos x="549" y="193"/>
                      </a:cxn>
                      <a:cxn ang="0">
                        <a:pos x="571" y="197"/>
                      </a:cxn>
                      <a:cxn ang="0">
                        <a:pos x="593" y="197"/>
                      </a:cxn>
                      <a:cxn ang="0">
                        <a:pos x="615" y="197"/>
                      </a:cxn>
                      <a:cxn ang="0">
                        <a:pos x="637" y="197"/>
                      </a:cxn>
                      <a:cxn ang="0">
                        <a:pos x="659" y="201"/>
                      </a:cxn>
                      <a:cxn ang="0">
                        <a:pos x="681" y="208"/>
                      </a:cxn>
                      <a:cxn ang="0">
                        <a:pos x="703" y="212"/>
                      </a:cxn>
                      <a:cxn ang="0">
                        <a:pos x="725" y="212"/>
                      </a:cxn>
                      <a:cxn ang="0">
                        <a:pos x="747" y="204"/>
                      </a:cxn>
                      <a:cxn ang="0">
                        <a:pos x="769" y="185"/>
                      </a:cxn>
                      <a:cxn ang="0">
                        <a:pos x="791" y="162"/>
                      </a:cxn>
                      <a:cxn ang="0">
                        <a:pos x="798" y="135"/>
                      </a:cxn>
                      <a:cxn ang="0">
                        <a:pos x="813" y="116"/>
                      </a:cxn>
                      <a:cxn ang="0">
                        <a:pos x="820" y="81"/>
                      </a:cxn>
                      <a:cxn ang="0">
                        <a:pos x="835" y="58"/>
                      </a:cxn>
                      <a:cxn ang="0">
                        <a:pos x="842" y="19"/>
                      </a:cxn>
                    </a:cxnLst>
                    <a:rect l="0" t="0" r="r" b="b"/>
                    <a:pathLst>
                      <a:path w="850" h="351">
                        <a:moveTo>
                          <a:pt x="0" y="351"/>
                        </a:moveTo>
                        <a:lnTo>
                          <a:pt x="8" y="347"/>
                        </a:lnTo>
                        <a:lnTo>
                          <a:pt x="8" y="343"/>
                        </a:lnTo>
                        <a:lnTo>
                          <a:pt x="22" y="336"/>
                        </a:lnTo>
                        <a:lnTo>
                          <a:pt x="22" y="328"/>
                        </a:lnTo>
                        <a:lnTo>
                          <a:pt x="37" y="320"/>
                        </a:lnTo>
                        <a:lnTo>
                          <a:pt x="37" y="313"/>
                        </a:lnTo>
                        <a:lnTo>
                          <a:pt x="44" y="309"/>
                        </a:lnTo>
                        <a:lnTo>
                          <a:pt x="59" y="301"/>
                        </a:lnTo>
                        <a:lnTo>
                          <a:pt x="59" y="297"/>
                        </a:lnTo>
                        <a:lnTo>
                          <a:pt x="66" y="297"/>
                        </a:lnTo>
                        <a:lnTo>
                          <a:pt x="74" y="293"/>
                        </a:lnTo>
                        <a:lnTo>
                          <a:pt x="81" y="293"/>
                        </a:lnTo>
                        <a:lnTo>
                          <a:pt x="88" y="289"/>
                        </a:lnTo>
                        <a:lnTo>
                          <a:pt x="95" y="289"/>
                        </a:lnTo>
                        <a:lnTo>
                          <a:pt x="103" y="289"/>
                        </a:lnTo>
                        <a:lnTo>
                          <a:pt x="110" y="289"/>
                        </a:lnTo>
                        <a:lnTo>
                          <a:pt x="117" y="289"/>
                        </a:lnTo>
                        <a:lnTo>
                          <a:pt x="125" y="289"/>
                        </a:lnTo>
                        <a:lnTo>
                          <a:pt x="132" y="289"/>
                        </a:lnTo>
                        <a:lnTo>
                          <a:pt x="139" y="289"/>
                        </a:lnTo>
                        <a:lnTo>
                          <a:pt x="147" y="285"/>
                        </a:lnTo>
                        <a:lnTo>
                          <a:pt x="154" y="285"/>
                        </a:lnTo>
                        <a:lnTo>
                          <a:pt x="161" y="282"/>
                        </a:lnTo>
                        <a:lnTo>
                          <a:pt x="169" y="278"/>
                        </a:lnTo>
                        <a:lnTo>
                          <a:pt x="183" y="270"/>
                        </a:lnTo>
                        <a:lnTo>
                          <a:pt x="183" y="266"/>
                        </a:lnTo>
                        <a:lnTo>
                          <a:pt x="191" y="262"/>
                        </a:lnTo>
                        <a:lnTo>
                          <a:pt x="205" y="255"/>
                        </a:lnTo>
                        <a:lnTo>
                          <a:pt x="205" y="247"/>
                        </a:lnTo>
                        <a:lnTo>
                          <a:pt x="213" y="243"/>
                        </a:lnTo>
                        <a:lnTo>
                          <a:pt x="227" y="235"/>
                        </a:lnTo>
                        <a:lnTo>
                          <a:pt x="227" y="231"/>
                        </a:lnTo>
                        <a:lnTo>
                          <a:pt x="235" y="228"/>
                        </a:lnTo>
                        <a:lnTo>
                          <a:pt x="242" y="224"/>
                        </a:lnTo>
                        <a:lnTo>
                          <a:pt x="249" y="220"/>
                        </a:lnTo>
                        <a:lnTo>
                          <a:pt x="257" y="220"/>
                        </a:lnTo>
                        <a:lnTo>
                          <a:pt x="264" y="216"/>
                        </a:lnTo>
                        <a:lnTo>
                          <a:pt x="271" y="220"/>
                        </a:lnTo>
                        <a:lnTo>
                          <a:pt x="279" y="220"/>
                        </a:lnTo>
                        <a:lnTo>
                          <a:pt x="286" y="224"/>
                        </a:lnTo>
                        <a:lnTo>
                          <a:pt x="293" y="228"/>
                        </a:lnTo>
                        <a:lnTo>
                          <a:pt x="300" y="231"/>
                        </a:lnTo>
                        <a:lnTo>
                          <a:pt x="308" y="235"/>
                        </a:lnTo>
                        <a:lnTo>
                          <a:pt x="322" y="243"/>
                        </a:lnTo>
                        <a:lnTo>
                          <a:pt x="322" y="247"/>
                        </a:lnTo>
                        <a:lnTo>
                          <a:pt x="337" y="255"/>
                        </a:lnTo>
                        <a:lnTo>
                          <a:pt x="337" y="258"/>
                        </a:lnTo>
                        <a:lnTo>
                          <a:pt x="344" y="262"/>
                        </a:lnTo>
                        <a:lnTo>
                          <a:pt x="352" y="266"/>
                        </a:lnTo>
                        <a:lnTo>
                          <a:pt x="359" y="266"/>
                        </a:lnTo>
                        <a:lnTo>
                          <a:pt x="366" y="270"/>
                        </a:lnTo>
                        <a:lnTo>
                          <a:pt x="374" y="270"/>
                        </a:lnTo>
                        <a:lnTo>
                          <a:pt x="381" y="270"/>
                        </a:lnTo>
                        <a:lnTo>
                          <a:pt x="388" y="266"/>
                        </a:lnTo>
                        <a:lnTo>
                          <a:pt x="396" y="266"/>
                        </a:lnTo>
                        <a:lnTo>
                          <a:pt x="403" y="262"/>
                        </a:lnTo>
                        <a:lnTo>
                          <a:pt x="410" y="258"/>
                        </a:lnTo>
                        <a:lnTo>
                          <a:pt x="425" y="251"/>
                        </a:lnTo>
                        <a:lnTo>
                          <a:pt x="425" y="243"/>
                        </a:lnTo>
                        <a:lnTo>
                          <a:pt x="440" y="235"/>
                        </a:lnTo>
                        <a:lnTo>
                          <a:pt x="440" y="228"/>
                        </a:lnTo>
                        <a:lnTo>
                          <a:pt x="454" y="220"/>
                        </a:lnTo>
                        <a:lnTo>
                          <a:pt x="454" y="212"/>
                        </a:lnTo>
                        <a:lnTo>
                          <a:pt x="462" y="208"/>
                        </a:lnTo>
                        <a:lnTo>
                          <a:pt x="476" y="201"/>
                        </a:lnTo>
                        <a:lnTo>
                          <a:pt x="469" y="201"/>
                        </a:lnTo>
                        <a:lnTo>
                          <a:pt x="476" y="201"/>
                        </a:lnTo>
                        <a:lnTo>
                          <a:pt x="484" y="197"/>
                        </a:lnTo>
                        <a:lnTo>
                          <a:pt x="491" y="193"/>
                        </a:lnTo>
                        <a:lnTo>
                          <a:pt x="498" y="193"/>
                        </a:lnTo>
                        <a:lnTo>
                          <a:pt x="505" y="193"/>
                        </a:lnTo>
                        <a:lnTo>
                          <a:pt x="513" y="193"/>
                        </a:lnTo>
                        <a:lnTo>
                          <a:pt x="520" y="193"/>
                        </a:lnTo>
                        <a:lnTo>
                          <a:pt x="527" y="193"/>
                        </a:lnTo>
                        <a:lnTo>
                          <a:pt x="535" y="193"/>
                        </a:lnTo>
                        <a:lnTo>
                          <a:pt x="542" y="193"/>
                        </a:lnTo>
                        <a:lnTo>
                          <a:pt x="549" y="193"/>
                        </a:lnTo>
                        <a:lnTo>
                          <a:pt x="557" y="197"/>
                        </a:lnTo>
                        <a:lnTo>
                          <a:pt x="564" y="197"/>
                        </a:lnTo>
                        <a:lnTo>
                          <a:pt x="571" y="197"/>
                        </a:lnTo>
                        <a:lnTo>
                          <a:pt x="579" y="197"/>
                        </a:lnTo>
                        <a:lnTo>
                          <a:pt x="586" y="197"/>
                        </a:lnTo>
                        <a:lnTo>
                          <a:pt x="593" y="197"/>
                        </a:lnTo>
                        <a:lnTo>
                          <a:pt x="601" y="197"/>
                        </a:lnTo>
                        <a:lnTo>
                          <a:pt x="608" y="197"/>
                        </a:lnTo>
                        <a:lnTo>
                          <a:pt x="615" y="197"/>
                        </a:lnTo>
                        <a:lnTo>
                          <a:pt x="623" y="197"/>
                        </a:lnTo>
                        <a:lnTo>
                          <a:pt x="630" y="197"/>
                        </a:lnTo>
                        <a:lnTo>
                          <a:pt x="637" y="197"/>
                        </a:lnTo>
                        <a:lnTo>
                          <a:pt x="645" y="197"/>
                        </a:lnTo>
                        <a:lnTo>
                          <a:pt x="652" y="201"/>
                        </a:lnTo>
                        <a:lnTo>
                          <a:pt x="659" y="201"/>
                        </a:lnTo>
                        <a:lnTo>
                          <a:pt x="667" y="204"/>
                        </a:lnTo>
                        <a:lnTo>
                          <a:pt x="674" y="204"/>
                        </a:lnTo>
                        <a:lnTo>
                          <a:pt x="681" y="208"/>
                        </a:lnTo>
                        <a:lnTo>
                          <a:pt x="689" y="208"/>
                        </a:lnTo>
                        <a:lnTo>
                          <a:pt x="696" y="208"/>
                        </a:lnTo>
                        <a:lnTo>
                          <a:pt x="703" y="212"/>
                        </a:lnTo>
                        <a:lnTo>
                          <a:pt x="710" y="212"/>
                        </a:lnTo>
                        <a:lnTo>
                          <a:pt x="718" y="212"/>
                        </a:lnTo>
                        <a:lnTo>
                          <a:pt x="725" y="212"/>
                        </a:lnTo>
                        <a:lnTo>
                          <a:pt x="732" y="208"/>
                        </a:lnTo>
                        <a:lnTo>
                          <a:pt x="740" y="208"/>
                        </a:lnTo>
                        <a:lnTo>
                          <a:pt x="747" y="204"/>
                        </a:lnTo>
                        <a:lnTo>
                          <a:pt x="754" y="201"/>
                        </a:lnTo>
                        <a:lnTo>
                          <a:pt x="769" y="193"/>
                        </a:lnTo>
                        <a:lnTo>
                          <a:pt x="769" y="185"/>
                        </a:lnTo>
                        <a:lnTo>
                          <a:pt x="784" y="177"/>
                        </a:lnTo>
                        <a:lnTo>
                          <a:pt x="784" y="166"/>
                        </a:lnTo>
                        <a:lnTo>
                          <a:pt x="791" y="162"/>
                        </a:lnTo>
                        <a:lnTo>
                          <a:pt x="791" y="150"/>
                        </a:lnTo>
                        <a:lnTo>
                          <a:pt x="798" y="147"/>
                        </a:lnTo>
                        <a:lnTo>
                          <a:pt x="798" y="135"/>
                        </a:lnTo>
                        <a:lnTo>
                          <a:pt x="806" y="131"/>
                        </a:lnTo>
                        <a:lnTo>
                          <a:pt x="806" y="120"/>
                        </a:lnTo>
                        <a:lnTo>
                          <a:pt x="813" y="116"/>
                        </a:lnTo>
                        <a:lnTo>
                          <a:pt x="813" y="100"/>
                        </a:lnTo>
                        <a:lnTo>
                          <a:pt x="820" y="96"/>
                        </a:lnTo>
                        <a:lnTo>
                          <a:pt x="820" y="81"/>
                        </a:lnTo>
                        <a:lnTo>
                          <a:pt x="828" y="77"/>
                        </a:lnTo>
                        <a:lnTo>
                          <a:pt x="828" y="62"/>
                        </a:lnTo>
                        <a:lnTo>
                          <a:pt x="835" y="58"/>
                        </a:lnTo>
                        <a:lnTo>
                          <a:pt x="835" y="38"/>
                        </a:lnTo>
                        <a:lnTo>
                          <a:pt x="842" y="35"/>
                        </a:lnTo>
                        <a:lnTo>
                          <a:pt x="842" y="19"/>
                        </a:lnTo>
                        <a:lnTo>
                          <a:pt x="850" y="15"/>
                        </a:lnTo>
                        <a:lnTo>
                          <a:pt x="850" y="0"/>
                        </a:lnTo>
                      </a:path>
                    </a:pathLst>
                  </a:custGeom>
                  <a:noFill/>
                  <a:ln w="12700">
                    <a:solidFill>
                      <a:srgbClr val="0000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500"/>
                  </a:p>
                </p:txBody>
              </p:sp>
              <p:sp>
                <p:nvSpPr>
                  <p:cNvPr id="98" name="Freeform 849"/>
                  <p:cNvSpPr>
                    <a:spLocks/>
                  </p:cNvSpPr>
                  <p:nvPr/>
                </p:nvSpPr>
                <p:spPr bwMode="auto">
                  <a:xfrm>
                    <a:off x="5184775" y="5170488"/>
                    <a:ext cx="1406525" cy="171450"/>
                  </a:xfrm>
                  <a:custGeom>
                    <a:avLst/>
                    <a:gdLst/>
                    <a:ahLst/>
                    <a:cxnLst>
                      <a:cxn ang="0">
                        <a:pos x="7" y="89"/>
                      </a:cxn>
                      <a:cxn ang="0">
                        <a:pos x="22" y="65"/>
                      </a:cxn>
                      <a:cxn ang="0">
                        <a:pos x="29" y="46"/>
                      </a:cxn>
                      <a:cxn ang="0">
                        <a:pos x="44" y="31"/>
                      </a:cxn>
                      <a:cxn ang="0">
                        <a:pos x="58" y="23"/>
                      </a:cxn>
                      <a:cxn ang="0">
                        <a:pos x="80" y="27"/>
                      </a:cxn>
                      <a:cxn ang="0">
                        <a:pos x="102" y="19"/>
                      </a:cxn>
                      <a:cxn ang="0">
                        <a:pos x="124" y="4"/>
                      </a:cxn>
                      <a:cxn ang="0">
                        <a:pos x="146" y="4"/>
                      </a:cxn>
                      <a:cxn ang="0">
                        <a:pos x="168" y="4"/>
                      </a:cxn>
                      <a:cxn ang="0">
                        <a:pos x="190" y="7"/>
                      </a:cxn>
                      <a:cxn ang="0">
                        <a:pos x="212" y="4"/>
                      </a:cxn>
                      <a:cxn ang="0">
                        <a:pos x="234" y="4"/>
                      </a:cxn>
                      <a:cxn ang="0">
                        <a:pos x="256" y="4"/>
                      </a:cxn>
                      <a:cxn ang="0">
                        <a:pos x="278" y="4"/>
                      </a:cxn>
                      <a:cxn ang="0">
                        <a:pos x="300" y="4"/>
                      </a:cxn>
                      <a:cxn ang="0">
                        <a:pos x="322" y="4"/>
                      </a:cxn>
                      <a:cxn ang="0">
                        <a:pos x="344" y="4"/>
                      </a:cxn>
                      <a:cxn ang="0">
                        <a:pos x="366" y="4"/>
                      </a:cxn>
                      <a:cxn ang="0">
                        <a:pos x="388" y="4"/>
                      </a:cxn>
                      <a:cxn ang="0">
                        <a:pos x="410" y="4"/>
                      </a:cxn>
                      <a:cxn ang="0">
                        <a:pos x="432" y="4"/>
                      </a:cxn>
                      <a:cxn ang="0">
                        <a:pos x="454" y="4"/>
                      </a:cxn>
                      <a:cxn ang="0">
                        <a:pos x="476" y="4"/>
                      </a:cxn>
                      <a:cxn ang="0">
                        <a:pos x="497" y="4"/>
                      </a:cxn>
                      <a:cxn ang="0">
                        <a:pos x="519" y="4"/>
                      </a:cxn>
                      <a:cxn ang="0">
                        <a:pos x="541" y="4"/>
                      </a:cxn>
                      <a:cxn ang="0">
                        <a:pos x="563" y="4"/>
                      </a:cxn>
                      <a:cxn ang="0">
                        <a:pos x="585" y="4"/>
                      </a:cxn>
                      <a:cxn ang="0">
                        <a:pos x="607" y="4"/>
                      </a:cxn>
                      <a:cxn ang="0">
                        <a:pos x="629" y="4"/>
                      </a:cxn>
                      <a:cxn ang="0">
                        <a:pos x="651" y="4"/>
                      </a:cxn>
                      <a:cxn ang="0">
                        <a:pos x="673" y="4"/>
                      </a:cxn>
                      <a:cxn ang="0">
                        <a:pos x="695" y="4"/>
                      </a:cxn>
                      <a:cxn ang="0">
                        <a:pos x="717" y="4"/>
                      </a:cxn>
                      <a:cxn ang="0">
                        <a:pos x="739" y="4"/>
                      </a:cxn>
                      <a:cxn ang="0">
                        <a:pos x="761" y="4"/>
                      </a:cxn>
                      <a:cxn ang="0">
                        <a:pos x="783" y="4"/>
                      </a:cxn>
                      <a:cxn ang="0">
                        <a:pos x="805" y="4"/>
                      </a:cxn>
                      <a:cxn ang="0">
                        <a:pos x="827" y="4"/>
                      </a:cxn>
                      <a:cxn ang="0">
                        <a:pos x="849" y="4"/>
                      </a:cxn>
                      <a:cxn ang="0">
                        <a:pos x="871" y="4"/>
                      </a:cxn>
                    </a:cxnLst>
                    <a:rect l="0" t="0" r="r" b="b"/>
                    <a:pathLst>
                      <a:path w="886" h="108">
                        <a:moveTo>
                          <a:pt x="0" y="108"/>
                        </a:moveTo>
                        <a:lnTo>
                          <a:pt x="7" y="104"/>
                        </a:lnTo>
                        <a:lnTo>
                          <a:pt x="7" y="89"/>
                        </a:lnTo>
                        <a:lnTo>
                          <a:pt x="14" y="85"/>
                        </a:lnTo>
                        <a:lnTo>
                          <a:pt x="14" y="69"/>
                        </a:lnTo>
                        <a:lnTo>
                          <a:pt x="22" y="65"/>
                        </a:lnTo>
                        <a:lnTo>
                          <a:pt x="22" y="58"/>
                        </a:lnTo>
                        <a:lnTo>
                          <a:pt x="29" y="54"/>
                        </a:lnTo>
                        <a:lnTo>
                          <a:pt x="29" y="46"/>
                        </a:lnTo>
                        <a:lnTo>
                          <a:pt x="36" y="42"/>
                        </a:lnTo>
                        <a:lnTo>
                          <a:pt x="36" y="35"/>
                        </a:lnTo>
                        <a:lnTo>
                          <a:pt x="44" y="31"/>
                        </a:lnTo>
                        <a:lnTo>
                          <a:pt x="58" y="23"/>
                        </a:lnTo>
                        <a:lnTo>
                          <a:pt x="51" y="23"/>
                        </a:lnTo>
                        <a:lnTo>
                          <a:pt x="58" y="23"/>
                        </a:lnTo>
                        <a:lnTo>
                          <a:pt x="65" y="23"/>
                        </a:lnTo>
                        <a:lnTo>
                          <a:pt x="73" y="27"/>
                        </a:lnTo>
                        <a:lnTo>
                          <a:pt x="80" y="27"/>
                        </a:lnTo>
                        <a:lnTo>
                          <a:pt x="87" y="23"/>
                        </a:lnTo>
                        <a:lnTo>
                          <a:pt x="95" y="23"/>
                        </a:lnTo>
                        <a:lnTo>
                          <a:pt x="102" y="19"/>
                        </a:lnTo>
                        <a:lnTo>
                          <a:pt x="117" y="11"/>
                        </a:lnTo>
                        <a:lnTo>
                          <a:pt x="117" y="7"/>
                        </a:lnTo>
                        <a:lnTo>
                          <a:pt x="124" y="4"/>
                        </a:lnTo>
                        <a:lnTo>
                          <a:pt x="131" y="4"/>
                        </a:lnTo>
                        <a:lnTo>
                          <a:pt x="139" y="0"/>
                        </a:lnTo>
                        <a:lnTo>
                          <a:pt x="146" y="4"/>
                        </a:lnTo>
                        <a:lnTo>
                          <a:pt x="153" y="4"/>
                        </a:lnTo>
                        <a:lnTo>
                          <a:pt x="161" y="4"/>
                        </a:lnTo>
                        <a:lnTo>
                          <a:pt x="168" y="4"/>
                        </a:lnTo>
                        <a:lnTo>
                          <a:pt x="175" y="7"/>
                        </a:lnTo>
                        <a:lnTo>
                          <a:pt x="183" y="7"/>
                        </a:lnTo>
                        <a:lnTo>
                          <a:pt x="190" y="7"/>
                        </a:lnTo>
                        <a:lnTo>
                          <a:pt x="197" y="7"/>
                        </a:lnTo>
                        <a:lnTo>
                          <a:pt x="205" y="7"/>
                        </a:lnTo>
                        <a:lnTo>
                          <a:pt x="212" y="4"/>
                        </a:lnTo>
                        <a:lnTo>
                          <a:pt x="219" y="4"/>
                        </a:lnTo>
                        <a:lnTo>
                          <a:pt x="227" y="4"/>
                        </a:lnTo>
                        <a:lnTo>
                          <a:pt x="234" y="4"/>
                        </a:lnTo>
                        <a:lnTo>
                          <a:pt x="241" y="4"/>
                        </a:lnTo>
                        <a:lnTo>
                          <a:pt x="249" y="4"/>
                        </a:lnTo>
                        <a:lnTo>
                          <a:pt x="256" y="4"/>
                        </a:lnTo>
                        <a:lnTo>
                          <a:pt x="263" y="4"/>
                        </a:lnTo>
                        <a:lnTo>
                          <a:pt x="271" y="4"/>
                        </a:lnTo>
                        <a:lnTo>
                          <a:pt x="278" y="4"/>
                        </a:lnTo>
                        <a:lnTo>
                          <a:pt x="285" y="4"/>
                        </a:lnTo>
                        <a:lnTo>
                          <a:pt x="292" y="4"/>
                        </a:lnTo>
                        <a:lnTo>
                          <a:pt x="300" y="4"/>
                        </a:lnTo>
                        <a:lnTo>
                          <a:pt x="307" y="4"/>
                        </a:lnTo>
                        <a:lnTo>
                          <a:pt x="314" y="4"/>
                        </a:lnTo>
                        <a:lnTo>
                          <a:pt x="322" y="4"/>
                        </a:lnTo>
                        <a:lnTo>
                          <a:pt x="329" y="4"/>
                        </a:lnTo>
                        <a:lnTo>
                          <a:pt x="336" y="4"/>
                        </a:lnTo>
                        <a:lnTo>
                          <a:pt x="344" y="4"/>
                        </a:lnTo>
                        <a:lnTo>
                          <a:pt x="351" y="4"/>
                        </a:lnTo>
                        <a:lnTo>
                          <a:pt x="358" y="4"/>
                        </a:lnTo>
                        <a:lnTo>
                          <a:pt x="366" y="4"/>
                        </a:lnTo>
                        <a:lnTo>
                          <a:pt x="373" y="4"/>
                        </a:lnTo>
                        <a:lnTo>
                          <a:pt x="380" y="4"/>
                        </a:lnTo>
                        <a:lnTo>
                          <a:pt x="388" y="4"/>
                        </a:lnTo>
                        <a:lnTo>
                          <a:pt x="395" y="4"/>
                        </a:lnTo>
                        <a:lnTo>
                          <a:pt x="402" y="4"/>
                        </a:lnTo>
                        <a:lnTo>
                          <a:pt x="410" y="4"/>
                        </a:lnTo>
                        <a:lnTo>
                          <a:pt x="417" y="4"/>
                        </a:lnTo>
                        <a:lnTo>
                          <a:pt x="424" y="4"/>
                        </a:lnTo>
                        <a:lnTo>
                          <a:pt x="432" y="4"/>
                        </a:lnTo>
                        <a:lnTo>
                          <a:pt x="439" y="4"/>
                        </a:lnTo>
                        <a:lnTo>
                          <a:pt x="446" y="4"/>
                        </a:lnTo>
                        <a:lnTo>
                          <a:pt x="454" y="4"/>
                        </a:lnTo>
                        <a:lnTo>
                          <a:pt x="461" y="4"/>
                        </a:lnTo>
                        <a:lnTo>
                          <a:pt x="468" y="4"/>
                        </a:lnTo>
                        <a:lnTo>
                          <a:pt x="476" y="4"/>
                        </a:lnTo>
                        <a:lnTo>
                          <a:pt x="483" y="4"/>
                        </a:lnTo>
                        <a:lnTo>
                          <a:pt x="490" y="4"/>
                        </a:lnTo>
                        <a:lnTo>
                          <a:pt x="497" y="4"/>
                        </a:lnTo>
                        <a:lnTo>
                          <a:pt x="505" y="4"/>
                        </a:lnTo>
                        <a:lnTo>
                          <a:pt x="512" y="4"/>
                        </a:lnTo>
                        <a:lnTo>
                          <a:pt x="519" y="4"/>
                        </a:lnTo>
                        <a:lnTo>
                          <a:pt x="527" y="4"/>
                        </a:lnTo>
                        <a:lnTo>
                          <a:pt x="534" y="4"/>
                        </a:lnTo>
                        <a:lnTo>
                          <a:pt x="541" y="4"/>
                        </a:lnTo>
                        <a:lnTo>
                          <a:pt x="549" y="4"/>
                        </a:lnTo>
                        <a:lnTo>
                          <a:pt x="556" y="4"/>
                        </a:lnTo>
                        <a:lnTo>
                          <a:pt x="563" y="4"/>
                        </a:lnTo>
                        <a:lnTo>
                          <a:pt x="571" y="4"/>
                        </a:lnTo>
                        <a:lnTo>
                          <a:pt x="578" y="4"/>
                        </a:lnTo>
                        <a:lnTo>
                          <a:pt x="585" y="4"/>
                        </a:lnTo>
                        <a:lnTo>
                          <a:pt x="593" y="4"/>
                        </a:lnTo>
                        <a:lnTo>
                          <a:pt x="600" y="4"/>
                        </a:lnTo>
                        <a:lnTo>
                          <a:pt x="607" y="4"/>
                        </a:lnTo>
                        <a:lnTo>
                          <a:pt x="615" y="4"/>
                        </a:lnTo>
                        <a:lnTo>
                          <a:pt x="622" y="4"/>
                        </a:lnTo>
                        <a:lnTo>
                          <a:pt x="629" y="4"/>
                        </a:lnTo>
                        <a:lnTo>
                          <a:pt x="637" y="4"/>
                        </a:lnTo>
                        <a:lnTo>
                          <a:pt x="644" y="4"/>
                        </a:lnTo>
                        <a:lnTo>
                          <a:pt x="651" y="4"/>
                        </a:lnTo>
                        <a:lnTo>
                          <a:pt x="659" y="4"/>
                        </a:lnTo>
                        <a:lnTo>
                          <a:pt x="666" y="4"/>
                        </a:lnTo>
                        <a:lnTo>
                          <a:pt x="673" y="4"/>
                        </a:lnTo>
                        <a:lnTo>
                          <a:pt x="681" y="4"/>
                        </a:lnTo>
                        <a:lnTo>
                          <a:pt x="688" y="4"/>
                        </a:lnTo>
                        <a:lnTo>
                          <a:pt x="695" y="4"/>
                        </a:lnTo>
                        <a:lnTo>
                          <a:pt x="702" y="4"/>
                        </a:lnTo>
                        <a:lnTo>
                          <a:pt x="710" y="4"/>
                        </a:lnTo>
                        <a:lnTo>
                          <a:pt x="717" y="4"/>
                        </a:lnTo>
                        <a:lnTo>
                          <a:pt x="724" y="4"/>
                        </a:lnTo>
                        <a:lnTo>
                          <a:pt x="732" y="4"/>
                        </a:lnTo>
                        <a:lnTo>
                          <a:pt x="739" y="4"/>
                        </a:lnTo>
                        <a:lnTo>
                          <a:pt x="746" y="4"/>
                        </a:lnTo>
                        <a:lnTo>
                          <a:pt x="754" y="4"/>
                        </a:lnTo>
                        <a:lnTo>
                          <a:pt x="761" y="4"/>
                        </a:lnTo>
                        <a:lnTo>
                          <a:pt x="768" y="4"/>
                        </a:lnTo>
                        <a:lnTo>
                          <a:pt x="776" y="4"/>
                        </a:lnTo>
                        <a:lnTo>
                          <a:pt x="783" y="4"/>
                        </a:lnTo>
                        <a:lnTo>
                          <a:pt x="790" y="4"/>
                        </a:lnTo>
                        <a:lnTo>
                          <a:pt x="798" y="4"/>
                        </a:lnTo>
                        <a:lnTo>
                          <a:pt x="805" y="4"/>
                        </a:lnTo>
                        <a:lnTo>
                          <a:pt x="812" y="4"/>
                        </a:lnTo>
                        <a:lnTo>
                          <a:pt x="820" y="4"/>
                        </a:lnTo>
                        <a:lnTo>
                          <a:pt x="827" y="4"/>
                        </a:lnTo>
                        <a:lnTo>
                          <a:pt x="834" y="4"/>
                        </a:lnTo>
                        <a:lnTo>
                          <a:pt x="842" y="4"/>
                        </a:lnTo>
                        <a:lnTo>
                          <a:pt x="849" y="4"/>
                        </a:lnTo>
                        <a:lnTo>
                          <a:pt x="856" y="4"/>
                        </a:lnTo>
                        <a:lnTo>
                          <a:pt x="864" y="4"/>
                        </a:lnTo>
                        <a:lnTo>
                          <a:pt x="871" y="4"/>
                        </a:lnTo>
                        <a:lnTo>
                          <a:pt x="878" y="4"/>
                        </a:lnTo>
                        <a:lnTo>
                          <a:pt x="886" y="4"/>
                        </a:lnTo>
                      </a:path>
                    </a:pathLst>
                  </a:custGeom>
                  <a:noFill/>
                  <a:ln w="12700">
                    <a:solidFill>
                      <a:srgbClr val="0000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500"/>
                  </a:p>
                </p:txBody>
              </p:sp>
              <p:sp>
                <p:nvSpPr>
                  <p:cNvPr id="99" name="Freeform 850"/>
                  <p:cNvSpPr>
                    <a:spLocks/>
                  </p:cNvSpPr>
                  <p:nvPr/>
                </p:nvSpPr>
                <p:spPr bwMode="auto">
                  <a:xfrm>
                    <a:off x="6591300" y="5176838"/>
                    <a:ext cx="312738" cy="1588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7" y="0"/>
                      </a:cxn>
                      <a:cxn ang="0">
                        <a:pos x="14" y="0"/>
                      </a:cxn>
                      <a:cxn ang="0">
                        <a:pos x="21" y="0"/>
                      </a:cxn>
                      <a:cxn ang="0">
                        <a:pos x="29" y="0"/>
                      </a:cxn>
                      <a:cxn ang="0">
                        <a:pos x="36" y="0"/>
                      </a:cxn>
                      <a:cxn ang="0">
                        <a:pos x="43" y="0"/>
                      </a:cxn>
                      <a:cxn ang="0">
                        <a:pos x="51" y="0"/>
                      </a:cxn>
                      <a:cxn ang="0">
                        <a:pos x="58" y="0"/>
                      </a:cxn>
                      <a:cxn ang="0">
                        <a:pos x="65" y="0"/>
                      </a:cxn>
                      <a:cxn ang="0">
                        <a:pos x="73" y="0"/>
                      </a:cxn>
                      <a:cxn ang="0">
                        <a:pos x="80" y="0"/>
                      </a:cxn>
                      <a:cxn ang="0">
                        <a:pos x="87" y="0"/>
                      </a:cxn>
                      <a:cxn ang="0">
                        <a:pos x="95" y="0"/>
                      </a:cxn>
                      <a:cxn ang="0">
                        <a:pos x="102" y="0"/>
                      </a:cxn>
                      <a:cxn ang="0">
                        <a:pos x="109" y="0"/>
                      </a:cxn>
                      <a:cxn ang="0">
                        <a:pos x="117" y="0"/>
                      </a:cxn>
                      <a:cxn ang="0">
                        <a:pos x="124" y="0"/>
                      </a:cxn>
                      <a:cxn ang="0">
                        <a:pos x="131" y="0"/>
                      </a:cxn>
                      <a:cxn ang="0">
                        <a:pos x="139" y="0"/>
                      </a:cxn>
                      <a:cxn ang="0">
                        <a:pos x="146" y="0"/>
                      </a:cxn>
                      <a:cxn ang="0">
                        <a:pos x="153" y="0"/>
                      </a:cxn>
                      <a:cxn ang="0">
                        <a:pos x="161" y="0"/>
                      </a:cxn>
                      <a:cxn ang="0">
                        <a:pos x="168" y="0"/>
                      </a:cxn>
                      <a:cxn ang="0">
                        <a:pos x="175" y="0"/>
                      </a:cxn>
                      <a:cxn ang="0">
                        <a:pos x="183" y="0"/>
                      </a:cxn>
                      <a:cxn ang="0">
                        <a:pos x="190" y="0"/>
                      </a:cxn>
                      <a:cxn ang="0">
                        <a:pos x="197" y="0"/>
                      </a:cxn>
                    </a:cxnLst>
                    <a:rect l="0" t="0" r="r" b="b"/>
                    <a:pathLst>
                      <a:path w="197">
                        <a:moveTo>
                          <a:pt x="0" y="0"/>
                        </a:moveTo>
                        <a:lnTo>
                          <a:pt x="7" y="0"/>
                        </a:lnTo>
                        <a:lnTo>
                          <a:pt x="14" y="0"/>
                        </a:lnTo>
                        <a:lnTo>
                          <a:pt x="21" y="0"/>
                        </a:lnTo>
                        <a:lnTo>
                          <a:pt x="29" y="0"/>
                        </a:lnTo>
                        <a:lnTo>
                          <a:pt x="36" y="0"/>
                        </a:lnTo>
                        <a:lnTo>
                          <a:pt x="43" y="0"/>
                        </a:lnTo>
                        <a:lnTo>
                          <a:pt x="51" y="0"/>
                        </a:lnTo>
                        <a:lnTo>
                          <a:pt x="58" y="0"/>
                        </a:lnTo>
                        <a:lnTo>
                          <a:pt x="65" y="0"/>
                        </a:lnTo>
                        <a:lnTo>
                          <a:pt x="73" y="0"/>
                        </a:lnTo>
                        <a:lnTo>
                          <a:pt x="80" y="0"/>
                        </a:lnTo>
                        <a:lnTo>
                          <a:pt x="87" y="0"/>
                        </a:lnTo>
                        <a:lnTo>
                          <a:pt x="95" y="0"/>
                        </a:lnTo>
                        <a:lnTo>
                          <a:pt x="102" y="0"/>
                        </a:lnTo>
                        <a:lnTo>
                          <a:pt x="109" y="0"/>
                        </a:lnTo>
                        <a:lnTo>
                          <a:pt x="117" y="0"/>
                        </a:lnTo>
                        <a:lnTo>
                          <a:pt x="124" y="0"/>
                        </a:lnTo>
                        <a:lnTo>
                          <a:pt x="131" y="0"/>
                        </a:lnTo>
                        <a:lnTo>
                          <a:pt x="139" y="0"/>
                        </a:lnTo>
                        <a:lnTo>
                          <a:pt x="146" y="0"/>
                        </a:lnTo>
                        <a:lnTo>
                          <a:pt x="153" y="0"/>
                        </a:lnTo>
                        <a:lnTo>
                          <a:pt x="161" y="0"/>
                        </a:lnTo>
                        <a:lnTo>
                          <a:pt x="168" y="0"/>
                        </a:lnTo>
                        <a:lnTo>
                          <a:pt x="175" y="0"/>
                        </a:lnTo>
                        <a:lnTo>
                          <a:pt x="183" y="0"/>
                        </a:lnTo>
                        <a:lnTo>
                          <a:pt x="190" y="0"/>
                        </a:lnTo>
                        <a:lnTo>
                          <a:pt x="197" y="0"/>
                        </a:lnTo>
                      </a:path>
                    </a:pathLst>
                  </a:custGeom>
                  <a:noFill/>
                  <a:ln w="12700">
                    <a:solidFill>
                      <a:srgbClr val="0000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500"/>
                  </a:p>
                </p:txBody>
              </p:sp>
            </p:grpSp>
          </p:grpSp>
          <p:sp>
            <p:nvSpPr>
              <p:cNvPr id="54" name="TextBox 53"/>
              <p:cNvSpPr txBox="1"/>
              <p:nvPr/>
            </p:nvSpPr>
            <p:spPr>
              <a:xfrm>
                <a:off x="1981200" y="5334000"/>
                <a:ext cx="1295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1200" i="1" dirty="0" smtClean="0">
                    <a:latin typeface="Times New Roman" pitchFamily="18" charset="0"/>
                    <a:cs typeface="Times New Roman" pitchFamily="18" charset="0"/>
                  </a:rPr>
                  <a:t>0  </a:t>
                </a:r>
                <a:r>
                  <a:rPr lang="en-US" sz="2000" i="1" dirty="0" smtClean="0">
                    <a:latin typeface="Times New Roman" pitchFamily="18" charset="0"/>
                    <a:cs typeface="Times New Roman" pitchFamily="18" charset="0"/>
                  </a:rPr>
                  <a:t>(MW)</a:t>
                </a:r>
                <a:endParaRPr lang="en-US" sz="20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2133600" y="2057400"/>
              <a:ext cx="16002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i="1" dirty="0" smtClean="0">
                  <a:latin typeface="Times New Roman" pitchFamily="18" charset="0"/>
                  <a:cs typeface="Times New Roman" pitchFamily="18" charset="0"/>
                </a:rPr>
                <a:t>P </a:t>
              </a:r>
              <a:r>
                <a:rPr lang="en-US" sz="2200" dirty="0" smtClean="0"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lang="en-US" sz="2200" i="1" dirty="0" smtClean="0">
                  <a:latin typeface="Times New Roman" pitchFamily="18" charset="0"/>
                  <a:cs typeface="Times New Roman" pitchFamily="18" charset="0"/>
                </a:rPr>
                <a:t>MW</a:t>
              </a:r>
              <a:r>
                <a:rPr lang="en-US" sz="2200" dirty="0" smtClean="0">
                  <a:latin typeface="Times New Roman" pitchFamily="18" charset="0"/>
                  <a:cs typeface="Times New Roman" pitchFamily="18" charset="0"/>
                </a:rPr>
                <a:t>)</a:t>
              </a:r>
              <a:endParaRPr lang="en-US" sz="2200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46" name="Picture 45" descr="addin_tmp.png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/>
            <a:stretch>
              <a:fillRect/>
            </a:stretch>
          </p:blipFill>
          <p:spPr>
            <a:xfrm>
              <a:off x="2133600" y="4267201"/>
              <a:ext cx="892111" cy="300037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693772" y="1066800"/>
            <a:ext cx="2506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SCE distribution circuit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7096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8077200" cy="838200"/>
          </a:xfrm>
        </p:spPr>
        <p:txBody>
          <a:bodyPr/>
          <a:lstStyle/>
          <a:p>
            <a:pPr eaLnBrk="1" hangingPunct="1"/>
            <a:r>
              <a:rPr lang="en-US" dirty="0" smtClean="0"/>
              <a:t>Large</a:t>
            </a:r>
            <a:r>
              <a:rPr lang="en-US" dirty="0"/>
              <a:t> </a:t>
            </a:r>
            <a:r>
              <a:rPr lang="en-US" dirty="0" smtClean="0"/>
              <a:t>active network of DER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8759866"/>
              </p:ext>
            </p:extLst>
          </p:nvPr>
        </p:nvGraphicFramePr>
        <p:xfrm>
          <a:off x="-111054" y="1219199"/>
          <a:ext cx="9483654" cy="4953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710" name="Document" r:id="rId5" imgW="6273800" imgH="3276600" progId="Word.Document.12">
                  <p:embed/>
                </p:oleObj>
              </mc:Choice>
              <mc:Fallback>
                <p:oleObj name="Document" r:id="rId5" imgW="6273800" imgH="3276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111054" y="1219199"/>
                        <a:ext cx="9483654" cy="4953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98970" y="6172200"/>
            <a:ext cx="7078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DER: PVs, wind turbines, batteries, EVs, DR loads  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819899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$$&#10;v (KV^2)&#10;$$&#10;\end{document}"/>
  <p:tag name="IGUANATEXSIZE" val="21"/>
</p:tagLst>
</file>

<file path=ppt/theme/theme1.xml><?xml version="1.0" encoding="utf-8"?>
<a:theme xmlns:a="http://schemas.openxmlformats.org/drawingml/2006/main" name="5_Profile">
  <a:themeElements>
    <a:clrScheme name="5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5_Profi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5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6_Profile">
  <a:themeElements>
    <a:clrScheme name="5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5_Profi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5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7_Profile">
  <a:themeElements>
    <a:clrScheme name="5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5_Profi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5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8_Profile">
  <a:themeElements>
    <a:clrScheme name="5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5_Profi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5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9_Profile">
  <a:themeElements>
    <a:clrScheme name="5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5_Profi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5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0_Profile">
  <a:themeElements>
    <a:clrScheme name="5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5_Profi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5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109470</TotalTime>
  <Words>2139</Words>
  <Application>Microsoft Macintosh PowerPoint</Application>
  <PresentationFormat>On-screen Show (4:3)</PresentationFormat>
  <Paragraphs>697</Paragraphs>
  <Slides>89</Slides>
  <Notes>65</Notes>
  <HiddenSlides>12</HiddenSlides>
  <MMClips>0</MMClips>
  <ScaleCrop>false</ScaleCrop>
  <HeadingPairs>
    <vt:vector size="6" baseType="variant">
      <vt:variant>
        <vt:lpstr>Theme</vt:lpstr>
      </vt:variant>
      <vt:variant>
        <vt:i4>7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89</vt:i4>
      </vt:variant>
    </vt:vector>
  </HeadingPairs>
  <TitlesOfParts>
    <vt:vector size="98" baseType="lpstr">
      <vt:lpstr>5_Profile</vt:lpstr>
      <vt:lpstr>6_Profile</vt:lpstr>
      <vt:lpstr>7_Profile</vt:lpstr>
      <vt:lpstr>8_Profile</vt:lpstr>
      <vt:lpstr>9_Profile</vt:lpstr>
      <vt:lpstr>10_Profile</vt:lpstr>
      <vt:lpstr>Office Theme</vt:lpstr>
      <vt:lpstr>Document</vt:lpstr>
      <vt:lpstr>Equation</vt:lpstr>
      <vt:lpstr>Branch Flow Model  relaxations, convexification</vt:lpstr>
      <vt:lpstr>Acks and refs</vt:lpstr>
      <vt:lpstr>big picture</vt:lpstr>
      <vt:lpstr>Global trends</vt:lpstr>
      <vt:lpstr>Sustainability challenge</vt:lpstr>
      <vt:lpstr>PowerPoint Presentation</vt:lpstr>
      <vt:lpstr>Uncertainty</vt:lpstr>
      <vt:lpstr>Global trends</vt:lpstr>
      <vt:lpstr>Large active network of DER</vt:lpstr>
      <vt:lpstr>Large active network of DER</vt:lpstr>
      <vt:lpstr>Implications</vt:lpstr>
      <vt:lpstr>Key challenges</vt:lpstr>
      <vt:lpstr>Why is convexity important</vt:lpstr>
      <vt:lpstr>optimal power flow motivations </vt:lpstr>
      <vt:lpstr>Optimal power flow (OPF)</vt:lpstr>
      <vt:lpstr>Optimal power flow (OPF)</vt:lpstr>
      <vt:lpstr>Application: Volt/VAR control</vt:lpstr>
      <vt:lpstr>Load and Solar Variation</vt:lpstr>
      <vt:lpstr>Summary</vt:lpstr>
      <vt:lpstr>theory relaxations and convexification</vt:lpstr>
      <vt:lpstr>Outline</vt:lpstr>
      <vt:lpstr>Two models</vt:lpstr>
      <vt:lpstr>Two models</vt:lpstr>
      <vt:lpstr>Two models</vt:lpstr>
      <vt:lpstr>Two models</vt:lpstr>
      <vt:lpstr>let’s start with  something familiar</vt:lpstr>
      <vt:lpstr>Bus injection model</vt:lpstr>
      <vt:lpstr>Bus injection model</vt:lpstr>
      <vt:lpstr>Bus injection model: OPF</vt:lpstr>
      <vt:lpstr>Bus injection model: OPF</vt:lpstr>
      <vt:lpstr>Bus injection model: OPF</vt:lpstr>
      <vt:lpstr>Bus injection model: OPF</vt:lpstr>
      <vt:lpstr>Bus injection model: OPF</vt:lpstr>
      <vt:lpstr>Bus injection model: relaxation</vt:lpstr>
      <vt:lpstr>Bus injection model: SDR</vt:lpstr>
      <vt:lpstr>QCQP over tree</vt:lpstr>
      <vt:lpstr>QCQP over tree</vt:lpstr>
      <vt:lpstr>QCQP over tree</vt:lpstr>
      <vt:lpstr>QCQP over tree</vt:lpstr>
      <vt:lpstr>OPF over radial networks</vt:lpstr>
      <vt:lpstr>OPF over radial networks</vt:lpstr>
      <vt:lpstr>OPF over radial networks</vt:lpstr>
      <vt:lpstr>OPF over radial networks</vt:lpstr>
      <vt:lpstr>Bus injection model: summary</vt:lpstr>
      <vt:lpstr>Two models</vt:lpstr>
      <vt:lpstr>Branch flow model</vt:lpstr>
      <vt:lpstr>Branch flow model</vt:lpstr>
      <vt:lpstr>Branch flow model</vt:lpstr>
      <vt:lpstr>Branch flow model: OPF</vt:lpstr>
      <vt:lpstr>Branch flow model: OPF</vt:lpstr>
      <vt:lpstr>Branch flow model: OPF</vt:lpstr>
      <vt:lpstr>Branch flow model: OPF</vt:lpstr>
      <vt:lpstr>Branch flow model: OPF</vt:lpstr>
      <vt:lpstr>Outline</vt:lpstr>
      <vt:lpstr>Solution strategy</vt:lpstr>
      <vt:lpstr>Angle relaxation</vt:lpstr>
      <vt:lpstr>Angle relaxation</vt:lpstr>
      <vt:lpstr>Angle relaxation</vt:lpstr>
      <vt:lpstr>Angle relaxation</vt:lpstr>
      <vt:lpstr>Angle relaxation</vt:lpstr>
      <vt:lpstr>Relaxed BF model</vt:lpstr>
      <vt:lpstr>OPF</vt:lpstr>
      <vt:lpstr>OPF</vt:lpstr>
      <vt:lpstr>OPF-ar</vt:lpstr>
      <vt:lpstr>OPF-ar</vt:lpstr>
      <vt:lpstr>OPF-cr</vt:lpstr>
      <vt:lpstr>OPF-cr</vt:lpstr>
      <vt:lpstr>Recap so far …</vt:lpstr>
      <vt:lpstr>OPF-cr is exact relaxation</vt:lpstr>
      <vt:lpstr>Angle recovery</vt:lpstr>
      <vt:lpstr>Angle recovery</vt:lpstr>
      <vt:lpstr>Angle recovery</vt:lpstr>
      <vt:lpstr>Angle recovery</vt:lpstr>
      <vt:lpstr>OPF solution</vt:lpstr>
      <vt:lpstr>OPF solution</vt:lpstr>
      <vt:lpstr>Outline</vt:lpstr>
      <vt:lpstr>Recap: solution strategy</vt:lpstr>
      <vt:lpstr>Phase shifter</vt:lpstr>
      <vt:lpstr>Convexification of mesh networks</vt:lpstr>
      <vt:lpstr>Angle recovery with PS</vt:lpstr>
      <vt:lpstr>OPF solution</vt:lpstr>
      <vt:lpstr>Examples</vt:lpstr>
      <vt:lpstr>Examples</vt:lpstr>
      <vt:lpstr>Key message</vt:lpstr>
      <vt:lpstr>Outline</vt:lpstr>
      <vt:lpstr>Extension: equivalence</vt:lpstr>
      <vt:lpstr>Extension: equivalence</vt:lpstr>
      <vt:lpstr>Extension: distributed solution</vt:lpstr>
      <vt:lpstr>Extension: distributed solution</vt:lpstr>
    </vt:vector>
  </TitlesOfParts>
  <Company>Caltech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 v3</dc:title>
  <dc:creator>Steven Low</dc:creator>
  <cp:lastModifiedBy>Steven Low</cp:lastModifiedBy>
  <cp:revision>1427</cp:revision>
  <dcterms:created xsi:type="dcterms:W3CDTF">2002-02-06T01:55:12Z</dcterms:created>
  <dcterms:modified xsi:type="dcterms:W3CDTF">2012-07-31T16:44:43Z</dcterms:modified>
</cp:coreProperties>
</file>